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7" r:id="rId14"/>
    <p:sldId id="280" r:id="rId15"/>
    <p:sldId id="281" r:id="rId16"/>
    <p:sldId id="286" r:id="rId17"/>
    <p:sldId id="278" r:id="rId18"/>
    <p:sldId id="279" r:id="rId19"/>
    <p:sldId id="285" r:id="rId20"/>
    <p:sldId id="276" r:id="rId21"/>
    <p:sldId id="277" r:id="rId22"/>
    <p:sldId id="284" r:id="rId23"/>
    <p:sldId id="292" r:id="rId24"/>
    <p:sldId id="293" r:id="rId25"/>
    <p:sldId id="294" r:id="rId26"/>
    <p:sldId id="259" r:id="rId27"/>
    <p:sldId id="274" r:id="rId28"/>
  </p:sldIdLst>
  <p:sldSz cx="9144000" cy="6858000" type="screen4x3"/>
  <p:notesSz cx="7010400" cy="9296400"/>
  <p:embeddedFontLst>
    <p:embeddedFont>
      <p:font typeface="Calibri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4660"/>
  </p:normalViewPr>
  <p:slideViewPr>
    <p:cSldViewPr>
      <p:cViewPr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Form Knows About Form, Presenter, and More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04875" y="1819275"/>
            <a:ext cx="7334250" cy="4048125"/>
            <a:chOff x="685800" y="1819275"/>
            <a:chExt cx="7334250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1819275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71800" y="3048000"/>
              <a:ext cx="5048250" cy="18383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409700" y="37719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133600" y="48768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8192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Wiring Together With </a:t>
            </a:r>
            <a:r>
              <a:rPr lang="en-US" sz="2000" dirty="0" err="1" smtClean="0"/>
              <a:t>IoC</a:t>
            </a:r>
            <a:r>
              <a:rPr lang="en-US" sz="2000" dirty="0" smtClean="0"/>
              <a:t> 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 (</a:t>
            </a: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743200"/>
            <a:ext cx="6400800" cy="3276600"/>
            <a:chOff x="609600" y="2667000"/>
            <a:chExt cx="6400800" cy="3276600"/>
          </a:xfrm>
          <a:scene3d>
            <a:camera prst="perspectiveAbove"/>
            <a:lightRig rig="threePt" dir="t"/>
          </a:scene3d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971800"/>
            <a:ext cx="6629400" cy="2743200"/>
            <a:chOff x="609600" y="3124200"/>
            <a:chExt cx="6629400" cy="2743200"/>
          </a:xfrm>
          <a:scene3d>
            <a:camera prst="perspectiveAbove"/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7" name="Picture 3" descr="X:\Derick-GitHub\Presentation And Training Material\Decoupling Workflow With App Controler\doc\Org Chart View - Org Chart Pan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899" y="1828800"/>
            <a:ext cx="4286251" cy="4048125"/>
          </a:xfrm>
          <a:prstGeom prst="rect">
            <a:avLst/>
          </a:prstGeom>
          <a:noFill/>
        </p:spPr>
      </p:pic>
      <p:pic>
        <p:nvPicPr>
          <p:cNvPr id="2050" name="Picture 2" descr="X:\Derick-GitHub\Presentation And Training Material\Decoupling Workflow With App Controler\doc\Org Chart View - Employee Info Pan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899" y="4267200"/>
            <a:ext cx="4000501" cy="952500"/>
          </a:xfrm>
          <a:prstGeom prst="rect">
            <a:avLst/>
          </a:prstGeom>
          <a:ln w="38100">
            <a:solidFill>
              <a:schemeClr val="accent2"/>
            </a:solidFill>
            <a:prstDash val="sysDash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X:\Derick-GitHub\Presentation And Training Material\Decoupling Workflow With App Controler\doc\New Employee - Inf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752600"/>
            <a:ext cx="4286250" cy="2257425"/>
          </a:xfrm>
          <a:prstGeom prst="rect">
            <a:avLst/>
          </a:prstGeom>
          <a:noFill/>
        </p:spPr>
      </p:pic>
      <p:pic>
        <p:nvPicPr>
          <p:cNvPr id="5" name="Picture 4" descr="X:\Derick-GitHub\Presentation And Training Material\Decoupling Workflow With App Controler\doc\New Employee - Mana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419600"/>
            <a:ext cx="4286250" cy="1771650"/>
          </a:xfrm>
          <a:prstGeom prst="rect">
            <a:avLst/>
          </a:prstGeom>
          <a:noFill/>
        </p:spPr>
      </p:pic>
      <p:sp>
        <p:nvSpPr>
          <p:cNvPr id="6" name="Arc 5"/>
          <p:cNvSpPr/>
          <p:nvPr/>
        </p:nvSpPr>
        <p:spPr>
          <a:xfrm>
            <a:off x="3581400" y="3505200"/>
            <a:ext cx="2209800" cy="2209800"/>
          </a:xfrm>
          <a:prstGeom prst="arc">
            <a:avLst>
              <a:gd name="adj1" fmla="val 16231089"/>
              <a:gd name="adj2" fmla="val 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2513</TotalTime>
  <Words>299</Words>
  <Application>Microsoft Office PowerPoint</Application>
  <PresentationFormat>On-screen Show (4:3)</PresentationFormat>
  <Paragraphs>87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Slide 11</vt:lpstr>
      <vt:lpstr>Simple Org Chart – v1</vt:lpstr>
      <vt:lpstr>Simple Org Chart – v1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225</cp:revision>
  <dcterms:created xsi:type="dcterms:W3CDTF">2008-08-01T13:50:33Z</dcterms:created>
  <dcterms:modified xsi:type="dcterms:W3CDTF">2009-05-18T20:38:19Z</dcterms:modified>
</cp:coreProperties>
</file>