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6" r:id="rId15"/>
    <p:sldId id="281" r:id="rId16"/>
    <p:sldId id="303" r:id="rId17"/>
    <p:sldId id="296" r:id="rId18"/>
    <p:sldId id="278" r:id="rId19"/>
    <p:sldId id="304" r:id="rId20"/>
    <p:sldId id="295" r:id="rId21"/>
    <p:sldId id="301" r:id="rId22"/>
    <p:sldId id="302" r:id="rId23"/>
    <p:sldId id="285" r:id="rId24"/>
    <p:sldId id="300" r:id="rId25"/>
    <p:sldId id="305" r:id="rId26"/>
    <p:sldId id="306" r:id="rId27"/>
    <p:sldId id="307" r:id="rId28"/>
    <p:sldId id="297" r:id="rId29"/>
    <p:sldId id="276" r:id="rId30"/>
    <p:sldId id="277" r:id="rId31"/>
    <p:sldId id="284" r:id="rId32"/>
    <p:sldId id="292" r:id="rId33"/>
    <p:sldId id="293" r:id="rId34"/>
    <p:sldId id="294" r:id="rId35"/>
    <p:sldId id="259" r:id="rId36"/>
    <p:sldId id="274" r:id="rId37"/>
  </p:sldIdLst>
  <p:sldSz cx="9144000" cy="6858000" type="screen4x3"/>
  <p:notesSz cx="7010400" cy="9296400"/>
  <p:embeddedFontLs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New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String It All Together With An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9138" y="1971675"/>
            <a:ext cx="7705725" cy="4048125"/>
            <a:chOff x="533400" y="1600200"/>
            <a:chExt cx="77057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33400" y="1600200"/>
              <a:ext cx="4286250" cy="4048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981200" y="3657600"/>
              <a:ext cx="1600200" cy="1447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981200" y="4343400"/>
              <a:ext cx="1600200" cy="9906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1400" y="3657600"/>
              <a:ext cx="4657725" cy="6667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62138" y="2314575"/>
            <a:ext cx="5419725" cy="2790825"/>
            <a:chOff x="3429000" y="1981200"/>
            <a:chExt cx="5419725" cy="2790825"/>
          </a:xfrm>
        </p:grpSpPr>
        <p:sp>
          <p:nvSpPr>
            <p:cNvPr id="10" name="Rectangle 9"/>
            <p:cNvSpPr/>
            <p:nvPr/>
          </p:nvSpPr>
          <p:spPr>
            <a:xfrm>
              <a:off x="3429000" y="1981200"/>
              <a:ext cx="1981200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 err="1" smtClean="0"/>
                <a:t>OrgChartPresenter</a:t>
              </a:r>
              <a:endParaRPr lang="en-US" sz="1400" dirty="0"/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3800" y="2286000"/>
              <a:ext cx="5114925" cy="24860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3886200" y="2590800"/>
              <a:ext cx="33528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3200400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6200" y="4267200"/>
              <a:ext cx="37338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21681" y="2895600"/>
            <a:ext cx="5100638" cy="2085975"/>
            <a:chOff x="2819400" y="4619625"/>
            <a:chExt cx="5100638" cy="2085975"/>
          </a:xfrm>
        </p:grpSpPr>
        <p:sp>
          <p:nvSpPr>
            <p:cNvPr id="16" name="Rectangle 15"/>
            <p:cNvSpPr/>
            <p:nvPr/>
          </p:nvSpPr>
          <p:spPr>
            <a:xfrm>
              <a:off x="5791200" y="6096000"/>
              <a:ext cx="2128838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 err="1" smtClean="0"/>
                <a:t>AddNewUserCommand</a:t>
              </a:r>
              <a:endParaRPr lang="en-US" sz="1400" dirty="0"/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19400" y="4619625"/>
              <a:ext cx="4838700" cy="17811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Event Aggregator acts as a single source of events for many objects. It registers for all the events of the many objects allowing clients to register with just the aggregator.”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3100</TotalTime>
  <Words>582</Words>
  <Application>Microsoft Office PowerPoint</Application>
  <PresentationFormat>On-screen Show (4:3)</PresentationFormat>
  <Paragraphs>157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Workflow Services</vt:lpstr>
      <vt:lpstr>Slide 18</vt:lpstr>
      <vt:lpstr>The Command Pattern</vt:lpstr>
      <vt:lpstr>The Command Pattern</vt:lpstr>
      <vt:lpstr>Simple Org Chart – v2</vt:lpstr>
      <vt:lpstr>Simple Org Chart – v2</vt:lpstr>
      <vt:lpstr>Simple Org Chart – v2</vt:lpstr>
      <vt:lpstr>Simple Org Chart – v2</vt:lpstr>
      <vt:lpstr>Simple Org Chart – v2</vt:lpstr>
      <vt:lpstr>Slide 26</vt:lpstr>
      <vt:lpstr>Event Aggregator</vt:lpstr>
      <vt:lpstr>Event Aggregator</vt:lpstr>
      <vt:lpstr>Slide 29</vt:lpstr>
      <vt:lpstr>Slide 30</vt:lpstr>
      <vt:lpstr>Slide 31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294</cp:revision>
  <dcterms:created xsi:type="dcterms:W3CDTF">2008-08-01T13:50:33Z</dcterms:created>
  <dcterms:modified xsi:type="dcterms:W3CDTF">2009-05-20T22:00:38Z</dcterms:modified>
</cp:coreProperties>
</file>