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8" r:id="rId6"/>
    <p:sldId id="290" r:id="rId7"/>
    <p:sldId id="289" r:id="rId8"/>
    <p:sldId id="258" r:id="rId9"/>
    <p:sldId id="283" r:id="rId10"/>
    <p:sldId id="291" r:id="rId11"/>
    <p:sldId id="282" r:id="rId12"/>
    <p:sldId id="280" r:id="rId13"/>
    <p:sldId id="286" r:id="rId14"/>
    <p:sldId id="281" r:id="rId15"/>
    <p:sldId id="303" r:id="rId16"/>
    <p:sldId id="296" r:id="rId17"/>
    <p:sldId id="278" r:id="rId18"/>
    <p:sldId id="304" r:id="rId19"/>
    <p:sldId id="295" r:id="rId20"/>
    <p:sldId id="301" r:id="rId21"/>
    <p:sldId id="302" r:id="rId22"/>
    <p:sldId id="285" r:id="rId23"/>
    <p:sldId id="300" r:id="rId24"/>
    <p:sldId id="297" r:id="rId25"/>
    <p:sldId id="276" r:id="rId26"/>
    <p:sldId id="277" r:id="rId27"/>
    <p:sldId id="284" r:id="rId28"/>
    <p:sldId id="308" r:id="rId29"/>
    <p:sldId id="292" r:id="rId30"/>
    <p:sldId id="294" r:id="rId31"/>
    <p:sldId id="293" r:id="rId32"/>
    <p:sldId id="259" r:id="rId33"/>
    <p:sldId id="274" r:id="rId34"/>
  </p:sldIdLst>
  <p:sldSz cx="9144000" cy="6858000" type="screen4x3"/>
  <p:notesSz cx="7010400" cy="9296400"/>
  <p:embeddedFontLs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70" d="100"/>
          <a:sy n="70" d="100"/>
        </p:scale>
        <p:origin x="-10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articles/injection.html#FormsOfDependencyInjecti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6738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New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Pulling Dependencies Up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Event Aggregator acts as a single source of events for many objects. It registers for all the events of the many objects allowing clients to register with just the aggregator.”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Publishing A Selected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81050" y="1676400"/>
            <a:ext cx="7581901" cy="4572000"/>
            <a:chOff x="762000" y="1828800"/>
            <a:chExt cx="7581901" cy="4572000"/>
          </a:xfrm>
        </p:grpSpPr>
        <p:grpSp>
          <p:nvGrpSpPr>
            <p:cNvPr id="5" name="Group 4"/>
            <p:cNvGrpSpPr/>
            <p:nvPr/>
          </p:nvGrpSpPr>
          <p:grpSpPr>
            <a:xfrm>
              <a:off x="895350" y="1828800"/>
              <a:ext cx="7448551" cy="4048125"/>
              <a:chOff x="1104899" y="1828800"/>
              <a:chExt cx="7448551" cy="4048125"/>
            </a:xfrm>
          </p:grpSpPr>
          <p:pic>
            <p:nvPicPr>
              <p:cNvPr id="6" name="Picture 3" descr="X:\Derick-GitHub\Presentation And Training Material\Decoupling Workflow With App Controler\doc\Org Chart View - Org Chart Panel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04899" y="1828800"/>
                <a:ext cx="4286251" cy="4048125"/>
              </a:xfrm>
              <a:prstGeom prst="rect">
                <a:avLst/>
              </a:prstGeom>
              <a:noFill/>
            </p:spPr>
          </p:pic>
          <p:pic>
            <p:nvPicPr>
              <p:cNvPr id="7" name="Picture 2" descr="X:\Derick-GitHub\Presentation And Training Material\Decoupling Workflow With App Controler\doc\Org Chart View - Employee Info Panel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52949" y="4267200"/>
                <a:ext cx="4000501" cy="952500"/>
              </a:xfrm>
              <a:prstGeom prst="rect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360796" y="2286000"/>
              <a:ext cx="734704" cy="179696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95500" y="2286000"/>
              <a:ext cx="1066800" cy="76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95500" y="2514600"/>
              <a:ext cx="1066800" cy="457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62300" y="2352675"/>
              <a:ext cx="4667250" cy="6191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32" name="Shape 31"/>
            <p:cNvCxnSpPr>
              <a:stCxn id="1028" idx="3"/>
              <a:endCxn id="7" idx="2"/>
            </p:cNvCxnSpPr>
            <p:nvPr/>
          </p:nvCxnSpPr>
          <p:spPr>
            <a:xfrm flipV="1">
              <a:off x="5505450" y="5219700"/>
              <a:ext cx="838201" cy="70485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0" y="5143500"/>
              <a:ext cx="4743450" cy="1257300"/>
              <a:chOff x="1143000" y="5105400"/>
              <a:chExt cx="4743450" cy="12573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43000" y="5105400"/>
                <a:ext cx="198120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dirty="0" err="1" smtClean="0"/>
                  <a:t>OrgChartPresenter</a:t>
                </a:r>
                <a:endParaRPr lang="en-US" sz="1400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5410200"/>
                <a:ext cx="4438650" cy="9525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10127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8173" y="976952"/>
            <a:ext cx="2685827" cy="4038600"/>
          </a:xfrm>
          <a:prstGeom prst="round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Passing Dependencies Down The Tree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Inversion Issues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95300" y="1676400"/>
            <a:ext cx="8153400" cy="4495800"/>
            <a:chOff x="533400" y="1828800"/>
            <a:chExt cx="8153400" cy="4495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219200" y="4038600"/>
              <a:ext cx="6324600" cy="838200"/>
              <a:chOff x="1676400" y="4038600"/>
              <a:chExt cx="6324600" cy="838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764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Some Object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862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One More Object</a:t>
                </a:r>
                <a:endParaRPr lang="en-US" sz="1200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96000" y="4038600"/>
                <a:ext cx="1905000" cy="838200"/>
                <a:chOff x="5029200" y="3657600"/>
                <a:chExt cx="1905000" cy="838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410200" y="39624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029200" y="3657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This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33400" y="5486400"/>
              <a:ext cx="8153400" cy="838200"/>
              <a:chOff x="533400" y="5486400"/>
              <a:chExt cx="8153400" cy="838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324600" y="5486400"/>
                <a:ext cx="2362200" cy="838200"/>
                <a:chOff x="5029200" y="4953000"/>
                <a:chExt cx="2362200" cy="8382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58674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0292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Yet Another Object</a:t>
                  </a:r>
                  <a:endParaRPr lang="en-US" sz="1200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3400" y="5486400"/>
                <a:ext cx="2362200" cy="838200"/>
                <a:chOff x="228600" y="4876800"/>
                <a:chExt cx="2362200" cy="8382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066800" y="5181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28600" y="4876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Whatever Object</a:t>
                  </a:r>
                  <a:endParaRPr lang="en-US" sz="12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429000" y="5486400"/>
                <a:ext cx="2362200" cy="838200"/>
                <a:chOff x="2133600" y="4953000"/>
                <a:chExt cx="2362200" cy="838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9718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1336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Another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3429000" y="1828800"/>
              <a:ext cx="1905000" cy="1752600"/>
              <a:chOff x="3886200" y="1905000"/>
              <a:chExt cx="1905000" cy="1752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6200" y="1905000"/>
                <a:ext cx="15240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IEventPublisher</a:t>
                </a:r>
                <a:endParaRPr lang="en-US" sz="1200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86200" y="2819400"/>
                <a:ext cx="1905000" cy="838200"/>
                <a:chOff x="3505200" y="2971800"/>
                <a:chExt cx="1905000" cy="8382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886200" y="3276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05200" y="2971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That Object</a:t>
                  </a:r>
                  <a:endParaRPr lang="en-US" sz="1200" dirty="0"/>
                </a:p>
              </p:txBody>
            </p:sp>
          </p:grpSp>
          <p:cxnSp>
            <p:nvCxnSpPr>
              <p:cNvPr id="28" name="Elbow Connector 27"/>
              <p:cNvCxnSpPr>
                <a:stCxn id="4" idx="2"/>
                <a:endCxn id="15" idx="0"/>
              </p:cNvCxnSpPr>
              <p:nvPr/>
            </p:nvCxnSpPr>
            <p:spPr>
              <a:xfrm rot="5400000">
                <a:off x="4343400" y="2514600"/>
                <a:ext cx="60960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hape 29"/>
            <p:cNvCxnSpPr>
              <a:stCxn id="15" idx="1"/>
              <a:endCxn id="5" idx="0"/>
            </p:cNvCxnSpPr>
            <p:nvPr/>
          </p:nvCxnSpPr>
          <p:spPr>
            <a:xfrm rot="10800000" flipV="1">
              <a:off x="19812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15" idx="3"/>
              <a:endCxn id="14" idx="0"/>
            </p:cNvCxnSpPr>
            <p:nvPr/>
          </p:nvCxnSpPr>
          <p:spPr>
            <a:xfrm>
              <a:off x="49530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5" idx="2"/>
              <a:endCxn id="8" idx="0"/>
            </p:cNvCxnSpPr>
            <p:nvPr/>
          </p:nvCxnSpPr>
          <p:spPr>
            <a:xfrm rot="5400000">
              <a:off x="3810000" y="3657600"/>
              <a:ext cx="7620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5" idx="2"/>
              <a:endCxn id="16" idx="0"/>
            </p:cNvCxnSpPr>
            <p:nvPr/>
          </p:nvCxnSpPr>
          <p:spPr>
            <a:xfrm rot="5400000">
              <a:off x="11811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2"/>
              <a:endCxn id="6" idx="0"/>
            </p:cNvCxnSpPr>
            <p:nvPr/>
          </p:nvCxnSpPr>
          <p:spPr>
            <a:xfrm rot="5400000">
              <a:off x="3733800" y="50292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4" idx="2"/>
              <a:endCxn id="7" idx="0"/>
            </p:cNvCxnSpPr>
            <p:nvPr/>
          </p:nvCxnSpPr>
          <p:spPr>
            <a:xfrm rot="16200000" flipH="1">
              <a:off x="62865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“The basic idea of … Dependency Injection is to have a separate object, an assembler, that populates a field … with an appropriate implementation for the … interface”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Injection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2819400"/>
            <a:ext cx="2819400" cy="2133600"/>
            <a:chOff x="2028511" y="1897464"/>
            <a:chExt cx="5019152" cy="3798277"/>
          </a:xfrm>
        </p:grpSpPr>
        <p:sp>
          <p:nvSpPr>
            <p:cNvPr id="6" name="Cloud 5"/>
            <p:cNvSpPr/>
            <p:nvPr/>
          </p:nvSpPr>
          <p:spPr>
            <a:xfrm>
              <a:off x="2028511" y="1897464"/>
              <a:ext cx="5019152" cy="3798277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7" name="Group 27"/>
            <p:cNvGrpSpPr/>
            <p:nvPr/>
          </p:nvGrpSpPr>
          <p:grpSpPr>
            <a:xfrm>
              <a:off x="2476500" y="2438400"/>
              <a:ext cx="3771900" cy="2590800"/>
              <a:chOff x="2476500" y="2590800"/>
              <a:chExt cx="3771900" cy="2590800"/>
            </a:xfrm>
          </p:grpSpPr>
          <p:sp>
            <p:nvSpPr>
              <p:cNvPr id="8" name="Rectangle 4"/>
              <p:cNvSpPr/>
              <p:nvPr/>
            </p:nvSpPr>
            <p:spPr>
              <a:xfrm>
                <a:off x="2476500" y="3962400"/>
                <a:ext cx="1752600" cy="609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IDoSomething</a:t>
                </a:r>
                <a:endParaRPr lang="en-US" sz="1000" dirty="0"/>
              </a:p>
            </p:txBody>
          </p:sp>
          <p:sp>
            <p:nvSpPr>
              <p:cNvPr id="9" name="Down Arrow Callout 5"/>
              <p:cNvSpPr/>
              <p:nvPr/>
            </p:nvSpPr>
            <p:spPr>
              <a:xfrm>
                <a:off x="2476500" y="3276600"/>
                <a:ext cx="1752600" cy="106680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ThatClass</a:t>
                </a:r>
                <a:endParaRPr lang="en-US" sz="1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95800" y="2590800"/>
                <a:ext cx="1752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ThisClass</a:t>
                </a:r>
                <a:endParaRPr lang="en-US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57700" y="4572000"/>
                <a:ext cx="1752600" cy="609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IWhatever</a:t>
                </a:r>
                <a:endParaRPr lang="en-US" sz="1000" dirty="0"/>
              </a:p>
            </p:txBody>
          </p:sp>
          <p:sp>
            <p:nvSpPr>
              <p:cNvPr id="14" name="Down Arrow Callout 13"/>
              <p:cNvSpPr/>
              <p:nvPr/>
            </p:nvSpPr>
            <p:spPr>
              <a:xfrm>
                <a:off x="4457700" y="3886200"/>
                <a:ext cx="1752600" cy="106680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AnotherClass</a:t>
                </a:r>
                <a:endParaRPr lang="en-US" sz="1000" dirty="0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3657600" y="3581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08230" y="2848563"/>
            <a:ext cx="2654770" cy="2104437"/>
            <a:chOff x="5568715" y="2590800"/>
            <a:chExt cx="2654770" cy="2104437"/>
          </a:xfrm>
        </p:grpSpPr>
        <p:grpSp>
          <p:nvGrpSpPr>
            <p:cNvPr id="34" name="Group 33"/>
            <p:cNvGrpSpPr/>
            <p:nvPr/>
          </p:nvGrpSpPr>
          <p:grpSpPr>
            <a:xfrm>
              <a:off x="6400800" y="3429000"/>
              <a:ext cx="984485" cy="727664"/>
              <a:chOff x="5799902" y="3128433"/>
              <a:chExt cx="984485" cy="727664"/>
            </a:xfrm>
          </p:grpSpPr>
          <p:sp>
            <p:nvSpPr>
              <p:cNvPr id="29" name="Rectangle 4"/>
              <p:cNvSpPr/>
              <p:nvPr/>
            </p:nvSpPr>
            <p:spPr>
              <a:xfrm>
                <a:off x="5799902" y="3513667"/>
                <a:ext cx="984485" cy="3424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IDoSomething</a:t>
                </a:r>
                <a:endParaRPr lang="en-US" sz="1000" dirty="0"/>
              </a:p>
            </p:txBody>
          </p:sp>
          <p:sp>
            <p:nvSpPr>
              <p:cNvPr id="30" name="Down Arrow Callout 5"/>
              <p:cNvSpPr/>
              <p:nvPr/>
            </p:nvSpPr>
            <p:spPr>
              <a:xfrm>
                <a:off x="5799902" y="3128433"/>
                <a:ext cx="984485" cy="599252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ThatClass</a:t>
                </a:r>
                <a:endParaRPr lang="en-US" sz="10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7239000" y="4267200"/>
              <a:ext cx="984485" cy="428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ThisClass</a:t>
              </a:r>
              <a:endParaRPr lang="en-US" sz="10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8715" y="2590800"/>
              <a:ext cx="984485" cy="727663"/>
              <a:chOff x="6912798" y="3470863"/>
              <a:chExt cx="984485" cy="72766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912798" y="3856096"/>
                <a:ext cx="984485" cy="3424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IWhatever</a:t>
                </a:r>
                <a:endParaRPr lang="en-US" sz="1000" dirty="0"/>
              </a:p>
            </p:txBody>
          </p:sp>
          <p:sp>
            <p:nvSpPr>
              <p:cNvPr id="33" name="Down Arrow Callout 32"/>
              <p:cNvSpPr/>
              <p:nvPr/>
            </p:nvSpPr>
            <p:spPr>
              <a:xfrm>
                <a:off x="6912798" y="3470863"/>
                <a:ext cx="984485" cy="599252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AnotherClass</a:t>
                </a:r>
                <a:endParaRPr lang="en-US" sz="1000" dirty="0"/>
              </a:p>
            </p:txBody>
          </p:sp>
        </p:grpSp>
        <p:cxnSp>
          <p:nvCxnSpPr>
            <p:cNvPr id="37" name="Shape 36"/>
            <p:cNvCxnSpPr>
              <a:stCxn id="32" idx="3"/>
              <a:endCxn id="30" idx="0"/>
            </p:cNvCxnSpPr>
            <p:nvPr/>
          </p:nvCxnSpPr>
          <p:spPr>
            <a:xfrm>
              <a:off x="6553200" y="3147248"/>
              <a:ext cx="339843" cy="281752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9" idx="3"/>
              <a:endCxn id="31" idx="0"/>
            </p:cNvCxnSpPr>
            <p:nvPr/>
          </p:nvCxnSpPr>
          <p:spPr>
            <a:xfrm>
              <a:off x="7385285" y="3985449"/>
              <a:ext cx="345958" cy="281751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Brace 41"/>
          <p:cNvSpPr/>
          <p:nvPr/>
        </p:nvSpPr>
        <p:spPr>
          <a:xfrm flipH="1">
            <a:off x="5562600" y="2895600"/>
            <a:ext cx="457200" cy="198120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48000" y="2895600"/>
            <a:ext cx="533400" cy="1981200"/>
            <a:chOff x="3124200" y="2895600"/>
            <a:chExt cx="533400" cy="1981200"/>
          </a:xfrm>
        </p:grpSpPr>
        <p:sp>
          <p:nvSpPr>
            <p:cNvPr id="41" name="Right Brace 40"/>
            <p:cNvSpPr/>
            <p:nvPr/>
          </p:nvSpPr>
          <p:spPr>
            <a:xfrm>
              <a:off x="3124200" y="2895600"/>
              <a:ext cx="457200" cy="1981200"/>
            </a:xfrm>
            <a:prstGeom prst="rightBrac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505200" y="3886200"/>
              <a:ext cx="152400" cy="15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85800" y="4343400"/>
            <a:ext cx="77724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Application Controller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2000" y="4343400"/>
            <a:ext cx="3733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Aggregator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4648200" y="4343400"/>
            <a:ext cx="3733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ICommand</a:t>
            </a:r>
            <a:r>
              <a:rPr lang="en-US" sz="1200" dirty="0" smtClean="0"/>
              <a:t>&lt;T&gt;</a:t>
            </a:r>
            <a:endParaRPr lang="en-US" sz="1200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“Some applications contain a significant amount of logic about the screens to use at different points, which may involve invoking certain screens at certain times in an application.”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Application Controller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2000" y="2438400"/>
            <a:ext cx="3733800" cy="1524000"/>
            <a:chOff x="762000" y="3048000"/>
            <a:chExt cx="3733800" cy="1524000"/>
          </a:xfrm>
        </p:grpSpPr>
        <p:grpSp>
          <p:nvGrpSpPr>
            <p:cNvPr id="7" name="Group 6"/>
            <p:cNvGrpSpPr/>
            <p:nvPr/>
          </p:nvGrpSpPr>
          <p:grpSpPr>
            <a:xfrm>
              <a:off x="762000" y="3048000"/>
              <a:ext cx="1828800" cy="762000"/>
              <a:chOff x="762000" y="3048000"/>
              <a:chExt cx="1828800" cy="76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667000" y="3048000"/>
              <a:ext cx="1828800" cy="762000"/>
              <a:chOff x="762000" y="3048000"/>
              <a:chExt cx="1828800" cy="762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0" y="4191000"/>
              <a:ext cx="3733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Workflow Service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5400000">
              <a:off x="1485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2"/>
            </p:cNvCxnSpPr>
            <p:nvPr/>
          </p:nvCxnSpPr>
          <p:spPr>
            <a:xfrm rot="5400000">
              <a:off x="3390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648200" y="2438400"/>
            <a:ext cx="3733800" cy="1524000"/>
            <a:chOff x="762000" y="3048000"/>
            <a:chExt cx="3733800" cy="1524000"/>
          </a:xfrm>
        </p:grpSpPr>
        <p:grpSp>
          <p:nvGrpSpPr>
            <p:cNvPr id="27" name="Group 6"/>
            <p:cNvGrpSpPr/>
            <p:nvPr/>
          </p:nvGrpSpPr>
          <p:grpSpPr>
            <a:xfrm>
              <a:off x="762000" y="3048000"/>
              <a:ext cx="1828800" cy="762000"/>
              <a:chOff x="762000" y="3048000"/>
              <a:chExt cx="1828800" cy="762000"/>
            </a:xfrm>
          </p:grpSpPr>
          <p:sp>
            <p:nvSpPr>
              <p:cNvPr id="35" name="Rectangle 3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grpSp>
          <p:nvGrpSpPr>
            <p:cNvPr id="28" name="Group 7"/>
            <p:cNvGrpSpPr/>
            <p:nvPr/>
          </p:nvGrpSpPr>
          <p:grpSpPr>
            <a:xfrm>
              <a:off x="2667000" y="3048000"/>
              <a:ext cx="1828800" cy="762000"/>
              <a:chOff x="762000" y="3048000"/>
              <a:chExt cx="1828800" cy="762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2000" y="4191000"/>
              <a:ext cx="3733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Workflow Service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37" idx="2"/>
            </p:cNvCxnSpPr>
            <p:nvPr/>
          </p:nvCxnSpPr>
          <p:spPr>
            <a:xfrm rot="5400000">
              <a:off x="1485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4" idx="2"/>
            </p:cNvCxnSpPr>
            <p:nvPr/>
          </p:nvCxnSpPr>
          <p:spPr>
            <a:xfrm rot="5400000">
              <a:off x="3390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rot="5400000">
            <a:off x="723105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390105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610893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277894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476500" y="4152900"/>
            <a:ext cx="380206" cy="79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362700" y="4152900"/>
            <a:ext cx="380206" cy="79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62000" y="5105400"/>
            <a:ext cx="7620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IoC</a:t>
            </a:r>
            <a:r>
              <a:rPr lang="en-US" sz="1200" dirty="0" smtClean="0"/>
              <a:t> Container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5353</TotalTime>
  <Words>659</Words>
  <Application>Microsoft Office PowerPoint</Application>
  <PresentationFormat>On-screen Show (4:3)</PresentationFormat>
  <Paragraphs>184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Powerpoint template</vt:lpstr>
      <vt:lpstr>Slide 1</vt:lpstr>
      <vt:lpstr>Object Oriented Principles</vt:lpstr>
      <vt:lpstr>Object Oriented Principles</vt:lpstr>
      <vt:lpstr>Object Oriented Principles</vt:lpstr>
      <vt:lpstr>Slide 5</vt:lpstr>
      <vt:lpstr>Simple Org Chart</vt:lpstr>
      <vt:lpstr>Simple Org Chart</vt:lpstr>
      <vt:lpstr>Simple Org Chart </vt:lpstr>
      <vt:lpstr>Slide 9</vt:lpstr>
      <vt:lpstr>Simple Org Chart – v1</vt:lpstr>
      <vt:lpstr>Simple Org Chart – v1</vt:lpstr>
      <vt:lpstr>Simple Org Chart – v1</vt:lpstr>
      <vt:lpstr>Simple Org Chart – v1</vt:lpstr>
      <vt:lpstr>Slide 14</vt:lpstr>
      <vt:lpstr>Workflow Services</vt:lpstr>
      <vt:lpstr>Workflow Services</vt:lpstr>
      <vt:lpstr>Slide 17</vt:lpstr>
      <vt:lpstr>The Command Pattern</vt:lpstr>
      <vt:lpstr>The Command Pattern</vt:lpstr>
      <vt:lpstr>Simple Org Chart – v2</vt:lpstr>
      <vt:lpstr>Pulling Dependencies Up</vt:lpstr>
      <vt:lpstr>Slide 22</vt:lpstr>
      <vt:lpstr>Event Aggregator</vt:lpstr>
      <vt:lpstr>Event Aggregator</vt:lpstr>
      <vt:lpstr>Dependency Inversion Issues</vt:lpstr>
      <vt:lpstr>Slide 26</vt:lpstr>
      <vt:lpstr>Dependency Injection</vt:lpstr>
      <vt:lpstr>Application Controller</vt:lpstr>
      <vt:lpstr>Additional Resources</vt:lpstr>
      <vt:lpstr>About Me… Derick Bailey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453</cp:revision>
  <dcterms:created xsi:type="dcterms:W3CDTF">2008-08-01T13:50:33Z</dcterms:created>
  <dcterms:modified xsi:type="dcterms:W3CDTF">2009-05-30T02:52:22Z</dcterms:modified>
</cp:coreProperties>
</file>