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7" r:id="rId14"/>
    <p:sldId id="280" r:id="rId15"/>
    <p:sldId id="281" r:id="rId16"/>
    <p:sldId id="286" r:id="rId17"/>
    <p:sldId id="278" r:id="rId18"/>
    <p:sldId id="279" r:id="rId19"/>
    <p:sldId id="285" r:id="rId20"/>
    <p:sldId id="276" r:id="rId21"/>
    <p:sldId id="277" r:id="rId22"/>
    <p:sldId id="284" r:id="rId23"/>
    <p:sldId id="259" r:id="rId24"/>
    <p:sldId id="274" r:id="rId25"/>
  </p:sldIdLst>
  <p:sldSz cx="9144000" cy="6858000" type="screen4x3"/>
  <p:notesSz cx="7010400" cy="9296400"/>
  <p:embeddedFontLs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Form Knows About Form, Presenter, and More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904875" y="18192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(Section Header)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(section sub title)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</a:t>
            </a:r>
            <a:r>
              <a:rPr lang="en-US" sz="2000" dirty="0" smtClean="0"/>
              <a:t>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</a:t>
            </a:r>
            <a:r>
              <a:rPr lang="en-US" sz="2000" dirty="0" smtClean="0"/>
              <a:t>Ease of </a:t>
            </a:r>
            <a:r>
              <a:rPr lang="en-US" sz="2000" dirty="0" smtClean="0"/>
              <a:t>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endParaRPr lang="en-US" dirty="0" smtClean="0"/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endParaRPr lang="en-US" dirty="0" smtClean="0"/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2478</TotalTime>
  <Words>268</Words>
  <Application>Microsoft Office PowerPoint</Application>
  <PresentationFormat>On-screen Show (4:3)</PresentationFormat>
  <Paragraphs>81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Slide 11</vt:lpstr>
      <vt:lpstr>Simple Org Chart – v1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219</cp:revision>
  <dcterms:created xsi:type="dcterms:W3CDTF">2008-08-01T13:50:33Z</dcterms:created>
  <dcterms:modified xsi:type="dcterms:W3CDTF">2009-05-18T19:51:52Z</dcterms:modified>
</cp:coreProperties>
</file>