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1" r:id="rId15"/>
    <p:sldId id="286" r:id="rId16"/>
    <p:sldId id="296" r:id="rId17"/>
    <p:sldId id="278" r:id="rId18"/>
    <p:sldId id="295" r:id="rId19"/>
    <p:sldId id="285" r:id="rId20"/>
    <p:sldId id="299" r:id="rId21"/>
    <p:sldId id="300" r:id="rId22"/>
    <p:sldId id="298" r:id="rId23"/>
    <p:sldId id="297" r:id="rId24"/>
    <p:sldId id="276" r:id="rId25"/>
    <p:sldId id="277" r:id="rId26"/>
    <p:sldId id="284" r:id="rId27"/>
    <p:sldId id="292" r:id="rId28"/>
    <p:sldId id="293" r:id="rId29"/>
    <p:sldId id="294" r:id="rId30"/>
    <p:sldId id="259" r:id="rId31"/>
    <p:sldId id="274" r:id="rId32"/>
  </p:sldIdLst>
  <p:sldSz cx="9144000" cy="6858000" type="screen4x3"/>
  <p:notesSz cx="7010400" cy="9296400"/>
  <p:embeddedFontLst>
    <p:embeddedFont>
      <p:font typeface="Calibri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 varScale="1">
        <p:scale>
          <a:sx n="74" d="100"/>
          <a:sy n="7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4875" y="1971675"/>
            <a:ext cx="7334250" cy="4048125"/>
            <a:chOff x="685800" y="1819275"/>
            <a:chExt cx="7334250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1819275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3048000"/>
              <a:ext cx="5048250" cy="18383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409700" y="37719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48768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</a:t>
            </a:r>
            <a:r>
              <a:rPr lang="en-US" sz="2000" dirty="0" smtClean="0"/>
              <a:t>to represent and encapsulate all the information needed to call a method at a later time</a:t>
            </a:r>
            <a:r>
              <a:rPr lang="en-US" sz="2000" dirty="0" smtClean="0"/>
              <a:t>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  <a:endParaRPr 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Interfaces And Objects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2006260" y="2064603"/>
            <a:ext cx="4979081" cy="830997"/>
            <a:chOff x="1955119" y="2209800"/>
            <a:chExt cx="4979081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955119" y="2209800"/>
              <a:ext cx="2007281" cy="830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ICommand</a:t>
              </a:r>
              <a:r>
                <a:rPr lang="en-US" sz="2400" dirty="0" smtClean="0">
                  <a:latin typeface="+mn-lt"/>
                </a:rPr>
                <a:t>&lt;T&gt;</a:t>
              </a:r>
            </a:p>
            <a:p>
              <a:r>
                <a:rPr lang="en-US" sz="2400" dirty="0" smtClean="0"/>
                <a:t>  .Execute(T)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0335" y="2395298"/>
              <a:ext cx="2643865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CommandDataType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239529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+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0600" y="3607475"/>
            <a:ext cx="7010401" cy="2031325"/>
            <a:chOff x="990600" y="3500735"/>
            <a:chExt cx="7010401" cy="2031325"/>
          </a:xfrm>
        </p:grpSpPr>
        <p:grpSp>
          <p:nvGrpSpPr>
            <p:cNvPr id="15" name="Group 14"/>
            <p:cNvGrpSpPr/>
            <p:nvPr/>
          </p:nvGrpSpPr>
          <p:grpSpPr>
            <a:xfrm>
              <a:off x="990600" y="3500735"/>
              <a:ext cx="7010400" cy="466130"/>
              <a:chOff x="990600" y="3500735"/>
              <a:chExt cx="7010400" cy="46613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52833" y="3500735"/>
                <a:ext cx="6648167" cy="4616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+mn-lt"/>
                  </a:rPr>
                  <a:t>CommandObject</a:t>
                </a:r>
                <a:r>
                  <a:rPr lang="en-US" sz="2400" dirty="0" smtClean="0">
                    <a:latin typeface="+mn-lt"/>
                  </a:rPr>
                  <a:t>:  </a:t>
                </a:r>
                <a:r>
                  <a:rPr lang="en-US" sz="2400" dirty="0" err="1" smtClean="0">
                    <a:latin typeface="+mn-lt"/>
                  </a:rPr>
                  <a:t>ICommand</a:t>
                </a:r>
                <a:r>
                  <a:rPr lang="en-US" sz="2400" dirty="0" smtClean="0">
                    <a:latin typeface="+mn-lt"/>
                  </a:rPr>
                  <a:t>&lt;</a:t>
                </a:r>
                <a:r>
                  <a:rPr lang="en-US" sz="2400" dirty="0" err="1" smtClean="0">
                    <a:latin typeface="+mn-lt"/>
                  </a:rPr>
                  <a:t>CommandDataType</a:t>
                </a:r>
                <a:r>
                  <a:rPr lang="en-US" sz="2400" dirty="0" smtClean="0">
                    <a:latin typeface="+mn-lt"/>
                  </a:rPr>
                  <a:t>&gt;</a:t>
                </a:r>
                <a:endParaRPr lang="en-US" sz="2400" dirty="0" smtClean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90600" y="35052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=</a:t>
                </a:r>
                <a:endParaRPr lang="en-US" sz="2400" dirty="0" smtClean="0">
                  <a:latin typeface="+mn-lt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55591" y="3962400"/>
              <a:ext cx="6645410" cy="15696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.Execute(</a:t>
              </a:r>
              <a:r>
                <a:rPr lang="en-US" sz="2400" dirty="0" err="1" smtClean="0">
                  <a:latin typeface="+mn-lt"/>
                </a:rPr>
                <a:t>CommandDataType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dirty="0" err="1" smtClean="0">
                  <a:latin typeface="+mn-lt"/>
                </a:rPr>
                <a:t>param</a:t>
              </a:r>
              <a:r>
                <a:rPr lang="en-US" sz="2400" dirty="0" smtClean="0">
                  <a:latin typeface="+mn-lt"/>
                </a:rPr>
                <a:t>)</a:t>
              </a:r>
            </a:p>
            <a:p>
              <a:r>
                <a:rPr lang="en-US" sz="2400" dirty="0" smtClean="0"/>
                <a:t>{</a:t>
              </a:r>
            </a:p>
            <a:p>
              <a:r>
                <a:rPr lang="en-US" sz="2400" dirty="0" smtClean="0"/>
                <a:t> </a:t>
              </a:r>
              <a:r>
                <a:rPr lang="en-US" sz="2400" dirty="0" smtClean="0"/>
                <a:t>   //do something here</a:t>
              </a:r>
            </a:p>
            <a:p>
              <a:r>
                <a:rPr lang="en-US" sz="2400" dirty="0" smtClean="0">
                  <a:latin typeface="+mn-lt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Workflow Coupling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2626</TotalTime>
  <Words>445</Words>
  <Application>Microsoft Office PowerPoint</Application>
  <PresentationFormat>On-screen Show (4:3)</PresentationFormat>
  <Paragraphs>130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Slide 14</vt:lpstr>
      <vt:lpstr>The Command Pattern</vt:lpstr>
      <vt:lpstr>The Command Pattern</vt:lpstr>
      <vt:lpstr>The Command Pattern</vt:lpstr>
      <vt:lpstr>Simple Org Chart – v2</vt:lpstr>
      <vt:lpstr>Slide 19</vt:lpstr>
      <vt:lpstr>Simple Org Chart – v2</vt:lpstr>
      <vt:lpstr>Slide 21</vt:lpstr>
      <vt:lpstr>Slide 22</vt:lpstr>
      <vt:lpstr>Slide 23</vt:lpstr>
      <vt:lpstr>Slide 24</vt:lpstr>
      <vt:lpstr>Slide 25</vt:lpstr>
      <vt:lpstr>Slide 26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250</cp:revision>
  <dcterms:created xsi:type="dcterms:W3CDTF">2008-08-01T13:50:33Z</dcterms:created>
  <dcterms:modified xsi:type="dcterms:W3CDTF">2009-05-19T02:50:16Z</dcterms:modified>
</cp:coreProperties>
</file>