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5" r:id="rId7"/>
    <p:sldId id="258" r:id="rId8"/>
    <p:sldId id="283" r:id="rId9"/>
    <p:sldId id="282" r:id="rId10"/>
    <p:sldId id="287" r:id="rId11"/>
    <p:sldId id="280" r:id="rId12"/>
    <p:sldId id="281" r:id="rId13"/>
    <p:sldId id="286" r:id="rId14"/>
    <p:sldId id="278" r:id="rId15"/>
    <p:sldId id="279" r:id="rId16"/>
    <p:sldId id="285" r:id="rId17"/>
    <p:sldId id="276" r:id="rId18"/>
    <p:sldId id="277" r:id="rId19"/>
    <p:sldId id="284" r:id="rId20"/>
    <p:sldId id="259" r:id="rId21"/>
    <p:sldId id="274" r:id="rId22"/>
  </p:sldIdLst>
  <p:sldSz cx="9144000" cy="6858000" type="screen4x3"/>
  <p:notesSz cx="7010400" cy="9296400"/>
  <p:embeddedFontLs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</a:t>
            </a:r>
            <a:r>
              <a:rPr lang="en-US" sz="2000" dirty="0" smtClean="0">
                <a:solidFill>
                  <a:schemeClr val="bg1"/>
                </a:solidFill>
              </a:rPr>
              <a:t>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</a:t>
            </a:r>
            <a:r>
              <a:rPr lang="en-US" sz="2000" dirty="0" smtClean="0">
                <a:solidFill>
                  <a:schemeClr val="bg1"/>
                </a:solidFill>
              </a:rPr>
              <a:t>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</a:rPr>
              <a:t>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</a:t>
            </a:r>
            <a:r>
              <a:rPr lang="en-US" sz="2000" dirty="0" smtClean="0">
                <a:solidFill>
                  <a:schemeClr val="bg1"/>
                </a:solidFill>
              </a:rPr>
              <a:t>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</a:t>
            </a:r>
            <a:r>
              <a:rPr lang="en-US" sz="2000" dirty="0" smtClean="0">
                <a:solidFill>
                  <a:schemeClr val="bg1"/>
                </a:solidFill>
              </a:rPr>
              <a:t>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Not Covered Directly</a:t>
            </a:r>
          </a:p>
          <a:p>
            <a:pPr eaLnBrk="1" hangingPunct="1"/>
            <a:r>
              <a:rPr lang="en-US" sz="2000" dirty="0" smtClean="0"/>
              <a:t>Model-View-Presenter and Other View Implementation Patterns</a:t>
            </a:r>
          </a:p>
          <a:p>
            <a:pPr eaLnBrk="1" hangingPunct="1"/>
            <a:r>
              <a:rPr lang="en-US" sz="2000" dirty="0" smtClean="0"/>
              <a:t>Repository and Other Persistence Patterns</a:t>
            </a:r>
          </a:p>
          <a:p>
            <a:pPr eaLnBrk="1" hangingPunct="1"/>
            <a:r>
              <a:rPr lang="en-US" sz="2000" dirty="0" smtClean="0"/>
              <a:t>Business Logic and Rules Validation Patterns</a:t>
            </a:r>
          </a:p>
          <a:p>
            <a:pPr eaLnBrk="1" hangingPunct="1"/>
            <a:r>
              <a:rPr lang="en-US" sz="2000" dirty="0" smtClean="0"/>
              <a:t>User Experience Design</a:t>
            </a:r>
          </a:p>
          <a:p>
            <a:pPr eaLnBrk="1" hangingPunct="1"/>
            <a:r>
              <a:rPr lang="en-US" sz="2000" dirty="0" smtClean="0"/>
              <a:t>Error Handling and Other Real-World Needs</a:t>
            </a:r>
          </a:p>
          <a:p>
            <a:pPr eaLnBrk="1" hangingPunct="1"/>
            <a:r>
              <a:rPr lang="en-US" sz="2000" dirty="0" smtClean="0"/>
              <a:t>Other Best Practices </a:t>
            </a:r>
            <a:r>
              <a:rPr lang="en-US" sz="2000" dirty="0" smtClean="0"/>
              <a:t>f</a:t>
            </a:r>
            <a:r>
              <a:rPr lang="en-US" sz="2000" dirty="0" smtClean="0"/>
              <a:t>or Division of UI and Organization of Code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76400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343400"/>
            <a:ext cx="4286250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2228</TotalTime>
  <Words>173</Words>
  <Application>Microsoft Office PowerPoint</Application>
  <PresentationFormat>On-screen Show (4:3)</PresentationFormat>
  <Paragraphs>61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Powerpoint template</vt:lpstr>
      <vt:lpstr>Slide 1</vt:lpstr>
      <vt:lpstr>Topics Of This Presentation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200</cp:revision>
  <dcterms:created xsi:type="dcterms:W3CDTF">2008-08-01T13:50:33Z</dcterms:created>
  <dcterms:modified xsi:type="dcterms:W3CDTF">2009-05-18T15:37:08Z</dcterms:modified>
</cp:coreProperties>
</file>