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300" r:id="rId25"/>
    <p:sldId id="305" r:id="rId26"/>
    <p:sldId id="297" r:id="rId27"/>
    <p:sldId id="276" r:id="rId28"/>
    <p:sldId id="277" r:id="rId29"/>
    <p:sldId id="284" r:id="rId30"/>
    <p:sldId id="292" r:id="rId31"/>
    <p:sldId id="293" r:id="rId32"/>
    <p:sldId id="294" r:id="rId33"/>
    <p:sldId id="259" r:id="rId34"/>
    <p:sldId id="274" r:id="rId35"/>
  </p:sldIdLst>
  <p:sldSz cx="9144000" cy="6858000" type="screen4x3"/>
  <p:notesSz cx="7010400" cy="92964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String It All Together With An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" y="1524000"/>
            <a:ext cx="5953125" cy="2667000"/>
            <a:chOff x="533400" y="1600200"/>
            <a:chExt cx="5953125" cy="2667000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1600200"/>
              <a:ext cx="2823883" cy="2667000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685800" y="2743200"/>
              <a:ext cx="1143000" cy="1143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524000" y="2743200"/>
              <a:ext cx="4953000" cy="1143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28800" y="2076450"/>
              <a:ext cx="4657725" cy="6667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26" name="Group 25"/>
          <p:cNvGrpSpPr/>
          <p:nvPr/>
        </p:nvGrpSpPr>
        <p:grpSpPr>
          <a:xfrm>
            <a:off x="3429000" y="3657600"/>
            <a:ext cx="5419725" cy="2790825"/>
            <a:chOff x="3429000" y="1981200"/>
            <a:chExt cx="5419725" cy="2790825"/>
          </a:xfrm>
        </p:grpSpPr>
        <p:sp>
          <p:nvSpPr>
            <p:cNvPr id="20" name="Rectangle 19"/>
            <p:cNvSpPr/>
            <p:nvPr/>
          </p:nvSpPr>
          <p:spPr>
            <a:xfrm>
              <a:off x="3429000" y="1981200"/>
              <a:ext cx="1981200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err="1" smtClean="0"/>
                <a:t>OrgChartPresenter</a:t>
              </a:r>
              <a:endParaRPr lang="en-US" sz="1400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33800" y="2286000"/>
              <a:ext cx="5114925" cy="24860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3886200" y="2590800"/>
              <a:ext cx="33528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86200" y="3200400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4267200"/>
              <a:ext cx="37338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3009</TotalTime>
  <Words>555</Words>
  <Application>Microsoft Office PowerPoint</Application>
  <PresentationFormat>On-screen Show (4:3)</PresentationFormat>
  <Paragraphs>150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Simple Org Chart – v2</vt:lpstr>
      <vt:lpstr>Simple Org Chart – v2</vt:lpstr>
      <vt:lpstr>Simple Org Chart – v2</vt:lpstr>
      <vt:lpstr>Slide 24</vt:lpstr>
      <vt:lpstr>Event Aggregator</vt:lpstr>
      <vt:lpstr>Event Aggregator</vt:lpstr>
      <vt:lpstr>Slide 27</vt:lpstr>
      <vt:lpstr>Slide 28</vt:lpstr>
      <vt:lpstr>Slide 29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289</cp:revision>
  <dcterms:created xsi:type="dcterms:W3CDTF">2008-08-01T13:50:33Z</dcterms:created>
  <dcterms:modified xsi:type="dcterms:W3CDTF">2009-05-20T20:29:27Z</dcterms:modified>
</cp:coreProperties>
</file>