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8288000" cy="10287000"/>
  <p:notesSz cx="6858000" cy="9144000"/>
  <p:embeddedFontLst>
    <p:embeddedFont>
      <p:font typeface="League Spartan" panose="020B0604020202020204" charset="0"/>
      <p:regular r:id="rId5"/>
    </p:embeddedFont>
    <p:embeddedFont>
      <p:font typeface="Poppins Bold" panose="00000800000000000000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2E7"/>
    <a:srgbClr val="6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7F486-FF5A-43D5-9A2A-45F504B975D4}" v="2" dt="2024-10-22T13:18:3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microsoft.com/office/2016/11/relationships/changesInfo" Target="changesInfos/changesInfo1.xml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si111111@gmail.com" userId="53b2de8b58d4b8d4" providerId="LiveId" clId="{6887F486-FF5A-43D5-9A2A-45F504B975D4}"/>
    <pc:docChg chg="addSld modSld">
      <pc:chgData name="sessi111111@gmail.com" userId="53b2de8b58d4b8d4" providerId="LiveId" clId="{6887F486-FF5A-43D5-9A2A-45F504B975D4}" dt="2024-10-22T13:33:28.226" v="52" actId="1076"/>
      <pc:docMkLst>
        <pc:docMk/>
      </pc:docMkLst>
      <pc:sldChg chg="modSp mod">
        <pc:chgData name="sessi111111@gmail.com" userId="53b2de8b58d4b8d4" providerId="LiveId" clId="{6887F486-FF5A-43D5-9A2A-45F504B975D4}" dt="2024-10-22T13:32:54.823" v="46" actId="1076"/>
        <pc:sldMkLst>
          <pc:docMk/>
          <pc:sldMk cId="0" sldId="261"/>
        </pc:sldMkLst>
        <pc:spChg chg="mod">
          <ac:chgData name="sessi111111@gmail.com" userId="53b2de8b58d4b8d4" providerId="LiveId" clId="{6887F486-FF5A-43D5-9A2A-45F504B975D4}" dt="2024-10-22T13:32:26.352" v="42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essi111111@gmail.com" userId="53b2de8b58d4b8d4" providerId="LiveId" clId="{6887F486-FF5A-43D5-9A2A-45F504B975D4}" dt="2024-10-22T13:32:35.943" v="44" actId="1076"/>
          <ac:spMkLst>
            <pc:docMk/>
            <pc:sldMk cId="0" sldId="261"/>
            <ac:spMk id="18" creationId="{00000000-0000-0000-0000-000000000000}"/>
          </ac:spMkLst>
        </pc:spChg>
        <pc:spChg chg="mod">
          <ac:chgData name="sessi111111@gmail.com" userId="53b2de8b58d4b8d4" providerId="LiveId" clId="{6887F486-FF5A-43D5-9A2A-45F504B975D4}" dt="2024-10-22T13:32:54.823" v="46" actId="1076"/>
          <ac:spMkLst>
            <pc:docMk/>
            <pc:sldMk cId="0" sldId="261"/>
            <ac:spMk id="19" creationId="{00000000-0000-0000-0000-000000000000}"/>
          </ac:spMkLst>
        </pc:spChg>
        <pc:picChg chg="mod">
          <ac:chgData name="sessi111111@gmail.com" userId="53b2de8b58d4b8d4" providerId="LiveId" clId="{6887F486-FF5A-43D5-9A2A-45F504B975D4}" dt="2024-10-22T13:29:11.221" v="18" actId="14100"/>
          <ac:picMkLst>
            <pc:docMk/>
            <pc:sldMk cId="0" sldId="261"/>
            <ac:picMk id="2" creationId="{FF470B43-03E7-61D1-19B3-90F091B284E6}"/>
          </ac:picMkLst>
        </pc:picChg>
        <pc:picChg chg="mod">
          <ac:chgData name="sessi111111@gmail.com" userId="53b2de8b58d4b8d4" providerId="LiveId" clId="{6887F486-FF5A-43D5-9A2A-45F504B975D4}" dt="2024-10-22T13:29:36.133" v="24" actId="14100"/>
          <ac:picMkLst>
            <pc:docMk/>
            <pc:sldMk cId="0" sldId="261"/>
            <ac:picMk id="13" creationId="{0E6233C1-C10B-AA3F-DC24-C467CDDA865F}"/>
          </ac:picMkLst>
        </pc:picChg>
        <pc:picChg chg="mod">
          <ac:chgData name="sessi111111@gmail.com" userId="53b2de8b58d4b8d4" providerId="LiveId" clId="{6887F486-FF5A-43D5-9A2A-45F504B975D4}" dt="2024-10-22T13:31:19.325" v="39" actId="14100"/>
          <ac:picMkLst>
            <pc:docMk/>
            <pc:sldMk cId="0" sldId="261"/>
            <ac:picMk id="20" creationId="{64B70C37-5E7E-134C-0F07-8F38A18B1D05}"/>
          </ac:picMkLst>
        </pc:picChg>
        <pc:picChg chg="mod">
          <ac:chgData name="sessi111111@gmail.com" userId="53b2de8b58d4b8d4" providerId="LiveId" clId="{6887F486-FF5A-43D5-9A2A-45F504B975D4}" dt="2024-10-22T13:30:16.139" v="33" actId="14100"/>
          <ac:picMkLst>
            <pc:docMk/>
            <pc:sldMk cId="0" sldId="261"/>
            <ac:picMk id="22" creationId="{411BC4D9-7741-557E-F42C-EB3D83474078}"/>
          </ac:picMkLst>
        </pc:picChg>
        <pc:picChg chg="mod">
          <ac:chgData name="sessi111111@gmail.com" userId="53b2de8b58d4b8d4" providerId="LiveId" clId="{6887F486-FF5A-43D5-9A2A-45F504B975D4}" dt="2024-10-22T13:31:12.132" v="37" actId="14100"/>
          <ac:picMkLst>
            <pc:docMk/>
            <pc:sldMk cId="0" sldId="261"/>
            <ac:picMk id="28" creationId="{963EA393-561E-08BB-C90A-78CD95CAFE17}"/>
          </ac:picMkLst>
        </pc:picChg>
        <pc:picChg chg="mod">
          <ac:chgData name="sessi111111@gmail.com" userId="53b2de8b58d4b8d4" providerId="LiveId" clId="{6887F486-FF5A-43D5-9A2A-45F504B975D4}" dt="2024-10-22T13:31:37.906" v="41" actId="14100"/>
          <ac:picMkLst>
            <pc:docMk/>
            <pc:sldMk cId="0" sldId="261"/>
            <ac:picMk id="30" creationId="{781D0ABF-827D-5BE3-E376-D77B099AD0D0}"/>
          </ac:picMkLst>
        </pc:picChg>
      </pc:sldChg>
      <pc:sldChg chg="addSp modSp new mod">
        <pc:chgData name="sessi111111@gmail.com" userId="53b2de8b58d4b8d4" providerId="LiveId" clId="{6887F486-FF5A-43D5-9A2A-45F504B975D4}" dt="2024-10-22T13:33:28.226" v="52" actId="1076"/>
        <pc:sldMkLst>
          <pc:docMk/>
          <pc:sldMk cId="1992272808" sldId="262"/>
        </pc:sldMkLst>
        <pc:picChg chg="add mod">
          <ac:chgData name="sessi111111@gmail.com" userId="53b2de8b58d4b8d4" providerId="LiveId" clId="{6887F486-FF5A-43D5-9A2A-45F504B975D4}" dt="2024-10-22T13:33:21.918" v="51" actId="14100"/>
          <ac:picMkLst>
            <pc:docMk/>
            <pc:sldMk cId="1992272808" sldId="262"/>
            <ac:picMk id="3" creationId="{AC350DAC-80B8-79E9-7348-92B4AB0FD5A9}"/>
          </ac:picMkLst>
        </pc:picChg>
        <pc:picChg chg="add mod">
          <ac:chgData name="sessi111111@gmail.com" userId="53b2de8b58d4b8d4" providerId="LiveId" clId="{6887F486-FF5A-43D5-9A2A-45F504B975D4}" dt="2024-10-22T13:33:28.226" v="52" actId="1076"/>
          <ac:picMkLst>
            <pc:docMk/>
            <pc:sldMk cId="1992272808" sldId="262"/>
            <ac:picMk id="5" creationId="{4BD0BD2C-DA8C-CA47-D701-065045CB37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BDEC-FD41-4BBA-827A-A796DF0209F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01B2B-5A45-4E42-BA0F-C86151B9D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2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989514" y="43258"/>
            <a:ext cx="5849287" cy="76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35"/>
              </a:lnSpc>
              <a:spcBef>
                <a:spcPct val="0"/>
              </a:spcBef>
            </a:pPr>
            <a:r>
              <a:rPr lang="en-US" sz="4453" dirty="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BLOCK DIAGRAM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9100" y="43258"/>
            <a:ext cx="2022409" cy="1749902"/>
            <a:chOff x="0" y="0"/>
            <a:chExt cx="6552890" cy="451839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368593" cy="2899157"/>
            </a:xfrm>
            <a:custGeom>
              <a:avLst/>
              <a:gdLst/>
              <a:ahLst/>
              <a:cxnLst/>
              <a:rect l="l" t="t" r="r" b="b"/>
              <a:pathLst>
                <a:path w="4368593" h="2899157">
                  <a:moveTo>
                    <a:pt x="0" y="0"/>
                  </a:moveTo>
                  <a:lnTo>
                    <a:pt x="4368593" y="0"/>
                  </a:lnTo>
                  <a:lnTo>
                    <a:pt x="4368593" y="2899157"/>
                  </a:lnTo>
                  <a:lnTo>
                    <a:pt x="0" y="28991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184297" y="1619241"/>
              <a:ext cx="4368593" cy="2899157"/>
            </a:xfrm>
            <a:custGeom>
              <a:avLst/>
              <a:gdLst/>
              <a:ahLst/>
              <a:cxnLst/>
              <a:rect l="l" t="t" r="r" b="b"/>
              <a:pathLst>
                <a:path w="4368593" h="2899157">
                  <a:moveTo>
                    <a:pt x="0" y="0"/>
                  </a:moveTo>
                  <a:lnTo>
                    <a:pt x="4368593" y="0"/>
                  </a:lnTo>
                  <a:lnTo>
                    <a:pt x="4368593" y="2899158"/>
                  </a:lnTo>
                  <a:lnTo>
                    <a:pt x="0" y="2899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510355" y="65708"/>
            <a:ext cx="1491698" cy="1166054"/>
          </a:xfrm>
          <a:custGeom>
            <a:avLst/>
            <a:gdLst/>
            <a:ahLst/>
            <a:cxnLst/>
            <a:rect l="l" t="t" r="r" b="b"/>
            <a:pathLst>
              <a:path w="1491698" h="1513429">
                <a:moveTo>
                  <a:pt x="0" y="0"/>
                </a:moveTo>
                <a:lnTo>
                  <a:pt x="1491698" y="0"/>
                </a:lnTo>
                <a:lnTo>
                  <a:pt x="1491698" y="1513429"/>
                </a:lnTo>
                <a:lnTo>
                  <a:pt x="0" y="151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16687800" y="1160611"/>
            <a:ext cx="2154276" cy="45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1"/>
              </a:lnSpc>
              <a:spcBef>
                <a:spcPct val="0"/>
              </a:spcBef>
            </a:pPr>
            <a:r>
              <a:rPr lang="en-US" sz="2586" b="1" spc="-51" dirty="0">
                <a:solidFill>
                  <a:srgbClr val="5B98BA"/>
                </a:solidFill>
                <a:latin typeface="Poppins Bold"/>
                <a:ea typeface="Poppins Bold"/>
                <a:cs typeface="Poppins Bold"/>
                <a:sym typeface="Poppins Bold"/>
              </a:rPr>
              <a:t>AKELA</a:t>
            </a:r>
          </a:p>
        </p:txBody>
      </p:sp>
      <p:pic>
        <p:nvPicPr>
          <p:cNvPr id="2" name="image1.jpeg">
            <a:extLst>
              <a:ext uri="{FF2B5EF4-FFF2-40B4-BE49-F238E27FC236}">
                <a16:creationId xmlns:a16="http://schemas.microsoft.com/office/drawing/2014/main" id="{FF470B43-03E7-61D1-19B3-90F091B28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62100"/>
            <a:ext cx="14562964" cy="8846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33C1-C10B-AA3F-DC24-C467CDDA86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57" y="670364"/>
            <a:ext cx="4000500" cy="44731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B70C37-5E7E-134C-0F07-8F38A18B1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58" y="5872424"/>
            <a:ext cx="1612042" cy="41035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1BC4D9-7741-557E-F42C-EB3D83474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3" y="5736064"/>
            <a:ext cx="4703942" cy="39794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3EA393-561E-08BB-C90A-78CD95CAFE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5998029"/>
            <a:ext cx="6743274" cy="2933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1D0ABF-827D-5BE3-E376-D77B099AD0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0"/>
            <a:ext cx="5244545" cy="30810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50DAC-80B8-79E9-7348-92B4AB0F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71500"/>
            <a:ext cx="6858000" cy="899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0BD2C-DA8C-CA47-D701-065045CB3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1" y="571500"/>
            <a:ext cx="62484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Aptos</vt:lpstr>
      <vt:lpstr>League Spartan</vt:lpstr>
      <vt:lpstr>Poppins 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Gradient Company Business Profile Presentation</dc:title>
  <cp:lastModifiedBy>sessi111111@gmail.com</cp:lastModifiedBy>
  <cp:revision>9</cp:revision>
  <dcterms:created xsi:type="dcterms:W3CDTF">2006-08-16T00:00:00Z</dcterms:created>
  <dcterms:modified xsi:type="dcterms:W3CDTF">2024-10-22T13:33:28Z</dcterms:modified>
  <dc:identifier>DAGQRWV3V9A</dc:identifier>
</cp:coreProperties>
</file>