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75" r:id="rId10"/>
    <p:sldId id="276" r:id="rId11"/>
    <p:sldId id="261" r:id="rId12"/>
    <p:sldId id="267" r:id="rId13"/>
    <p:sldId id="268" r:id="rId14"/>
    <p:sldId id="277" r:id="rId15"/>
    <p:sldId id="269" r:id="rId16"/>
    <p:sldId id="278" r:id="rId17"/>
    <p:sldId id="280" r:id="rId18"/>
    <p:sldId id="27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7D2A-7A36-4878-A4BD-605CC8499AAA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0ECF-6BB6-4989-8C6B-D0E74F7B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8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7D2A-7A36-4878-A4BD-605CC8499AAA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0ECF-6BB6-4989-8C6B-D0E74F7B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7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7D2A-7A36-4878-A4BD-605CC8499AAA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0ECF-6BB6-4989-8C6B-D0E74F7B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7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7D2A-7A36-4878-A4BD-605CC8499AAA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0ECF-6BB6-4989-8C6B-D0E74F7B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8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7D2A-7A36-4878-A4BD-605CC8499AAA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0ECF-6BB6-4989-8C6B-D0E74F7B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54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7D2A-7A36-4878-A4BD-605CC8499AAA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0ECF-6BB6-4989-8C6B-D0E74F7B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07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7D2A-7A36-4878-A4BD-605CC8499AAA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0ECF-6BB6-4989-8C6B-D0E74F7B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3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7D2A-7A36-4878-A4BD-605CC8499AAA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0ECF-6BB6-4989-8C6B-D0E74F7B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67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7D2A-7A36-4878-A4BD-605CC8499AAA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0ECF-6BB6-4989-8C6B-D0E74F7B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7D2A-7A36-4878-A4BD-605CC8499AAA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0ECF-6BB6-4989-8C6B-D0E74F7B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17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7D2A-7A36-4878-A4BD-605CC8499AAA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0ECF-6BB6-4989-8C6B-D0E74F7B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77D2A-7A36-4878-A4BD-605CC8499AAA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90ECF-6BB6-4989-8C6B-D0E74F7B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2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mwrinfosecurity.com/assets/987/original/mwri_advisory_cve-2015-1770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ldiohead/rtffuz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RTF file fuzz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                                                                  —by </a:t>
            </a:r>
            <a:r>
              <a:rPr lang="en-US" altLang="zh-CN" dirty="0" err="1" smtClean="0"/>
              <a:t>Maldiohead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854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472" y="237152"/>
            <a:ext cx="7762875" cy="3057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204" y="3364936"/>
            <a:ext cx="80010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2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3290"/>
            <a:ext cx="10515600" cy="57836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2) Memory Corruption</a:t>
            </a:r>
          </a:p>
          <a:p>
            <a:r>
              <a:rPr lang="en-US" altLang="zh-CN" dirty="0" smtClean="0"/>
              <a:t> The 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 is not initial well will lead to memory corruption</a:t>
            </a:r>
          </a:p>
          <a:p>
            <a:r>
              <a:rPr lang="en-US" altLang="zh-CN" dirty="0" smtClean="0"/>
              <a:t>Eg:cve-2015-1770</a:t>
            </a:r>
          </a:p>
          <a:p>
            <a:r>
              <a:rPr lang="en-US" altLang="zh-CN" dirty="0" smtClean="0">
                <a:hlinkClick r:id="rId2"/>
              </a:rPr>
              <a:t>https://labs.mwrinfosecurity.com/assets/987/original/mwri_advisory_cve-2015-1770.pdf</a:t>
            </a:r>
            <a:endParaRPr lang="en-US" altLang="zh-CN" dirty="0"/>
          </a:p>
          <a:p>
            <a:r>
              <a:rPr lang="en-US" altLang="zh-CN" dirty="0" err="1" smtClean="0"/>
              <a:t>Progid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osf.Sandbox.1 COM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1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578"/>
          </a:xfrm>
        </p:spPr>
        <p:txBody>
          <a:bodyPr/>
          <a:lstStyle/>
          <a:p>
            <a:r>
              <a:rPr lang="en-US" altLang="zh-CN" dirty="0" smtClean="0"/>
              <a:t>3)Type confusion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710" y="1451999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Eg:cve-2014-1761(typically object confusion </a:t>
            </a:r>
            <a:r>
              <a:rPr lang="en-US" altLang="zh-CN" dirty="0" err="1" smtClean="0"/>
              <a:t>vulnerility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Listoverridecount</a:t>
            </a:r>
            <a:r>
              <a:rPr lang="en-US" altLang="zh-CN" i="1" dirty="0" err="1" smtClean="0"/>
              <a:t>N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may be 0, 1, or 9.in the exploit this value will be 25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10" y="2755798"/>
            <a:ext cx="8401204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1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058" y="592829"/>
            <a:ext cx="6248400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74" y="2182147"/>
            <a:ext cx="75914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3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888" y="390525"/>
            <a:ext cx="126777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6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938" y="322518"/>
            <a:ext cx="8048625" cy="473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78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8613" y="-685800"/>
            <a:ext cx="12849225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88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045" y="523434"/>
            <a:ext cx="10515600" cy="26426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6077" y="3628103"/>
            <a:ext cx="105795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29=0x1d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It’s  matched. the object is just  </a:t>
            </a:r>
            <a:r>
              <a:rPr lang="en-US" altLang="zh-CN" dirty="0" err="1" smtClean="0"/>
              <a:t>lfolevel</a:t>
            </a:r>
            <a:r>
              <a:rPr lang="en-US" altLang="zh-CN" dirty="0" smtClean="0"/>
              <a:t>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40" y="3984884"/>
            <a:ext cx="7439177" cy="13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29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716" y="859081"/>
            <a:ext cx="10515600" cy="22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2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 fuzz tool and a </a:t>
            </a:r>
            <a:r>
              <a:rPr lang="en-US" altLang="zh-CN" dirty="0" err="1" smtClean="0"/>
              <a:t>vulnerility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file(contains rtf key words)</a:t>
            </a:r>
          </a:p>
          <a:p>
            <a:r>
              <a:rPr lang="en-US" altLang="zh-CN" dirty="0" smtClean="0"/>
              <a:t>2.generate rtf python script</a:t>
            </a:r>
          </a:p>
          <a:p>
            <a:r>
              <a:rPr lang="en-US" altLang="zh-CN" dirty="0" smtClean="0"/>
              <a:t>3.monitor program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189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About me: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Security researcher@360</a:t>
            </a:r>
          </a:p>
          <a:p>
            <a:r>
              <a:rPr lang="en-US" altLang="zh-CN" dirty="0" smtClean="0"/>
              <a:t>Focus on 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1)Malware reverse analysis.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2)windows </a:t>
            </a:r>
            <a:r>
              <a:rPr lang="en-US" altLang="zh-CN" dirty="0"/>
              <a:t>kernel, office vulnerability </a:t>
            </a:r>
            <a:r>
              <a:rPr lang="en-US" altLang="zh-CN" dirty="0" smtClean="0"/>
              <a:t>fuzz&amp; analysis(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find a office </a:t>
            </a:r>
            <a:r>
              <a:rPr lang="en-US" altLang="zh-CN" dirty="0" err="1" smtClean="0"/>
              <a:t>vulnerability:MS</a:t>
            </a:r>
            <a:r>
              <a:rPr lang="en-US" altLang="zh-CN" dirty="0" smtClean="0"/>
              <a:t> address CVE-2016-7275).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3</a:t>
            </a:r>
            <a:r>
              <a:rPr lang="en-US" altLang="zh-CN" dirty="0"/>
              <a:t>) 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 </a:t>
            </a:r>
            <a:r>
              <a:rPr lang="en-US" altLang="zh-CN" dirty="0" smtClean="0"/>
              <a:t>emulator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now </a:t>
            </a:r>
            <a:r>
              <a:rPr lang="en-US" altLang="zh-CN" dirty="0"/>
              <a:t>(</a:t>
            </a:r>
            <a:r>
              <a:rPr lang="en-US" altLang="zh-CN" dirty="0" smtClean="0"/>
              <a:t>run windows </a:t>
            </a:r>
            <a:r>
              <a:rPr lang="en-US" altLang="zh-CN" dirty="0" err="1" smtClean="0"/>
              <a:t>pe</a:t>
            </a:r>
            <a:r>
              <a:rPr lang="en-US" altLang="zh-CN" dirty="0" smtClean="0"/>
              <a:t> file ,</a:t>
            </a:r>
            <a:r>
              <a:rPr lang="en-US" altLang="zh-CN" dirty="0" err="1" smtClean="0"/>
              <a:t>vbs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script).</a:t>
            </a:r>
          </a:p>
        </p:txBody>
      </p:sp>
    </p:spTree>
    <p:extLst>
      <p:ext uri="{BB962C8B-B14F-4D97-AF65-F5344CB8AC3E}">
        <p14:creationId xmlns:p14="http://schemas.microsoft.com/office/powerpoint/2010/main" val="2841520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023" y="373063"/>
            <a:ext cx="8517953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9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645"/>
            <a:ext cx="10515600" cy="5980318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Use key words generate rtf files</a:t>
            </a:r>
          </a:p>
          <a:p>
            <a:r>
              <a:rPr lang="en-US" altLang="zh-CN" dirty="0" smtClean="0"/>
              <a:t>Run the rtf file </a:t>
            </a:r>
          </a:p>
          <a:p>
            <a:r>
              <a:rPr lang="en-US" altLang="zh-CN" dirty="0" smtClean="0"/>
              <a:t>record exception logs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347787"/>
            <a:ext cx="103727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1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3458"/>
            <a:ext cx="10515600" cy="579350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CVE-2016-7275:</a:t>
            </a:r>
          </a:p>
          <a:p>
            <a:r>
              <a:rPr lang="zh-CN" altLang="en-US" dirty="0"/>
              <a:t>由于</a:t>
            </a:r>
            <a:r>
              <a:rPr lang="en-US" altLang="zh-CN" dirty="0"/>
              <a:t>Microsoft</a:t>
            </a:r>
            <a:r>
              <a:rPr lang="zh-CN" altLang="en-US" dirty="0"/>
              <a:t> </a:t>
            </a:r>
            <a:r>
              <a:rPr lang="en-US" altLang="zh-CN" dirty="0"/>
              <a:t>office</a:t>
            </a:r>
            <a:r>
              <a:rPr lang="zh-CN" altLang="en-US" dirty="0"/>
              <a:t>在初始化运行的时候，会加载默认组建，由于</a:t>
            </a:r>
            <a:r>
              <a:rPr lang="en-US" altLang="zh-CN" dirty="0"/>
              <a:t>office2007</a:t>
            </a:r>
            <a:r>
              <a:rPr lang="zh-CN" altLang="en-US" dirty="0"/>
              <a:t>会在注册表中注册一个</a:t>
            </a:r>
            <a:r>
              <a:rPr lang="en-US" altLang="zh-CN" dirty="0"/>
              <a:t>com</a:t>
            </a:r>
            <a:r>
              <a:rPr lang="zh-CN" altLang="en-US" dirty="0"/>
              <a:t>组建，</a:t>
            </a:r>
            <a:r>
              <a:rPr lang="en-US" altLang="zh-CN" dirty="0"/>
              <a:t>SYMINPUT.dll, </a:t>
            </a:r>
            <a:r>
              <a:rPr lang="zh-CN" altLang="en-US" dirty="0"/>
              <a:t>对应的注册表键是：</a:t>
            </a:r>
            <a:r>
              <a:rPr lang="en-US" altLang="zh-CN" dirty="0"/>
              <a:t>HKEY_LOCAL_MACHINE\SOFTWARE\Microsoft\Office\Word\</a:t>
            </a:r>
            <a:r>
              <a:rPr lang="en-US" altLang="zh-CN" dirty="0" err="1"/>
              <a:t>Addins</a:t>
            </a:r>
            <a:r>
              <a:rPr lang="en-US" altLang="zh-CN" dirty="0"/>
              <a:t>\OfficeSymbol.Connect12 .</a:t>
            </a:r>
            <a:endParaRPr lang="zh-CN" altLang="en-US" dirty="0"/>
          </a:p>
          <a:p>
            <a:r>
              <a:rPr lang="zh-CN" altLang="en-US" dirty="0"/>
              <a:t>而</a:t>
            </a:r>
            <a:r>
              <a:rPr lang="en-US" altLang="zh-CN" dirty="0"/>
              <a:t>offfice2013</a:t>
            </a:r>
            <a:r>
              <a:rPr lang="zh-CN" altLang="en-US" dirty="0"/>
              <a:t>在初始化运行阶段会加载这个组建，在关闭文件的时候，</a:t>
            </a:r>
            <a:r>
              <a:rPr lang="en-US" altLang="zh-CN" dirty="0"/>
              <a:t>office2013</a:t>
            </a:r>
            <a:r>
              <a:rPr lang="zh-CN" altLang="en-US" dirty="0"/>
              <a:t>会动态加载另一个</a:t>
            </a:r>
            <a:r>
              <a:rPr lang="en-US" altLang="zh-CN" dirty="0"/>
              <a:t>mstr2tsc.dll,</a:t>
            </a:r>
            <a:r>
              <a:rPr lang="zh-CN" altLang="en-US" dirty="0"/>
              <a:t>由于这个</a:t>
            </a:r>
            <a:r>
              <a:rPr lang="en-US" altLang="zh-CN" dirty="0" err="1"/>
              <a:t>dll</a:t>
            </a:r>
            <a:r>
              <a:rPr lang="zh-CN" altLang="en-US" dirty="0"/>
              <a:t>不在默认路径中，在依次搜索：当前目录</a:t>
            </a:r>
            <a:r>
              <a:rPr lang="zh-CN" altLang="en-US" dirty="0">
                <a:sym typeface="Wingdings" panose="05000000000000000000" pitchFamily="2" charset="2"/>
              </a:rPr>
              <a:t></a:t>
            </a:r>
            <a:r>
              <a:rPr lang="en-US" altLang="zh-CN" dirty="0">
                <a:sym typeface="Wingdings" panose="05000000000000000000" pitchFamily="2" charset="2"/>
              </a:rPr>
              <a:t>system32</a:t>
            </a:r>
            <a:r>
              <a:rPr lang="zh-CN" altLang="en-US" dirty="0">
                <a:sym typeface="Wingdings" panose="05000000000000000000" pitchFamily="2" charset="2"/>
              </a:rPr>
              <a:t>之后，会尝试搜索文件所在目录，从而造成</a:t>
            </a:r>
            <a:r>
              <a:rPr lang="en-US" altLang="zh-CN" dirty="0" err="1">
                <a:sym typeface="Wingdings" panose="05000000000000000000" pitchFamily="2" charset="2"/>
              </a:rPr>
              <a:t>dll</a:t>
            </a:r>
            <a:r>
              <a:rPr lang="zh-CN" altLang="en-US" dirty="0">
                <a:sym typeface="Wingdings" panose="05000000000000000000" pitchFamily="2" charset="2"/>
              </a:rPr>
              <a:t>劫持</a:t>
            </a:r>
            <a:r>
              <a:rPr lang="en-US" altLang="zh-CN" dirty="0" smtClean="0">
                <a:sym typeface="Wingdings" panose="05000000000000000000" pitchFamily="2" charset="2"/>
              </a:rPr>
              <a:t>.</a:t>
            </a:r>
            <a:endParaRPr lang="en-US" altLang="zh-CN" dirty="0"/>
          </a:p>
          <a:p>
            <a:r>
              <a:rPr lang="zh-CN" altLang="en-US" dirty="0" smtClean="0"/>
              <a:t>微软对该漏洞的修补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878" y="4333875"/>
            <a:ext cx="48196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29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0271"/>
            <a:ext cx="10515600" cy="5606692"/>
          </a:xfrm>
        </p:spPr>
        <p:txBody>
          <a:bodyPr/>
          <a:lstStyle/>
          <a:p>
            <a:r>
              <a:rPr lang="en-US" altLang="zh-CN" dirty="0" smtClean="0"/>
              <a:t>Rtf fuzz tool:</a:t>
            </a:r>
          </a:p>
          <a:p>
            <a:r>
              <a:rPr lang="en-US" altLang="zh-CN" dirty="0" smtClean="0">
                <a:hlinkClick r:id="rId2"/>
              </a:rPr>
              <a:t>https://github.com/maldiohead/rtffuzz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More work should do.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69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1.RTF</a:t>
            </a:r>
            <a:r>
              <a:rPr lang="zh-CN" altLang="en-US" dirty="0"/>
              <a:t> </a:t>
            </a:r>
            <a:r>
              <a:rPr lang="en-US" altLang="zh-CN" dirty="0" smtClean="0"/>
              <a:t>File format</a:t>
            </a:r>
          </a:p>
          <a:p>
            <a:pPr marL="0" indent="0">
              <a:buNone/>
            </a:pPr>
            <a:r>
              <a:rPr lang="en-US" altLang="zh-CN" dirty="0" smtClean="0"/>
              <a:t>2.RTF</a:t>
            </a:r>
            <a:r>
              <a:rPr lang="zh-CN" altLang="en-US" dirty="0"/>
              <a:t> </a:t>
            </a:r>
            <a:r>
              <a:rPr lang="en-US" altLang="zh-CN" dirty="0" smtClean="0"/>
              <a:t>attack interface</a:t>
            </a:r>
          </a:p>
          <a:p>
            <a:pPr marL="0" indent="0">
              <a:buNone/>
            </a:pPr>
            <a:r>
              <a:rPr lang="en-US" altLang="zh-CN" dirty="0" smtClean="0"/>
              <a:t>3.A rtf fuzz tool  write by me </a:t>
            </a:r>
          </a:p>
        </p:txBody>
      </p:sp>
    </p:spTree>
    <p:extLst>
      <p:ext uri="{BB962C8B-B14F-4D97-AF65-F5344CB8AC3E}">
        <p14:creationId xmlns:p14="http://schemas.microsoft.com/office/powerpoint/2010/main" val="293035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RTF file format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9627"/>
          </a:xfrm>
        </p:spPr>
        <p:txBody>
          <a:bodyPr/>
          <a:lstStyle/>
          <a:p>
            <a:r>
              <a:rPr lang="en-US" altLang="zh-CN" dirty="0" smtClean="0"/>
              <a:t>Rtf file just like a container(you can drop text ,</a:t>
            </a:r>
            <a:r>
              <a:rPr lang="en-US" altLang="zh-CN" dirty="0" err="1" smtClean="0"/>
              <a:t>video,pdf,pic.etc</a:t>
            </a:r>
            <a:r>
              <a:rPr lang="en-US" altLang="zh-CN" dirty="0" smtClean="0"/>
              <a:t>).with the help of ole .(which is a way to attack system).</a:t>
            </a:r>
          </a:p>
          <a:p>
            <a:r>
              <a:rPr lang="en-US" altLang="zh-CN" dirty="0" smtClean="0"/>
              <a:t>Rtf own a huge key words.(another vulnerability interface).</a:t>
            </a:r>
          </a:p>
          <a:p>
            <a:r>
              <a:rPr lang="en-US" altLang="zh-CN" dirty="0" smtClean="0"/>
              <a:t>Rtf syntax very loose(so it will be lead to some security issues).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42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Ole object in RTF file: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66" y="1723223"/>
            <a:ext cx="7400925" cy="27799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3058" y="1317523"/>
            <a:ext cx="77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words about OLE object </a:t>
            </a:r>
            <a:r>
              <a:rPr lang="en-US" altLang="zh-CN" dirty="0" smtClean="0"/>
              <a:t>in RTF file: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2226" y="4788310"/>
            <a:ext cx="10515600" cy="1622322"/>
          </a:xfrm>
        </p:spPr>
        <p:txBody>
          <a:bodyPr/>
          <a:lstStyle/>
          <a:p>
            <a:r>
              <a:rPr lang="en-US" altLang="zh-CN" sz="1050" dirty="0"/>
              <a:t>#PCDATA	Text (without control words)	</a:t>
            </a:r>
          </a:p>
          <a:p>
            <a:r>
              <a:rPr lang="en-US" altLang="zh-CN" sz="1050" dirty="0"/>
              <a:t>#SDATA	Hexadecimal data	</a:t>
            </a:r>
          </a:p>
          <a:p>
            <a:r>
              <a:rPr lang="en-US" altLang="zh-CN" sz="1050" dirty="0"/>
              <a:t>#BDATA	Binary data	</a:t>
            </a:r>
          </a:p>
        </p:txBody>
      </p:sp>
    </p:spTree>
    <p:extLst>
      <p:ext uri="{BB962C8B-B14F-4D97-AF65-F5344CB8AC3E}">
        <p14:creationId xmlns:p14="http://schemas.microsoft.com/office/powerpoint/2010/main" val="73371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3961"/>
            <a:ext cx="10515600" cy="5823002"/>
          </a:xfrm>
        </p:spPr>
        <p:txBody>
          <a:bodyPr/>
          <a:lstStyle/>
          <a:p>
            <a:r>
              <a:rPr lang="pt-BR" altLang="zh-CN" dirty="0">
                <a:solidFill>
                  <a:srgbClr val="FF0000"/>
                </a:solidFill>
              </a:rPr>
              <a:t>&lt;objdata&gt;	'{\*' </a:t>
            </a:r>
            <a:r>
              <a:rPr lang="pt-BR" altLang="zh-CN" b="1" dirty="0">
                <a:solidFill>
                  <a:srgbClr val="FF0000"/>
                </a:solidFill>
              </a:rPr>
              <a:t>\objdata</a:t>
            </a:r>
            <a:r>
              <a:rPr lang="pt-BR" altLang="zh-CN" dirty="0">
                <a:solidFill>
                  <a:srgbClr val="FF0000"/>
                </a:solidFill>
              </a:rPr>
              <a:t> (&lt;objalias&gt;? &amp; &lt;objsect&gt;?) &lt;data&gt; '}'	</a:t>
            </a:r>
            <a:endParaRPr lang="pt-BR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altLang="zh-CN" dirty="0"/>
          </a:p>
          <a:p>
            <a:r>
              <a:rPr lang="en-US" altLang="zh-CN" dirty="0"/>
              <a:t>\</a:t>
            </a:r>
            <a:r>
              <a:rPr lang="en-US" altLang="zh-CN" dirty="0" err="1"/>
              <a:t>objdata</a:t>
            </a:r>
            <a:r>
              <a:rPr lang="en-US" altLang="zh-CN" dirty="0"/>
              <a:t>	This sub-destination contains the data for the object in the appropriate format; OLE objects are in </a:t>
            </a:r>
            <a:r>
              <a:rPr lang="en-US" altLang="zh-CN" b="1" dirty="0" err="1"/>
              <a:t>OLESaveToStream</a:t>
            </a:r>
            <a:r>
              <a:rPr lang="en-US" altLang="zh-CN" b="1" dirty="0"/>
              <a:t> </a:t>
            </a:r>
            <a:r>
              <a:rPr lang="en-US" altLang="zh-CN" dirty="0"/>
              <a:t>format. This is a destination control word.	</a:t>
            </a:r>
          </a:p>
          <a:p>
            <a:r>
              <a:rPr lang="en-US" altLang="zh-CN" dirty="0"/>
              <a:t>\</a:t>
            </a:r>
            <a:r>
              <a:rPr lang="en-US" altLang="zh-CN" dirty="0" err="1"/>
              <a:t>objalias</a:t>
            </a:r>
            <a:r>
              <a:rPr lang="en-US" altLang="zh-CN" dirty="0"/>
              <a:t>	This sub-destination contains the alias record of the publisher object for the Macintosh Edition Manager. This is a destination control word.	</a:t>
            </a:r>
          </a:p>
          <a:p>
            <a:r>
              <a:rPr lang="en-US" altLang="zh-CN" dirty="0"/>
              <a:t>\</a:t>
            </a:r>
            <a:r>
              <a:rPr lang="en-US" altLang="zh-CN" dirty="0" err="1"/>
              <a:t>objsect</a:t>
            </a:r>
            <a:r>
              <a:rPr lang="en-US" altLang="zh-CN" dirty="0"/>
              <a:t>	This sub-destination contains the section record of the publisher object for the Macintosh Edition Manager. This is a destination control word.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17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3626"/>
            <a:ext cx="10515600" cy="5378245"/>
          </a:xfrm>
        </p:spPr>
        <p:txBody>
          <a:bodyPr/>
          <a:lstStyle/>
          <a:p>
            <a:r>
              <a:rPr lang="en-US" altLang="zh-CN" dirty="0" err="1" smtClean="0"/>
              <a:t>OleSaveToStream</a:t>
            </a:r>
            <a:r>
              <a:rPr lang="en-US" altLang="zh-CN" dirty="0" smtClean="0"/>
              <a:t> format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76" y="1474839"/>
            <a:ext cx="10493632" cy="374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2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729" y="275613"/>
            <a:ext cx="10609830" cy="963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72729" y="1376517"/>
            <a:ext cx="11432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99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RTF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 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By Ole 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1</a:t>
            </a:r>
            <a:r>
              <a:rPr lang="en-US" altLang="zh-CN" dirty="0"/>
              <a:t>)</a:t>
            </a:r>
            <a:r>
              <a:rPr lang="en-US" altLang="zh-CN" dirty="0" smtClean="0"/>
              <a:t>DLL Preloading Example: OLE Loading(cve-2015-2369/cve-2016-         7275)</a:t>
            </a:r>
          </a:p>
          <a:p>
            <a:r>
              <a:rPr lang="en-US" altLang="zh-CN" dirty="0" smtClean="0"/>
              <a:t>ProgID:WMDMCESP.WMDMCESP.1</a:t>
            </a:r>
          </a:p>
          <a:p>
            <a:r>
              <a:rPr lang="en-US" altLang="zh-CN" dirty="0" smtClean="0"/>
              <a:t>%</a:t>
            </a:r>
            <a:r>
              <a:rPr lang="en-US" altLang="zh-CN" dirty="0" err="1" smtClean="0"/>
              <a:t>systemroot</a:t>
            </a:r>
            <a:r>
              <a:rPr lang="en-US" altLang="zh-CN" dirty="0" smtClean="0"/>
              <a:t>%\System32\cewmdm.dll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8" y="4296262"/>
            <a:ext cx="9804912" cy="17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1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370</Words>
  <Application>Microsoft Office PowerPoint</Application>
  <PresentationFormat>宽屏</PresentationFormat>
  <Paragraphs>85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Microsoft YaHei UI</vt:lpstr>
      <vt:lpstr>宋体</vt:lpstr>
      <vt:lpstr>Arial</vt:lpstr>
      <vt:lpstr>Calibri</vt:lpstr>
      <vt:lpstr>Calibri Light</vt:lpstr>
      <vt:lpstr>Wingdings</vt:lpstr>
      <vt:lpstr>Office 主题</vt:lpstr>
      <vt:lpstr>RTF file fuzz</vt:lpstr>
      <vt:lpstr>About me:</vt:lpstr>
      <vt:lpstr>Agenda:</vt:lpstr>
      <vt:lpstr>RTF file format</vt:lpstr>
      <vt:lpstr>Ole object in RTF file: </vt:lpstr>
      <vt:lpstr>PowerPoint 演示文稿</vt:lpstr>
      <vt:lpstr>PowerPoint 演示文稿</vt:lpstr>
      <vt:lpstr>PowerPoint 演示文稿</vt:lpstr>
      <vt:lpstr>RTF attack interface</vt:lpstr>
      <vt:lpstr>PowerPoint 演示文稿</vt:lpstr>
      <vt:lpstr>PowerPoint 演示文稿</vt:lpstr>
      <vt:lpstr>3)Type confusion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My fuzz tool and a vulnerility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Rtf</dc:title>
  <dc:creator>Windows 用户</dc:creator>
  <cp:lastModifiedBy>Windows 用户</cp:lastModifiedBy>
  <cp:revision>40</cp:revision>
  <dcterms:created xsi:type="dcterms:W3CDTF">2017-02-24T02:27:41Z</dcterms:created>
  <dcterms:modified xsi:type="dcterms:W3CDTF">2017-02-25T04:25:41Z</dcterms:modified>
</cp:coreProperties>
</file>