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7196-3321-4EDD-8F63-471506E61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1B148-8083-46FD-BC36-5AA9F1E4C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5B4D-43DB-42E7-87DE-45BFE28C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F7DF-F08C-43C7-A206-64BC002A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C938A-84C4-4458-A8EE-CF93760F8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D3CA-AACD-453F-8A49-29C0F95E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F9ECE-40DB-4A81-87C6-C7900A56A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7928-C8C8-4760-B520-DBC3DD3D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6280A-0835-4B5C-A714-31B7EC87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1AEFC-D49B-41EF-A06B-BF4F56EC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6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16B9B-8FD6-4D0B-BE52-5F4F9DA87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6D9AC-4D69-4A9A-A0FA-2C715DEEE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95771-6405-43A7-898F-4FF48AFF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1A73-68B3-4CC2-8EDA-803881F7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9F0CA-F79C-4075-BF11-C4B88A6E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51F3-20F5-4221-B3FC-6041C4FC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EBF0-0FBD-4D28-B7E8-3CDCECDE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FB1D-84A5-4668-9978-9F6FB824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DFA77-6573-4EC3-9FE3-E785774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53C7-0B8E-4AE9-B82F-FCD71A3B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E46A-DCB6-4FB9-B49B-C3F57E9C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B738-439C-4B20-A5A0-F000F3179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14A2-F393-4FB2-B12B-6648B47F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4FFE-E148-4EE2-8F58-698FE738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5528-CB7E-4C22-9A97-C34D5C9D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F298-78E1-433F-A6CF-F08A569D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3D4D-5920-4836-9796-61943E027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4808C-D536-4A5E-8543-0F0464298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2ACA6-24A9-4BDB-A4A8-9D55D298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AD559-0892-41AC-B722-4A9BA834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DB4BE-DF99-4876-8FA2-2BE229FC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0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8289-F9E2-4112-873C-F011181E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87792-D991-4F83-9A8F-A38F2A4C0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183D7-8B9F-472D-9F28-A5AAE94CA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18575-1667-48B7-81D2-C021EDAA1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21CBD-CD8D-4EC3-9133-44F18EFEE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07488-13D0-40D4-BB3F-C6A6B394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9DE36-5304-4A0A-97D7-B4B655A2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80A44-02E2-42B9-BF96-7744FE2D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0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1922-B529-4CFB-88C3-755FF10C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7D645-E98B-4F2F-BE9E-B88011CB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A2E19-03DF-4BBE-B11D-4F2081F4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AC8EF-9776-45B0-A6D5-AEDAFE63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A38549-FF54-4277-8786-16A3C232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12281-E3D9-4E06-9FCA-02C6C295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6DBBD-AD05-479B-A236-68B816B8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1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AEEC-7E8D-4658-9624-D1501D2D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91D3-6EF1-44A9-A3FF-03638B8F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40945-ACFC-4062-AE53-F2954A3BA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2149A-8B07-4FBD-98F5-FA642F02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A976A-4BC4-4DDE-801F-C022E6ED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F0921-3549-4429-ADB4-21E93EFB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4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908C-25F5-4E61-876A-CF16DAF1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C0EAC-8A68-4141-9EB8-0F6BCA2C5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0FB2A-6F85-41E4-98A9-5D5D15A5F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14A2A-F95A-4A66-965E-84BE6C6C9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7EBAB-07D3-4FD7-9F5E-2A9074B2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01FBC-895F-42F7-A5AB-083E9725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450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3602F-7D91-4B49-8E91-F15E2238C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1AC67-6B01-4467-B47F-BEEAD325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5048A-C946-4F89-9314-3A99E5670A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B42E9-F872-4BE5-869D-7DB720A721E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A70C-5A27-4E39-A7A6-3A3BF5E48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841D-5F40-4A41-B40A-BC782682D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29978-B7F0-4F28-846F-B6AD1280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64BF5B-2512-4EC4-AF82-FBF10C80839D}"/>
              </a:ext>
            </a:extLst>
          </p:cNvPr>
          <p:cNvSpPr txBox="1"/>
          <p:nvPr/>
        </p:nvSpPr>
        <p:spPr>
          <a:xfrm>
            <a:off x="-20136" y="39757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800">
                <a:solidFill>
                  <a:schemeClr val="tx1"/>
                </a:solidFill>
                <a:latin typeface="Georgia"/>
              </a:rPr>
              <a:t>Aplikasi Klasifikasi Telur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9C9DF12A-F17C-4E97-AF7A-2DE44007D36E}"/>
              </a:ext>
            </a:extLst>
          </p:cNvPr>
          <p:cNvGrpSpPr/>
          <p:nvPr/>
        </p:nvGrpSpPr>
        <p:grpSpPr>
          <a:xfrm>
            <a:off x="600866" y="1398280"/>
            <a:ext cx="10990268" cy="4915832"/>
            <a:chOff x="457200" y="1037700"/>
            <a:chExt cx="8257151" cy="3693337"/>
          </a:xfrm>
        </p:grpSpPr>
        <p:grpSp>
          <p:nvGrpSpPr>
            <p:cNvPr id="6" name="Google Shape;1570;p50">
              <a:extLst>
                <a:ext uri="{FF2B5EF4-FFF2-40B4-BE49-F238E27FC236}">
                  <a16:creationId xmlns:a16="http://schemas.microsoft.com/office/drawing/2014/main" id="{B60831B2-0729-4FA9-85E9-6B9DC18E6123}"/>
                </a:ext>
              </a:extLst>
            </p:cNvPr>
            <p:cNvGrpSpPr/>
            <p:nvPr/>
          </p:nvGrpSpPr>
          <p:grpSpPr>
            <a:xfrm>
              <a:off x="6814076" y="1546750"/>
              <a:ext cx="1900275" cy="3040446"/>
              <a:chOff x="6198529" y="832025"/>
              <a:chExt cx="2437500" cy="3900008"/>
            </a:xfrm>
          </p:grpSpPr>
          <p:sp>
            <p:nvSpPr>
              <p:cNvPr id="7" name="Google Shape;1571;p50">
                <a:extLst>
                  <a:ext uri="{FF2B5EF4-FFF2-40B4-BE49-F238E27FC236}">
                    <a16:creationId xmlns:a16="http://schemas.microsoft.com/office/drawing/2014/main" id="{6826A254-B3A1-4A09-98C1-E9AD7D8BDA6E}"/>
                  </a:ext>
                </a:extLst>
              </p:cNvPr>
              <p:cNvSpPr/>
              <p:nvPr/>
            </p:nvSpPr>
            <p:spPr>
              <a:xfrm>
                <a:off x="6198529" y="832025"/>
                <a:ext cx="2437500" cy="2437500"/>
              </a:xfrm>
              <a:prstGeom prst="ellipse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572;p50">
                <a:extLst>
                  <a:ext uri="{FF2B5EF4-FFF2-40B4-BE49-F238E27FC236}">
                    <a16:creationId xmlns:a16="http://schemas.microsoft.com/office/drawing/2014/main" id="{CD7D6A7A-DA73-423C-804B-87490CBD9CAA}"/>
                  </a:ext>
                </a:extLst>
              </p:cNvPr>
              <p:cNvSpPr/>
              <p:nvPr/>
            </p:nvSpPr>
            <p:spPr>
              <a:xfrm flipH="1">
                <a:off x="7627433" y="2084339"/>
                <a:ext cx="200529" cy="396329"/>
              </a:xfrm>
              <a:custGeom>
                <a:avLst/>
                <a:gdLst/>
                <a:ahLst/>
                <a:cxnLst/>
                <a:rect l="l" t="t" r="r" b="b"/>
                <a:pathLst>
                  <a:path w="4608" h="9045" extrusionOk="0">
                    <a:moveTo>
                      <a:pt x="3918" y="1"/>
                    </a:moveTo>
                    <a:cubicBezTo>
                      <a:pt x="3898" y="19"/>
                      <a:pt x="3876" y="40"/>
                      <a:pt x="3855" y="60"/>
                    </a:cubicBezTo>
                    <a:cubicBezTo>
                      <a:pt x="3419" y="482"/>
                      <a:pt x="3045" y="965"/>
                      <a:pt x="2717" y="1479"/>
                    </a:cubicBezTo>
                    <a:cubicBezTo>
                      <a:pt x="2685" y="1528"/>
                      <a:pt x="2653" y="1579"/>
                      <a:pt x="2623" y="1628"/>
                    </a:cubicBezTo>
                    <a:cubicBezTo>
                      <a:pt x="2593" y="1679"/>
                      <a:pt x="2561" y="1729"/>
                      <a:pt x="2531" y="1779"/>
                    </a:cubicBezTo>
                    <a:cubicBezTo>
                      <a:pt x="2373" y="2046"/>
                      <a:pt x="2225" y="2321"/>
                      <a:pt x="2088" y="2596"/>
                    </a:cubicBezTo>
                    <a:cubicBezTo>
                      <a:pt x="1607" y="3553"/>
                      <a:pt x="1230" y="4556"/>
                      <a:pt x="843" y="5551"/>
                    </a:cubicBezTo>
                    <a:cubicBezTo>
                      <a:pt x="562" y="6276"/>
                      <a:pt x="281" y="6999"/>
                      <a:pt x="0" y="7723"/>
                    </a:cubicBezTo>
                    <a:cubicBezTo>
                      <a:pt x="162" y="7789"/>
                      <a:pt x="326" y="7856"/>
                      <a:pt x="489" y="7920"/>
                    </a:cubicBezTo>
                    <a:cubicBezTo>
                      <a:pt x="658" y="7986"/>
                      <a:pt x="830" y="8050"/>
                      <a:pt x="1003" y="8114"/>
                    </a:cubicBezTo>
                    <a:cubicBezTo>
                      <a:pt x="1267" y="8211"/>
                      <a:pt x="1533" y="8304"/>
                      <a:pt x="1801" y="8392"/>
                    </a:cubicBezTo>
                    <a:cubicBezTo>
                      <a:pt x="2318" y="8562"/>
                      <a:pt x="2839" y="8717"/>
                      <a:pt x="3364" y="8855"/>
                    </a:cubicBezTo>
                    <a:cubicBezTo>
                      <a:pt x="3501" y="8891"/>
                      <a:pt x="3641" y="8926"/>
                      <a:pt x="3779" y="8961"/>
                    </a:cubicBezTo>
                    <a:cubicBezTo>
                      <a:pt x="3795" y="8966"/>
                      <a:pt x="3811" y="8968"/>
                      <a:pt x="3826" y="8973"/>
                    </a:cubicBezTo>
                    <a:cubicBezTo>
                      <a:pt x="3854" y="8980"/>
                      <a:pt x="3882" y="8985"/>
                      <a:pt x="3910" y="8992"/>
                    </a:cubicBezTo>
                    <a:cubicBezTo>
                      <a:pt x="3953" y="9003"/>
                      <a:pt x="3997" y="9013"/>
                      <a:pt x="4039" y="9024"/>
                    </a:cubicBezTo>
                    <a:lnTo>
                      <a:pt x="4134" y="9045"/>
                    </a:lnTo>
                    <a:lnTo>
                      <a:pt x="4295" y="8649"/>
                    </a:lnTo>
                    <a:lnTo>
                      <a:pt x="4308" y="8623"/>
                    </a:lnTo>
                    <a:cubicBezTo>
                      <a:pt x="4563" y="7375"/>
                      <a:pt x="4604" y="6098"/>
                      <a:pt x="4597" y="4822"/>
                    </a:cubicBezTo>
                    <a:cubicBezTo>
                      <a:pt x="4597" y="4766"/>
                      <a:pt x="4596" y="4710"/>
                      <a:pt x="4596" y="4657"/>
                    </a:cubicBezTo>
                    <a:cubicBezTo>
                      <a:pt x="4596" y="4598"/>
                      <a:pt x="4595" y="4538"/>
                      <a:pt x="4595" y="4479"/>
                    </a:cubicBezTo>
                    <a:cubicBezTo>
                      <a:pt x="4592" y="4314"/>
                      <a:pt x="4590" y="4152"/>
                      <a:pt x="4586" y="3988"/>
                    </a:cubicBezTo>
                    <a:cubicBezTo>
                      <a:pt x="4568" y="2944"/>
                      <a:pt x="4607" y="1088"/>
                      <a:pt x="39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573;p50">
                <a:extLst>
                  <a:ext uri="{FF2B5EF4-FFF2-40B4-BE49-F238E27FC236}">
                    <a16:creationId xmlns:a16="http://schemas.microsoft.com/office/drawing/2014/main" id="{DFB89085-32F9-4AA1-A0FE-47675A4E858F}"/>
                  </a:ext>
                </a:extLst>
              </p:cNvPr>
              <p:cNvSpPr/>
              <p:nvPr/>
            </p:nvSpPr>
            <p:spPr>
              <a:xfrm flipH="1">
                <a:off x="6922060" y="2344478"/>
                <a:ext cx="67278" cy="58321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1331" extrusionOk="0">
                    <a:moveTo>
                      <a:pt x="1021" y="1"/>
                    </a:moveTo>
                    <a:cubicBezTo>
                      <a:pt x="713" y="120"/>
                      <a:pt x="402" y="233"/>
                      <a:pt x="92" y="342"/>
                    </a:cubicBezTo>
                    <a:cubicBezTo>
                      <a:pt x="62" y="353"/>
                      <a:pt x="31" y="364"/>
                      <a:pt x="1" y="373"/>
                    </a:cubicBezTo>
                    <a:cubicBezTo>
                      <a:pt x="8" y="389"/>
                      <a:pt x="13" y="402"/>
                      <a:pt x="22" y="418"/>
                    </a:cubicBezTo>
                    <a:cubicBezTo>
                      <a:pt x="42" y="464"/>
                      <a:pt x="65" y="512"/>
                      <a:pt x="85" y="559"/>
                    </a:cubicBezTo>
                    <a:cubicBezTo>
                      <a:pt x="179" y="774"/>
                      <a:pt x="263" y="994"/>
                      <a:pt x="327" y="1221"/>
                    </a:cubicBezTo>
                    <a:cubicBezTo>
                      <a:pt x="337" y="1258"/>
                      <a:pt x="347" y="1294"/>
                      <a:pt x="356" y="1331"/>
                    </a:cubicBezTo>
                    <a:cubicBezTo>
                      <a:pt x="365" y="1329"/>
                      <a:pt x="372" y="1327"/>
                      <a:pt x="381" y="1324"/>
                    </a:cubicBezTo>
                    <a:cubicBezTo>
                      <a:pt x="424" y="1311"/>
                      <a:pt x="466" y="1296"/>
                      <a:pt x="509" y="1283"/>
                    </a:cubicBezTo>
                    <a:cubicBezTo>
                      <a:pt x="551" y="1269"/>
                      <a:pt x="594" y="1254"/>
                      <a:pt x="637" y="1240"/>
                    </a:cubicBezTo>
                    <a:cubicBezTo>
                      <a:pt x="947" y="1132"/>
                      <a:pt x="1252" y="1009"/>
                      <a:pt x="1545" y="861"/>
                    </a:cubicBezTo>
                    <a:cubicBezTo>
                      <a:pt x="1412" y="643"/>
                      <a:pt x="1278" y="425"/>
                      <a:pt x="1145" y="205"/>
                    </a:cubicBezTo>
                    <a:cubicBezTo>
                      <a:pt x="1103" y="137"/>
                      <a:pt x="1061" y="69"/>
                      <a:pt x="10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574;p50">
                <a:extLst>
                  <a:ext uri="{FF2B5EF4-FFF2-40B4-BE49-F238E27FC236}">
                    <a16:creationId xmlns:a16="http://schemas.microsoft.com/office/drawing/2014/main" id="{14D8F412-FFE5-48D1-A055-71EF72C97491}"/>
                  </a:ext>
                </a:extLst>
              </p:cNvPr>
              <p:cNvSpPr/>
              <p:nvPr/>
            </p:nvSpPr>
            <p:spPr>
              <a:xfrm flipH="1">
                <a:off x="6956917" y="2034475"/>
                <a:ext cx="220547" cy="306416"/>
              </a:xfrm>
              <a:custGeom>
                <a:avLst/>
                <a:gdLst/>
                <a:ahLst/>
                <a:cxnLst/>
                <a:rect l="l" t="t" r="r" b="b"/>
                <a:pathLst>
                  <a:path w="5068" h="699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3" y="513"/>
                      <a:pt x="62" y="1027"/>
                      <a:pt x="99" y="1540"/>
                    </a:cubicBezTo>
                    <a:cubicBezTo>
                      <a:pt x="181" y="2638"/>
                      <a:pt x="302" y="3738"/>
                      <a:pt x="582" y="4806"/>
                    </a:cubicBezTo>
                    <a:cubicBezTo>
                      <a:pt x="702" y="5259"/>
                      <a:pt x="812" y="5713"/>
                      <a:pt x="916" y="6170"/>
                    </a:cubicBezTo>
                    <a:cubicBezTo>
                      <a:pt x="942" y="6221"/>
                      <a:pt x="967" y="6273"/>
                      <a:pt x="991" y="6325"/>
                    </a:cubicBezTo>
                    <a:cubicBezTo>
                      <a:pt x="1063" y="6482"/>
                      <a:pt x="1132" y="6642"/>
                      <a:pt x="1191" y="6804"/>
                    </a:cubicBezTo>
                    <a:cubicBezTo>
                      <a:pt x="1278" y="6664"/>
                      <a:pt x="1375" y="6529"/>
                      <a:pt x="1480" y="6402"/>
                    </a:cubicBezTo>
                    <a:cubicBezTo>
                      <a:pt x="1746" y="6087"/>
                      <a:pt x="2113" y="5800"/>
                      <a:pt x="2537" y="5800"/>
                    </a:cubicBezTo>
                    <a:cubicBezTo>
                      <a:pt x="2573" y="5800"/>
                      <a:pt x="2609" y="5802"/>
                      <a:pt x="2646" y="5806"/>
                    </a:cubicBezTo>
                    <a:cubicBezTo>
                      <a:pt x="2850" y="5830"/>
                      <a:pt x="3041" y="5907"/>
                      <a:pt x="3213" y="6020"/>
                    </a:cubicBezTo>
                    <a:cubicBezTo>
                      <a:pt x="3389" y="6136"/>
                      <a:pt x="3545" y="6282"/>
                      <a:pt x="3684" y="6442"/>
                    </a:cubicBezTo>
                    <a:cubicBezTo>
                      <a:pt x="3832" y="6613"/>
                      <a:pt x="3963" y="6799"/>
                      <a:pt x="4079" y="6992"/>
                    </a:cubicBezTo>
                    <a:cubicBezTo>
                      <a:pt x="4411" y="6879"/>
                      <a:pt x="4740" y="6758"/>
                      <a:pt x="5068" y="6634"/>
                    </a:cubicBezTo>
                    <a:cubicBezTo>
                      <a:pt x="4559" y="5801"/>
                      <a:pt x="4044" y="4970"/>
                      <a:pt x="3539" y="4132"/>
                    </a:cubicBezTo>
                    <a:cubicBezTo>
                      <a:pt x="3013" y="3257"/>
                      <a:pt x="2588" y="2314"/>
                      <a:pt x="1957" y="1507"/>
                    </a:cubicBezTo>
                    <a:cubicBezTo>
                      <a:pt x="1440" y="844"/>
                      <a:pt x="767" y="334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575;p50">
                <a:extLst>
                  <a:ext uri="{FF2B5EF4-FFF2-40B4-BE49-F238E27FC236}">
                    <a16:creationId xmlns:a16="http://schemas.microsoft.com/office/drawing/2014/main" id="{D2266A55-401E-4675-9EA4-D03019895FCB}"/>
                  </a:ext>
                </a:extLst>
              </p:cNvPr>
              <p:cNvSpPr/>
              <p:nvPr/>
            </p:nvSpPr>
            <p:spPr>
              <a:xfrm flipH="1">
                <a:off x="7599147" y="2053229"/>
                <a:ext cx="50524" cy="439446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10029" extrusionOk="0">
                    <a:moveTo>
                      <a:pt x="829" y="0"/>
                    </a:moveTo>
                    <a:cubicBezTo>
                      <a:pt x="536" y="155"/>
                      <a:pt x="257" y="338"/>
                      <a:pt x="1" y="551"/>
                    </a:cubicBezTo>
                    <a:cubicBezTo>
                      <a:pt x="616" y="1520"/>
                      <a:pt x="706" y="3011"/>
                      <a:pt x="732" y="3988"/>
                    </a:cubicBezTo>
                    <a:cubicBezTo>
                      <a:pt x="745" y="4462"/>
                      <a:pt x="759" y="4940"/>
                      <a:pt x="764" y="5418"/>
                    </a:cubicBezTo>
                    <a:cubicBezTo>
                      <a:pt x="764" y="5476"/>
                      <a:pt x="766" y="5533"/>
                      <a:pt x="766" y="5591"/>
                    </a:cubicBezTo>
                    <a:cubicBezTo>
                      <a:pt x="766" y="5644"/>
                      <a:pt x="767" y="5697"/>
                      <a:pt x="767" y="5750"/>
                    </a:cubicBezTo>
                    <a:cubicBezTo>
                      <a:pt x="771" y="7011"/>
                      <a:pt x="712" y="8272"/>
                      <a:pt x="445" y="9498"/>
                    </a:cubicBezTo>
                    <a:lnTo>
                      <a:pt x="441" y="9550"/>
                    </a:lnTo>
                    <a:cubicBezTo>
                      <a:pt x="430" y="9709"/>
                      <a:pt x="431" y="9868"/>
                      <a:pt x="437" y="10029"/>
                    </a:cubicBezTo>
                    <a:cubicBezTo>
                      <a:pt x="655" y="9531"/>
                      <a:pt x="793" y="9011"/>
                      <a:pt x="877" y="8463"/>
                    </a:cubicBezTo>
                    <a:cubicBezTo>
                      <a:pt x="1000" y="7654"/>
                      <a:pt x="1067" y="6829"/>
                      <a:pt x="1104" y="6004"/>
                    </a:cubicBezTo>
                    <a:cubicBezTo>
                      <a:pt x="1108" y="5953"/>
                      <a:pt x="1109" y="5903"/>
                      <a:pt x="1110" y="5853"/>
                    </a:cubicBezTo>
                    <a:cubicBezTo>
                      <a:pt x="1114" y="5800"/>
                      <a:pt x="1115" y="5746"/>
                      <a:pt x="1116" y="5692"/>
                    </a:cubicBezTo>
                    <a:cubicBezTo>
                      <a:pt x="1136" y="5164"/>
                      <a:pt x="1144" y="4636"/>
                      <a:pt x="1149" y="4115"/>
                    </a:cubicBezTo>
                    <a:cubicBezTo>
                      <a:pt x="1160" y="2738"/>
                      <a:pt x="1086" y="1355"/>
                      <a:pt x="8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576;p50">
                <a:extLst>
                  <a:ext uri="{FF2B5EF4-FFF2-40B4-BE49-F238E27FC236}">
                    <a16:creationId xmlns:a16="http://schemas.microsoft.com/office/drawing/2014/main" id="{B6AA6D63-9673-4A0C-B6B9-7EE619015B3B}"/>
                  </a:ext>
                </a:extLst>
              </p:cNvPr>
              <p:cNvSpPr/>
              <p:nvPr/>
            </p:nvSpPr>
            <p:spPr>
              <a:xfrm flipH="1">
                <a:off x="7222982" y="2025975"/>
                <a:ext cx="334606" cy="248664"/>
              </a:xfrm>
              <a:custGeom>
                <a:avLst/>
                <a:gdLst/>
                <a:ahLst/>
                <a:cxnLst/>
                <a:rect l="l" t="t" r="r" b="b"/>
                <a:pathLst>
                  <a:path w="7689" h="5675" extrusionOk="0">
                    <a:moveTo>
                      <a:pt x="665" y="0"/>
                    </a:moveTo>
                    <a:cubicBezTo>
                      <a:pt x="466" y="35"/>
                      <a:pt x="265" y="75"/>
                      <a:pt x="67" y="122"/>
                    </a:cubicBezTo>
                    <a:cubicBezTo>
                      <a:pt x="45" y="128"/>
                      <a:pt x="21" y="134"/>
                      <a:pt x="0" y="139"/>
                    </a:cubicBezTo>
                    <a:cubicBezTo>
                      <a:pt x="248" y="1978"/>
                      <a:pt x="443" y="3823"/>
                      <a:pt x="584" y="5674"/>
                    </a:cubicBezTo>
                    <a:cubicBezTo>
                      <a:pt x="599" y="5674"/>
                      <a:pt x="612" y="5673"/>
                      <a:pt x="624" y="5671"/>
                    </a:cubicBezTo>
                    <a:cubicBezTo>
                      <a:pt x="814" y="5656"/>
                      <a:pt x="1004" y="5645"/>
                      <a:pt x="1192" y="5634"/>
                    </a:cubicBezTo>
                    <a:cubicBezTo>
                      <a:pt x="3105" y="5520"/>
                      <a:pt x="5020" y="5432"/>
                      <a:pt x="6935" y="5352"/>
                    </a:cubicBezTo>
                    <a:cubicBezTo>
                      <a:pt x="7135" y="5130"/>
                      <a:pt x="7390" y="4935"/>
                      <a:pt x="7677" y="4858"/>
                    </a:cubicBezTo>
                    <a:cubicBezTo>
                      <a:pt x="7689" y="4068"/>
                      <a:pt x="7567" y="3268"/>
                      <a:pt x="7494" y="2489"/>
                    </a:cubicBezTo>
                    <a:cubicBezTo>
                      <a:pt x="7442" y="1933"/>
                      <a:pt x="7390" y="1378"/>
                      <a:pt x="7338" y="822"/>
                    </a:cubicBezTo>
                    <a:cubicBezTo>
                      <a:pt x="7313" y="878"/>
                      <a:pt x="7286" y="935"/>
                      <a:pt x="7257" y="990"/>
                    </a:cubicBezTo>
                    <a:cubicBezTo>
                      <a:pt x="7111" y="1269"/>
                      <a:pt x="6925" y="1529"/>
                      <a:pt x="6711" y="1759"/>
                    </a:cubicBezTo>
                    <a:cubicBezTo>
                      <a:pt x="6285" y="2219"/>
                      <a:pt x="5736" y="2569"/>
                      <a:pt x="5136" y="2751"/>
                    </a:cubicBezTo>
                    <a:cubicBezTo>
                      <a:pt x="4817" y="2848"/>
                      <a:pt x="4484" y="2894"/>
                      <a:pt x="4151" y="2894"/>
                    </a:cubicBezTo>
                    <a:cubicBezTo>
                      <a:pt x="3825" y="2894"/>
                      <a:pt x="3499" y="2850"/>
                      <a:pt x="3186" y="2764"/>
                    </a:cubicBezTo>
                    <a:cubicBezTo>
                      <a:pt x="2545" y="2587"/>
                      <a:pt x="1950" y="2234"/>
                      <a:pt x="1507" y="1738"/>
                    </a:cubicBezTo>
                    <a:cubicBezTo>
                      <a:pt x="1074" y="1250"/>
                      <a:pt x="784" y="641"/>
                      <a:pt x="6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577;p50">
                <a:extLst>
                  <a:ext uri="{FF2B5EF4-FFF2-40B4-BE49-F238E27FC236}">
                    <a16:creationId xmlns:a16="http://schemas.microsoft.com/office/drawing/2014/main" id="{2443A30C-AD9A-4EF3-921B-E73876DEF435}"/>
                  </a:ext>
                </a:extLst>
              </p:cNvPr>
              <p:cNvSpPr/>
              <p:nvPr/>
            </p:nvSpPr>
            <p:spPr>
              <a:xfrm flipH="1">
                <a:off x="7656633" y="2443722"/>
                <a:ext cx="191738" cy="85181"/>
              </a:xfrm>
              <a:custGeom>
                <a:avLst/>
                <a:gdLst/>
                <a:ahLst/>
                <a:cxnLst/>
                <a:rect l="l" t="t" r="r" b="b"/>
                <a:pathLst>
                  <a:path w="4406" h="1944" extrusionOk="0">
                    <a:moveTo>
                      <a:pt x="279" y="0"/>
                    </a:moveTo>
                    <a:cubicBezTo>
                      <a:pt x="186" y="238"/>
                      <a:pt x="93" y="477"/>
                      <a:pt x="0" y="715"/>
                    </a:cubicBezTo>
                    <a:cubicBezTo>
                      <a:pt x="19" y="730"/>
                      <a:pt x="40" y="743"/>
                      <a:pt x="58" y="756"/>
                    </a:cubicBezTo>
                    <a:cubicBezTo>
                      <a:pt x="93" y="779"/>
                      <a:pt x="129" y="801"/>
                      <a:pt x="166" y="818"/>
                    </a:cubicBezTo>
                    <a:cubicBezTo>
                      <a:pt x="170" y="819"/>
                      <a:pt x="173" y="822"/>
                      <a:pt x="178" y="823"/>
                    </a:cubicBezTo>
                    <a:cubicBezTo>
                      <a:pt x="218" y="842"/>
                      <a:pt x="259" y="859"/>
                      <a:pt x="301" y="875"/>
                    </a:cubicBezTo>
                    <a:cubicBezTo>
                      <a:pt x="344" y="891"/>
                      <a:pt x="387" y="906"/>
                      <a:pt x="430" y="924"/>
                    </a:cubicBezTo>
                    <a:cubicBezTo>
                      <a:pt x="605" y="994"/>
                      <a:pt x="782" y="1060"/>
                      <a:pt x="961" y="1124"/>
                    </a:cubicBezTo>
                    <a:cubicBezTo>
                      <a:pt x="1316" y="1251"/>
                      <a:pt x="1676" y="1367"/>
                      <a:pt x="2040" y="1472"/>
                    </a:cubicBezTo>
                    <a:cubicBezTo>
                      <a:pt x="2636" y="1643"/>
                      <a:pt x="3243" y="1783"/>
                      <a:pt x="3853" y="1893"/>
                    </a:cubicBezTo>
                    <a:cubicBezTo>
                      <a:pt x="3897" y="1901"/>
                      <a:pt x="3941" y="1909"/>
                      <a:pt x="3985" y="1916"/>
                    </a:cubicBezTo>
                    <a:cubicBezTo>
                      <a:pt x="4031" y="1924"/>
                      <a:pt x="4074" y="1931"/>
                      <a:pt x="4119" y="1938"/>
                    </a:cubicBezTo>
                    <a:cubicBezTo>
                      <a:pt x="4130" y="1939"/>
                      <a:pt x="4142" y="1943"/>
                      <a:pt x="4154" y="1944"/>
                    </a:cubicBezTo>
                    <a:lnTo>
                      <a:pt x="4406" y="1322"/>
                    </a:lnTo>
                    <a:cubicBezTo>
                      <a:pt x="4382" y="1316"/>
                      <a:pt x="4359" y="1310"/>
                      <a:pt x="4336" y="1306"/>
                    </a:cubicBezTo>
                    <a:lnTo>
                      <a:pt x="4206" y="1276"/>
                    </a:lnTo>
                    <a:cubicBezTo>
                      <a:pt x="4162" y="1265"/>
                      <a:pt x="4119" y="1253"/>
                      <a:pt x="4077" y="1243"/>
                    </a:cubicBezTo>
                    <a:cubicBezTo>
                      <a:pt x="2891" y="951"/>
                      <a:pt x="1728" y="579"/>
                      <a:pt x="591" y="127"/>
                    </a:cubicBezTo>
                    <a:cubicBezTo>
                      <a:pt x="550" y="110"/>
                      <a:pt x="508" y="93"/>
                      <a:pt x="468" y="77"/>
                    </a:cubicBezTo>
                    <a:cubicBezTo>
                      <a:pt x="424" y="59"/>
                      <a:pt x="382" y="43"/>
                      <a:pt x="338" y="24"/>
                    </a:cubicBezTo>
                    <a:cubicBezTo>
                      <a:pt x="318" y="16"/>
                      <a:pt x="298" y="9"/>
                      <a:pt x="2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578;p50">
                <a:extLst>
                  <a:ext uri="{FF2B5EF4-FFF2-40B4-BE49-F238E27FC236}">
                    <a16:creationId xmlns:a16="http://schemas.microsoft.com/office/drawing/2014/main" id="{7532A335-2F60-4672-9BCC-5084C34F4197}"/>
                  </a:ext>
                </a:extLst>
              </p:cNvPr>
              <p:cNvSpPr/>
              <p:nvPr/>
            </p:nvSpPr>
            <p:spPr>
              <a:xfrm flipH="1">
                <a:off x="7590052" y="2785842"/>
                <a:ext cx="50872" cy="17680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4035" extrusionOk="0">
                    <a:moveTo>
                      <a:pt x="1010" y="0"/>
                    </a:moveTo>
                    <a:cubicBezTo>
                      <a:pt x="868" y="1"/>
                      <a:pt x="726" y="1"/>
                      <a:pt x="583" y="1"/>
                    </a:cubicBezTo>
                    <a:cubicBezTo>
                      <a:pt x="399" y="1"/>
                      <a:pt x="213" y="2"/>
                      <a:pt x="30" y="5"/>
                    </a:cubicBezTo>
                    <a:lnTo>
                      <a:pt x="30" y="8"/>
                    </a:lnTo>
                    <a:cubicBezTo>
                      <a:pt x="26" y="745"/>
                      <a:pt x="21" y="1482"/>
                      <a:pt x="16" y="2220"/>
                    </a:cubicBezTo>
                    <a:cubicBezTo>
                      <a:pt x="12" y="2826"/>
                      <a:pt x="6" y="3429"/>
                      <a:pt x="1" y="4034"/>
                    </a:cubicBezTo>
                    <a:cubicBezTo>
                      <a:pt x="605" y="3420"/>
                      <a:pt x="1066" y="2700"/>
                      <a:pt x="1129" y="1778"/>
                    </a:cubicBezTo>
                    <a:cubicBezTo>
                      <a:pt x="1168" y="1178"/>
                      <a:pt x="1124" y="585"/>
                      <a:pt x="1010" y="2"/>
                    </a:cubicBezTo>
                    <a:lnTo>
                      <a:pt x="10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79;p50">
                <a:extLst>
                  <a:ext uri="{FF2B5EF4-FFF2-40B4-BE49-F238E27FC236}">
                    <a16:creationId xmlns:a16="http://schemas.microsoft.com/office/drawing/2014/main" id="{B13E44F8-6241-41F0-8C63-11F091C3E492}"/>
                  </a:ext>
                </a:extLst>
              </p:cNvPr>
              <p:cNvSpPr/>
              <p:nvPr/>
            </p:nvSpPr>
            <p:spPr>
              <a:xfrm flipH="1">
                <a:off x="6953913" y="2779708"/>
                <a:ext cx="695323" cy="1223472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27922" extrusionOk="0">
                    <a:moveTo>
                      <a:pt x="4633" y="1"/>
                    </a:moveTo>
                    <a:cubicBezTo>
                      <a:pt x="4176" y="37"/>
                      <a:pt x="3720" y="67"/>
                      <a:pt x="3262" y="90"/>
                    </a:cubicBezTo>
                    <a:cubicBezTo>
                      <a:pt x="2669" y="119"/>
                      <a:pt x="2077" y="133"/>
                      <a:pt x="1483" y="139"/>
                    </a:cubicBezTo>
                    <a:lnTo>
                      <a:pt x="1483" y="141"/>
                    </a:lnTo>
                    <a:cubicBezTo>
                      <a:pt x="1640" y="899"/>
                      <a:pt x="1678" y="1677"/>
                      <a:pt x="1505" y="2399"/>
                    </a:cubicBezTo>
                    <a:cubicBezTo>
                      <a:pt x="1295" y="3282"/>
                      <a:pt x="801" y="3949"/>
                      <a:pt x="183" y="4533"/>
                    </a:cubicBezTo>
                    <a:cubicBezTo>
                      <a:pt x="128" y="10052"/>
                      <a:pt x="23" y="15572"/>
                      <a:pt x="7" y="21093"/>
                    </a:cubicBezTo>
                    <a:cubicBezTo>
                      <a:pt x="0" y="23369"/>
                      <a:pt x="8" y="25645"/>
                      <a:pt x="41" y="27922"/>
                    </a:cubicBezTo>
                    <a:cubicBezTo>
                      <a:pt x="76" y="27917"/>
                      <a:pt x="108" y="27913"/>
                      <a:pt x="143" y="27908"/>
                    </a:cubicBezTo>
                    <a:cubicBezTo>
                      <a:pt x="163" y="27906"/>
                      <a:pt x="182" y="27905"/>
                      <a:pt x="201" y="27901"/>
                    </a:cubicBezTo>
                    <a:cubicBezTo>
                      <a:pt x="216" y="27900"/>
                      <a:pt x="230" y="27899"/>
                      <a:pt x="245" y="27895"/>
                    </a:cubicBezTo>
                    <a:cubicBezTo>
                      <a:pt x="259" y="27894"/>
                      <a:pt x="275" y="27891"/>
                      <a:pt x="290" y="27889"/>
                    </a:cubicBezTo>
                    <a:cubicBezTo>
                      <a:pt x="311" y="27887"/>
                      <a:pt x="333" y="27885"/>
                      <a:pt x="355" y="27882"/>
                    </a:cubicBezTo>
                    <a:cubicBezTo>
                      <a:pt x="390" y="27878"/>
                      <a:pt x="426" y="27873"/>
                      <a:pt x="461" y="27871"/>
                    </a:cubicBezTo>
                    <a:cubicBezTo>
                      <a:pt x="497" y="27866"/>
                      <a:pt x="534" y="27862"/>
                      <a:pt x="570" y="27859"/>
                    </a:cubicBezTo>
                    <a:cubicBezTo>
                      <a:pt x="605" y="27855"/>
                      <a:pt x="641" y="27852"/>
                      <a:pt x="676" y="27848"/>
                    </a:cubicBezTo>
                    <a:cubicBezTo>
                      <a:pt x="712" y="27843"/>
                      <a:pt x="749" y="27841"/>
                      <a:pt x="786" y="27836"/>
                    </a:cubicBezTo>
                    <a:cubicBezTo>
                      <a:pt x="821" y="27833"/>
                      <a:pt x="857" y="27829"/>
                      <a:pt x="891" y="27826"/>
                    </a:cubicBezTo>
                    <a:cubicBezTo>
                      <a:pt x="929" y="27823"/>
                      <a:pt x="966" y="27819"/>
                      <a:pt x="1002" y="27815"/>
                    </a:cubicBezTo>
                    <a:cubicBezTo>
                      <a:pt x="1036" y="27813"/>
                      <a:pt x="1071" y="27809"/>
                      <a:pt x="1108" y="27807"/>
                    </a:cubicBezTo>
                    <a:cubicBezTo>
                      <a:pt x="1144" y="27804"/>
                      <a:pt x="1182" y="27801"/>
                      <a:pt x="1219" y="27798"/>
                    </a:cubicBezTo>
                    <a:lnTo>
                      <a:pt x="1323" y="27790"/>
                    </a:lnTo>
                    <a:cubicBezTo>
                      <a:pt x="1360" y="27786"/>
                      <a:pt x="1396" y="27784"/>
                      <a:pt x="1435" y="27780"/>
                    </a:cubicBezTo>
                    <a:cubicBezTo>
                      <a:pt x="1469" y="27778"/>
                      <a:pt x="1504" y="27775"/>
                      <a:pt x="1539" y="27773"/>
                    </a:cubicBezTo>
                    <a:cubicBezTo>
                      <a:pt x="1576" y="27771"/>
                      <a:pt x="1614" y="27769"/>
                      <a:pt x="1650" y="27766"/>
                    </a:cubicBezTo>
                    <a:cubicBezTo>
                      <a:pt x="1685" y="27763"/>
                      <a:pt x="1720" y="27762"/>
                      <a:pt x="1755" y="27759"/>
                    </a:cubicBezTo>
                    <a:cubicBezTo>
                      <a:pt x="1793" y="27756"/>
                      <a:pt x="1830" y="27755"/>
                      <a:pt x="1869" y="27751"/>
                    </a:cubicBezTo>
                    <a:cubicBezTo>
                      <a:pt x="1893" y="27750"/>
                      <a:pt x="1918" y="27749"/>
                      <a:pt x="1944" y="27748"/>
                    </a:cubicBezTo>
                    <a:cubicBezTo>
                      <a:pt x="1953" y="27748"/>
                      <a:pt x="1963" y="27746"/>
                      <a:pt x="1973" y="27746"/>
                    </a:cubicBezTo>
                    <a:cubicBezTo>
                      <a:pt x="1982" y="27746"/>
                      <a:pt x="1992" y="27744"/>
                      <a:pt x="2002" y="27744"/>
                    </a:cubicBezTo>
                    <a:lnTo>
                      <a:pt x="2084" y="27740"/>
                    </a:lnTo>
                    <a:cubicBezTo>
                      <a:pt x="2119" y="27739"/>
                      <a:pt x="2155" y="27737"/>
                      <a:pt x="2190" y="27734"/>
                    </a:cubicBezTo>
                    <a:cubicBezTo>
                      <a:pt x="2226" y="27733"/>
                      <a:pt x="2261" y="27732"/>
                      <a:pt x="2298" y="27730"/>
                    </a:cubicBezTo>
                    <a:cubicBezTo>
                      <a:pt x="2335" y="27728"/>
                      <a:pt x="2371" y="27727"/>
                      <a:pt x="2409" y="27726"/>
                    </a:cubicBezTo>
                    <a:cubicBezTo>
                      <a:pt x="2441" y="27725"/>
                      <a:pt x="2474" y="27722"/>
                      <a:pt x="2506" y="27722"/>
                    </a:cubicBezTo>
                    <a:lnTo>
                      <a:pt x="2628" y="27719"/>
                    </a:lnTo>
                    <a:cubicBezTo>
                      <a:pt x="2655" y="27716"/>
                      <a:pt x="2683" y="27716"/>
                      <a:pt x="2712" y="27715"/>
                    </a:cubicBezTo>
                    <a:cubicBezTo>
                      <a:pt x="2759" y="27714"/>
                      <a:pt x="2804" y="27713"/>
                      <a:pt x="2850" y="27711"/>
                    </a:cubicBezTo>
                    <a:cubicBezTo>
                      <a:pt x="2872" y="27711"/>
                      <a:pt x="2893" y="27710"/>
                      <a:pt x="2915" y="27710"/>
                    </a:cubicBezTo>
                    <a:cubicBezTo>
                      <a:pt x="2968" y="27708"/>
                      <a:pt x="3020" y="27707"/>
                      <a:pt x="3072" y="27707"/>
                    </a:cubicBezTo>
                    <a:lnTo>
                      <a:pt x="3113" y="27707"/>
                    </a:lnTo>
                    <a:cubicBezTo>
                      <a:pt x="3172" y="27705"/>
                      <a:pt x="3233" y="27705"/>
                      <a:pt x="3293" y="27704"/>
                    </a:cubicBezTo>
                    <a:lnTo>
                      <a:pt x="3308" y="27704"/>
                    </a:lnTo>
                    <a:cubicBezTo>
                      <a:pt x="3436" y="27703"/>
                      <a:pt x="3564" y="27703"/>
                      <a:pt x="3693" y="27703"/>
                    </a:cubicBezTo>
                    <a:cubicBezTo>
                      <a:pt x="3967" y="27704"/>
                      <a:pt x="4243" y="27708"/>
                      <a:pt x="4517" y="27715"/>
                    </a:cubicBezTo>
                    <a:cubicBezTo>
                      <a:pt x="4581" y="25926"/>
                      <a:pt x="4678" y="24139"/>
                      <a:pt x="4787" y="22349"/>
                    </a:cubicBezTo>
                    <a:cubicBezTo>
                      <a:pt x="4975" y="19232"/>
                      <a:pt x="5202" y="16116"/>
                      <a:pt x="5434" y="13001"/>
                    </a:cubicBezTo>
                    <a:cubicBezTo>
                      <a:pt x="5659" y="9969"/>
                      <a:pt x="5872" y="6932"/>
                      <a:pt x="6186" y="3906"/>
                    </a:cubicBezTo>
                    <a:lnTo>
                      <a:pt x="6186" y="3906"/>
                    </a:lnTo>
                    <a:cubicBezTo>
                      <a:pt x="5710" y="3921"/>
                      <a:pt x="5233" y="3929"/>
                      <a:pt x="4756" y="3929"/>
                    </a:cubicBezTo>
                    <a:cubicBezTo>
                      <a:pt x="4589" y="3929"/>
                      <a:pt x="4422" y="3928"/>
                      <a:pt x="4255" y="3926"/>
                    </a:cubicBezTo>
                    <a:cubicBezTo>
                      <a:pt x="4088" y="3925"/>
                      <a:pt x="4087" y="3668"/>
                      <a:pt x="4253" y="3668"/>
                    </a:cubicBezTo>
                    <a:cubicBezTo>
                      <a:pt x="4254" y="3668"/>
                      <a:pt x="4254" y="3668"/>
                      <a:pt x="4255" y="3668"/>
                    </a:cubicBezTo>
                    <a:cubicBezTo>
                      <a:pt x="4411" y="3670"/>
                      <a:pt x="4567" y="3671"/>
                      <a:pt x="4724" y="3671"/>
                    </a:cubicBezTo>
                    <a:cubicBezTo>
                      <a:pt x="5239" y="3671"/>
                      <a:pt x="5754" y="3662"/>
                      <a:pt x="6268" y="3645"/>
                    </a:cubicBezTo>
                    <a:cubicBezTo>
                      <a:pt x="6287" y="3633"/>
                      <a:pt x="6309" y="3628"/>
                      <a:pt x="6333" y="3628"/>
                    </a:cubicBezTo>
                    <a:cubicBezTo>
                      <a:pt x="6407" y="3630"/>
                      <a:pt x="6482" y="3633"/>
                      <a:pt x="6555" y="3634"/>
                    </a:cubicBezTo>
                    <a:cubicBezTo>
                      <a:pt x="7794" y="3587"/>
                      <a:pt x="9029" y="3488"/>
                      <a:pt x="10261" y="3342"/>
                    </a:cubicBezTo>
                    <a:cubicBezTo>
                      <a:pt x="10268" y="3341"/>
                      <a:pt x="10274" y="3341"/>
                      <a:pt x="10280" y="3341"/>
                    </a:cubicBezTo>
                    <a:cubicBezTo>
                      <a:pt x="10427" y="3341"/>
                      <a:pt x="10419" y="3582"/>
                      <a:pt x="10261" y="3600"/>
                    </a:cubicBezTo>
                    <a:cubicBezTo>
                      <a:pt x="9697" y="3668"/>
                      <a:pt x="9131" y="3725"/>
                      <a:pt x="8566" y="3771"/>
                    </a:cubicBezTo>
                    <a:cubicBezTo>
                      <a:pt x="8814" y="5647"/>
                      <a:pt x="9024" y="7527"/>
                      <a:pt x="9210" y="9409"/>
                    </a:cubicBezTo>
                    <a:cubicBezTo>
                      <a:pt x="9545" y="12806"/>
                      <a:pt x="9803" y="16209"/>
                      <a:pt x="10080" y="19609"/>
                    </a:cubicBezTo>
                    <a:cubicBezTo>
                      <a:pt x="10296" y="22261"/>
                      <a:pt x="10541" y="24905"/>
                      <a:pt x="10868" y="27541"/>
                    </a:cubicBezTo>
                    <a:cubicBezTo>
                      <a:pt x="10877" y="27541"/>
                      <a:pt x="10884" y="27540"/>
                      <a:pt x="10893" y="27540"/>
                    </a:cubicBezTo>
                    <a:cubicBezTo>
                      <a:pt x="10897" y="27540"/>
                      <a:pt x="10901" y="27540"/>
                      <a:pt x="10904" y="27539"/>
                    </a:cubicBezTo>
                    <a:lnTo>
                      <a:pt x="11013" y="27530"/>
                    </a:lnTo>
                    <a:lnTo>
                      <a:pt x="11121" y="27522"/>
                    </a:lnTo>
                    <a:cubicBezTo>
                      <a:pt x="11159" y="27518"/>
                      <a:pt x="11195" y="27516"/>
                      <a:pt x="11232" y="27512"/>
                    </a:cubicBezTo>
                    <a:cubicBezTo>
                      <a:pt x="11269" y="27510"/>
                      <a:pt x="11305" y="27506"/>
                      <a:pt x="11341" y="27505"/>
                    </a:cubicBezTo>
                    <a:cubicBezTo>
                      <a:pt x="11377" y="27502"/>
                      <a:pt x="11412" y="27501"/>
                      <a:pt x="11449" y="27498"/>
                    </a:cubicBezTo>
                    <a:cubicBezTo>
                      <a:pt x="11486" y="27495"/>
                      <a:pt x="11522" y="27494"/>
                      <a:pt x="11560" y="27490"/>
                    </a:cubicBezTo>
                    <a:cubicBezTo>
                      <a:pt x="11594" y="27489"/>
                      <a:pt x="11629" y="27487"/>
                      <a:pt x="11663" y="27484"/>
                    </a:cubicBezTo>
                    <a:cubicBezTo>
                      <a:pt x="11702" y="27482"/>
                      <a:pt x="11741" y="27481"/>
                      <a:pt x="11779" y="27477"/>
                    </a:cubicBezTo>
                    <a:cubicBezTo>
                      <a:pt x="11811" y="27476"/>
                      <a:pt x="11844" y="27475"/>
                      <a:pt x="11876" y="27472"/>
                    </a:cubicBezTo>
                    <a:cubicBezTo>
                      <a:pt x="11916" y="27470"/>
                      <a:pt x="11957" y="27467"/>
                      <a:pt x="11998" y="27466"/>
                    </a:cubicBezTo>
                    <a:cubicBezTo>
                      <a:pt x="12003" y="27466"/>
                      <a:pt x="12009" y="27466"/>
                      <a:pt x="12015" y="27465"/>
                    </a:cubicBezTo>
                    <a:cubicBezTo>
                      <a:pt x="12042" y="27464"/>
                      <a:pt x="12066" y="27461"/>
                      <a:pt x="12093" y="27461"/>
                    </a:cubicBezTo>
                    <a:cubicBezTo>
                      <a:pt x="12135" y="27460"/>
                      <a:pt x="12175" y="27458"/>
                      <a:pt x="12217" y="27455"/>
                    </a:cubicBezTo>
                    <a:cubicBezTo>
                      <a:pt x="12247" y="27454"/>
                      <a:pt x="12278" y="27453"/>
                      <a:pt x="12309" y="27453"/>
                    </a:cubicBezTo>
                    <a:cubicBezTo>
                      <a:pt x="12350" y="27452"/>
                      <a:pt x="12392" y="27450"/>
                      <a:pt x="12436" y="27448"/>
                    </a:cubicBezTo>
                    <a:cubicBezTo>
                      <a:pt x="12466" y="27447"/>
                      <a:pt x="12497" y="27447"/>
                      <a:pt x="12528" y="27446"/>
                    </a:cubicBezTo>
                    <a:lnTo>
                      <a:pt x="12653" y="27441"/>
                    </a:lnTo>
                    <a:cubicBezTo>
                      <a:pt x="12686" y="27440"/>
                      <a:pt x="12716" y="27440"/>
                      <a:pt x="12748" y="27438"/>
                    </a:cubicBezTo>
                    <a:cubicBezTo>
                      <a:pt x="12789" y="27437"/>
                      <a:pt x="12831" y="27437"/>
                      <a:pt x="12871" y="27436"/>
                    </a:cubicBezTo>
                    <a:cubicBezTo>
                      <a:pt x="12903" y="27436"/>
                      <a:pt x="12936" y="27434"/>
                      <a:pt x="12969" y="27434"/>
                    </a:cubicBezTo>
                    <a:cubicBezTo>
                      <a:pt x="13010" y="27434"/>
                      <a:pt x="13048" y="27432"/>
                      <a:pt x="13088" y="27432"/>
                    </a:cubicBezTo>
                    <a:cubicBezTo>
                      <a:pt x="13122" y="27432"/>
                      <a:pt x="13156" y="27432"/>
                      <a:pt x="13189" y="27431"/>
                    </a:cubicBezTo>
                    <a:cubicBezTo>
                      <a:pt x="13228" y="27431"/>
                      <a:pt x="13267" y="27431"/>
                      <a:pt x="13307" y="27430"/>
                    </a:cubicBezTo>
                    <a:lnTo>
                      <a:pt x="13628" y="27430"/>
                    </a:lnTo>
                    <a:cubicBezTo>
                      <a:pt x="13666" y="27430"/>
                      <a:pt x="13704" y="27430"/>
                      <a:pt x="13743" y="27431"/>
                    </a:cubicBezTo>
                    <a:lnTo>
                      <a:pt x="13771" y="27431"/>
                    </a:lnTo>
                    <a:cubicBezTo>
                      <a:pt x="13796" y="27431"/>
                      <a:pt x="13823" y="27432"/>
                      <a:pt x="13847" y="27432"/>
                    </a:cubicBezTo>
                    <a:cubicBezTo>
                      <a:pt x="13886" y="27432"/>
                      <a:pt x="13923" y="27434"/>
                      <a:pt x="13961" y="27434"/>
                    </a:cubicBezTo>
                    <a:cubicBezTo>
                      <a:pt x="13996" y="27434"/>
                      <a:pt x="14032" y="27436"/>
                      <a:pt x="14067" y="27437"/>
                    </a:cubicBezTo>
                    <a:cubicBezTo>
                      <a:pt x="14104" y="27438"/>
                      <a:pt x="14141" y="27438"/>
                      <a:pt x="14178" y="27440"/>
                    </a:cubicBezTo>
                    <a:cubicBezTo>
                      <a:pt x="14213" y="27441"/>
                      <a:pt x="14249" y="27441"/>
                      <a:pt x="14284" y="27443"/>
                    </a:cubicBezTo>
                    <a:cubicBezTo>
                      <a:pt x="14312" y="27444"/>
                      <a:pt x="14338" y="27444"/>
                      <a:pt x="14365" y="27446"/>
                    </a:cubicBezTo>
                    <a:cubicBezTo>
                      <a:pt x="14376" y="27446"/>
                      <a:pt x="14386" y="27447"/>
                      <a:pt x="14396" y="27447"/>
                    </a:cubicBezTo>
                    <a:cubicBezTo>
                      <a:pt x="14431" y="27448"/>
                      <a:pt x="14467" y="27450"/>
                      <a:pt x="14502" y="27452"/>
                    </a:cubicBezTo>
                    <a:cubicBezTo>
                      <a:pt x="14539" y="27453"/>
                      <a:pt x="14576" y="27454"/>
                      <a:pt x="14613" y="27455"/>
                    </a:cubicBezTo>
                    <a:cubicBezTo>
                      <a:pt x="14648" y="27458"/>
                      <a:pt x="14684" y="27459"/>
                      <a:pt x="14719" y="27460"/>
                    </a:cubicBezTo>
                    <a:cubicBezTo>
                      <a:pt x="14757" y="27461"/>
                      <a:pt x="14793" y="27464"/>
                      <a:pt x="14832" y="27466"/>
                    </a:cubicBezTo>
                    <a:cubicBezTo>
                      <a:pt x="14868" y="27467"/>
                      <a:pt x="14902" y="27470"/>
                      <a:pt x="14937" y="27472"/>
                    </a:cubicBezTo>
                    <a:cubicBezTo>
                      <a:pt x="14973" y="27473"/>
                      <a:pt x="15011" y="27476"/>
                      <a:pt x="15047" y="27477"/>
                    </a:cubicBezTo>
                    <a:cubicBezTo>
                      <a:pt x="15083" y="27479"/>
                      <a:pt x="15118" y="27482"/>
                      <a:pt x="15154" y="27484"/>
                    </a:cubicBezTo>
                    <a:cubicBezTo>
                      <a:pt x="15191" y="27488"/>
                      <a:pt x="15229" y="27489"/>
                      <a:pt x="15264" y="27493"/>
                    </a:cubicBezTo>
                    <a:cubicBezTo>
                      <a:pt x="15302" y="27495"/>
                      <a:pt x="15336" y="27498"/>
                      <a:pt x="15372" y="27499"/>
                    </a:cubicBezTo>
                    <a:cubicBezTo>
                      <a:pt x="15408" y="27502"/>
                      <a:pt x="15444" y="27505"/>
                      <a:pt x="15483" y="27508"/>
                    </a:cubicBezTo>
                    <a:cubicBezTo>
                      <a:pt x="15494" y="27510"/>
                      <a:pt x="15507" y="27510"/>
                      <a:pt x="15519" y="27511"/>
                    </a:cubicBezTo>
                    <a:cubicBezTo>
                      <a:pt x="15542" y="27512"/>
                      <a:pt x="15565" y="27516"/>
                      <a:pt x="15588" y="27517"/>
                    </a:cubicBezTo>
                    <a:cubicBezTo>
                      <a:pt x="15624" y="27519"/>
                      <a:pt x="15661" y="27523"/>
                      <a:pt x="15699" y="27525"/>
                    </a:cubicBezTo>
                    <a:cubicBezTo>
                      <a:pt x="15733" y="27528"/>
                      <a:pt x="15769" y="27531"/>
                      <a:pt x="15804" y="27535"/>
                    </a:cubicBezTo>
                    <a:cubicBezTo>
                      <a:pt x="15841" y="27539"/>
                      <a:pt x="15878" y="27542"/>
                      <a:pt x="15914" y="27546"/>
                    </a:cubicBezTo>
                    <a:cubicBezTo>
                      <a:pt x="15935" y="27547"/>
                      <a:pt x="15957" y="27551"/>
                      <a:pt x="15977" y="27552"/>
                    </a:cubicBezTo>
                    <a:cubicBezTo>
                      <a:pt x="15960" y="27112"/>
                      <a:pt x="15929" y="26672"/>
                      <a:pt x="15903" y="26237"/>
                    </a:cubicBezTo>
                    <a:cubicBezTo>
                      <a:pt x="15787" y="24360"/>
                      <a:pt x="15599" y="22491"/>
                      <a:pt x="15437" y="20618"/>
                    </a:cubicBezTo>
                    <a:cubicBezTo>
                      <a:pt x="15274" y="18717"/>
                      <a:pt x="15164" y="16811"/>
                      <a:pt x="15017" y="14909"/>
                    </a:cubicBezTo>
                    <a:cubicBezTo>
                      <a:pt x="14847" y="12713"/>
                      <a:pt x="14667" y="10518"/>
                      <a:pt x="14472" y="8323"/>
                    </a:cubicBezTo>
                    <a:cubicBezTo>
                      <a:pt x="14358" y="7051"/>
                      <a:pt x="14254" y="5774"/>
                      <a:pt x="14135" y="4503"/>
                    </a:cubicBezTo>
                    <a:cubicBezTo>
                      <a:pt x="13440" y="3998"/>
                      <a:pt x="12988" y="3211"/>
                      <a:pt x="12702" y="2317"/>
                    </a:cubicBezTo>
                    <a:cubicBezTo>
                      <a:pt x="12613" y="2345"/>
                      <a:pt x="12524" y="2369"/>
                      <a:pt x="12436" y="2393"/>
                    </a:cubicBezTo>
                    <a:cubicBezTo>
                      <a:pt x="12316" y="2425"/>
                      <a:pt x="12193" y="2455"/>
                      <a:pt x="12071" y="2475"/>
                    </a:cubicBezTo>
                    <a:cubicBezTo>
                      <a:pt x="12064" y="2477"/>
                      <a:pt x="12054" y="2479"/>
                      <a:pt x="12048" y="2480"/>
                    </a:cubicBezTo>
                    <a:cubicBezTo>
                      <a:pt x="12029" y="2484"/>
                      <a:pt x="12009" y="2486"/>
                      <a:pt x="11991" y="2489"/>
                    </a:cubicBezTo>
                    <a:cubicBezTo>
                      <a:pt x="11972" y="2502"/>
                      <a:pt x="11950" y="2512"/>
                      <a:pt x="11926" y="2515"/>
                    </a:cubicBezTo>
                    <a:cubicBezTo>
                      <a:pt x="11886" y="2519"/>
                      <a:pt x="11847" y="2524"/>
                      <a:pt x="11806" y="2526"/>
                    </a:cubicBezTo>
                    <a:cubicBezTo>
                      <a:pt x="11577" y="2551"/>
                      <a:pt x="11347" y="2576"/>
                      <a:pt x="11116" y="2590"/>
                    </a:cubicBezTo>
                    <a:cubicBezTo>
                      <a:pt x="10813" y="2610"/>
                      <a:pt x="10511" y="2619"/>
                      <a:pt x="10210" y="2619"/>
                    </a:cubicBezTo>
                    <a:cubicBezTo>
                      <a:pt x="10019" y="2619"/>
                      <a:pt x="9828" y="2615"/>
                      <a:pt x="9638" y="2609"/>
                    </a:cubicBezTo>
                    <a:cubicBezTo>
                      <a:pt x="9631" y="2610"/>
                      <a:pt x="9625" y="2611"/>
                      <a:pt x="9619" y="2611"/>
                    </a:cubicBezTo>
                    <a:cubicBezTo>
                      <a:pt x="9616" y="2611"/>
                      <a:pt x="9614" y="2611"/>
                      <a:pt x="9612" y="2611"/>
                    </a:cubicBezTo>
                    <a:cubicBezTo>
                      <a:pt x="9198" y="2596"/>
                      <a:pt x="8789" y="2560"/>
                      <a:pt x="8379" y="2515"/>
                    </a:cubicBezTo>
                    <a:cubicBezTo>
                      <a:pt x="8351" y="2511"/>
                      <a:pt x="8323" y="2502"/>
                      <a:pt x="8301" y="2487"/>
                    </a:cubicBezTo>
                    <a:cubicBezTo>
                      <a:pt x="8284" y="2484"/>
                      <a:pt x="8267" y="2481"/>
                      <a:pt x="8248" y="2480"/>
                    </a:cubicBezTo>
                    <a:cubicBezTo>
                      <a:pt x="8242" y="2479"/>
                      <a:pt x="8236" y="2476"/>
                      <a:pt x="8232" y="2475"/>
                    </a:cubicBezTo>
                    <a:cubicBezTo>
                      <a:pt x="8103" y="2452"/>
                      <a:pt x="7974" y="2425"/>
                      <a:pt x="7846" y="2392"/>
                    </a:cubicBezTo>
                    <a:cubicBezTo>
                      <a:pt x="7234" y="2231"/>
                      <a:pt x="6648" y="1968"/>
                      <a:pt x="6130" y="1604"/>
                    </a:cubicBezTo>
                    <a:cubicBezTo>
                      <a:pt x="5956" y="1482"/>
                      <a:pt x="5791" y="1349"/>
                      <a:pt x="5634" y="1208"/>
                    </a:cubicBezTo>
                    <a:cubicBezTo>
                      <a:pt x="5632" y="1207"/>
                      <a:pt x="5630" y="1204"/>
                      <a:pt x="5629" y="1203"/>
                    </a:cubicBezTo>
                    <a:cubicBezTo>
                      <a:pt x="5619" y="1196"/>
                      <a:pt x="5612" y="1189"/>
                      <a:pt x="5603" y="1181"/>
                    </a:cubicBezTo>
                    <a:cubicBezTo>
                      <a:pt x="5595" y="1174"/>
                      <a:pt x="5588" y="1167"/>
                      <a:pt x="5579" y="1158"/>
                    </a:cubicBezTo>
                    <a:lnTo>
                      <a:pt x="5514" y="1098"/>
                    </a:lnTo>
                    <a:cubicBezTo>
                      <a:pt x="5509" y="1094"/>
                      <a:pt x="5507" y="1091"/>
                      <a:pt x="5502" y="1086"/>
                    </a:cubicBezTo>
                    <a:cubicBezTo>
                      <a:pt x="5410" y="998"/>
                      <a:pt x="5322" y="906"/>
                      <a:pt x="5238" y="812"/>
                    </a:cubicBezTo>
                    <a:cubicBezTo>
                      <a:pt x="5220" y="792"/>
                      <a:pt x="5205" y="774"/>
                      <a:pt x="5188" y="755"/>
                    </a:cubicBezTo>
                    <a:cubicBezTo>
                      <a:pt x="5183" y="749"/>
                      <a:pt x="5178" y="744"/>
                      <a:pt x="5173" y="739"/>
                    </a:cubicBezTo>
                    <a:cubicBezTo>
                      <a:pt x="5055" y="603"/>
                      <a:pt x="4944" y="462"/>
                      <a:pt x="4840" y="314"/>
                    </a:cubicBezTo>
                    <a:cubicBezTo>
                      <a:pt x="4768" y="214"/>
                      <a:pt x="4700" y="111"/>
                      <a:pt x="4636" y="6"/>
                    </a:cubicBezTo>
                    <a:cubicBezTo>
                      <a:pt x="4634" y="3"/>
                      <a:pt x="4634" y="2"/>
                      <a:pt x="46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580;p50">
                <a:extLst>
                  <a:ext uri="{FF2B5EF4-FFF2-40B4-BE49-F238E27FC236}">
                    <a16:creationId xmlns:a16="http://schemas.microsoft.com/office/drawing/2014/main" id="{614E4FA5-C140-4099-BAB3-056EEDBD856C}"/>
                  </a:ext>
                </a:extLst>
              </p:cNvPr>
              <p:cNvSpPr/>
              <p:nvPr/>
            </p:nvSpPr>
            <p:spPr>
              <a:xfrm flipH="1">
                <a:off x="7035596" y="2858577"/>
                <a:ext cx="50480" cy="102577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2341" extrusionOk="0">
                    <a:moveTo>
                      <a:pt x="911" y="1"/>
                    </a:moveTo>
                    <a:cubicBezTo>
                      <a:pt x="622" y="174"/>
                      <a:pt x="316" y="320"/>
                      <a:pt x="0" y="436"/>
                    </a:cubicBezTo>
                    <a:cubicBezTo>
                      <a:pt x="243" y="1195"/>
                      <a:pt x="612" y="1869"/>
                      <a:pt x="1159" y="2340"/>
                    </a:cubicBezTo>
                    <a:cubicBezTo>
                      <a:pt x="1085" y="1568"/>
                      <a:pt x="1005" y="796"/>
                      <a:pt x="913" y="25"/>
                    </a:cubicBezTo>
                    <a:cubicBezTo>
                      <a:pt x="912" y="17"/>
                      <a:pt x="912" y="9"/>
                      <a:pt x="9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581;p50">
                <a:extLst>
                  <a:ext uri="{FF2B5EF4-FFF2-40B4-BE49-F238E27FC236}">
                    <a16:creationId xmlns:a16="http://schemas.microsoft.com/office/drawing/2014/main" id="{F4579762-6155-4D5D-BCF1-8ECFD0AE1FCE}"/>
                  </a:ext>
                </a:extLst>
              </p:cNvPr>
              <p:cNvSpPr/>
              <p:nvPr/>
            </p:nvSpPr>
            <p:spPr>
              <a:xfrm flipH="1">
                <a:off x="7265759" y="2033029"/>
                <a:ext cx="375774" cy="595480"/>
              </a:xfrm>
              <a:custGeom>
                <a:avLst/>
                <a:gdLst/>
                <a:ahLst/>
                <a:cxnLst/>
                <a:rect l="l" t="t" r="r" b="b"/>
                <a:pathLst>
                  <a:path w="8635" h="13590" extrusionOk="0">
                    <a:moveTo>
                      <a:pt x="1660" y="1"/>
                    </a:moveTo>
                    <a:cubicBezTo>
                      <a:pt x="1414" y="139"/>
                      <a:pt x="1151" y="228"/>
                      <a:pt x="872" y="273"/>
                    </a:cubicBezTo>
                    <a:cubicBezTo>
                      <a:pt x="877" y="296"/>
                      <a:pt x="882" y="319"/>
                      <a:pt x="886" y="341"/>
                    </a:cubicBezTo>
                    <a:cubicBezTo>
                      <a:pt x="999" y="925"/>
                      <a:pt x="1080" y="1516"/>
                      <a:pt x="1133" y="2111"/>
                    </a:cubicBezTo>
                    <a:cubicBezTo>
                      <a:pt x="1260" y="3511"/>
                      <a:pt x="1242" y="4921"/>
                      <a:pt x="1168" y="6324"/>
                    </a:cubicBezTo>
                    <a:cubicBezTo>
                      <a:pt x="1167" y="6338"/>
                      <a:pt x="1167" y="6353"/>
                      <a:pt x="1166" y="6367"/>
                    </a:cubicBezTo>
                    <a:cubicBezTo>
                      <a:pt x="1165" y="6406"/>
                      <a:pt x="1161" y="6443"/>
                      <a:pt x="1160" y="6481"/>
                    </a:cubicBezTo>
                    <a:cubicBezTo>
                      <a:pt x="1157" y="6530"/>
                      <a:pt x="1155" y="6580"/>
                      <a:pt x="1153" y="6631"/>
                    </a:cubicBezTo>
                    <a:cubicBezTo>
                      <a:pt x="1090" y="7886"/>
                      <a:pt x="1046" y="9220"/>
                      <a:pt x="586" y="10394"/>
                    </a:cubicBezTo>
                    <a:cubicBezTo>
                      <a:pt x="503" y="10606"/>
                      <a:pt x="387" y="10799"/>
                      <a:pt x="280" y="10998"/>
                    </a:cubicBezTo>
                    <a:cubicBezTo>
                      <a:pt x="240" y="11073"/>
                      <a:pt x="203" y="11148"/>
                      <a:pt x="167" y="11224"/>
                    </a:cubicBezTo>
                    <a:cubicBezTo>
                      <a:pt x="143" y="11274"/>
                      <a:pt x="121" y="11325"/>
                      <a:pt x="103" y="11375"/>
                    </a:cubicBezTo>
                    <a:cubicBezTo>
                      <a:pt x="85" y="11424"/>
                      <a:pt x="70" y="11473"/>
                      <a:pt x="60" y="11524"/>
                    </a:cubicBezTo>
                    <a:cubicBezTo>
                      <a:pt x="1" y="11795"/>
                      <a:pt x="33" y="12097"/>
                      <a:pt x="35" y="12365"/>
                    </a:cubicBezTo>
                    <a:cubicBezTo>
                      <a:pt x="40" y="12669"/>
                      <a:pt x="41" y="12974"/>
                      <a:pt x="44" y="13278"/>
                    </a:cubicBezTo>
                    <a:lnTo>
                      <a:pt x="283" y="13296"/>
                    </a:lnTo>
                    <a:cubicBezTo>
                      <a:pt x="328" y="13299"/>
                      <a:pt x="372" y="13304"/>
                      <a:pt x="417" y="13306"/>
                    </a:cubicBezTo>
                    <a:cubicBezTo>
                      <a:pt x="463" y="13310"/>
                      <a:pt x="508" y="13313"/>
                      <a:pt x="552" y="13317"/>
                    </a:cubicBezTo>
                    <a:cubicBezTo>
                      <a:pt x="887" y="13342"/>
                      <a:pt x="1223" y="13371"/>
                      <a:pt x="1558" y="13402"/>
                    </a:cubicBezTo>
                    <a:cubicBezTo>
                      <a:pt x="2202" y="13460"/>
                      <a:pt x="2846" y="13525"/>
                      <a:pt x="3489" y="13589"/>
                    </a:cubicBezTo>
                    <a:cubicBezTo>
                      <a:pt x="3483" y="13466"/>
                      <a:pt x="3480" y="13341"/>
                      <a:pt x="3478" y="13218"/>
                    </a:cubicBezTo>
                    <a:cubicBezTo>
                      <a:pt x="3474" y="12935"/>
                      <a:pt x="3471" y="12650"/>
                      <a:pt x="3476" y="12367"/>
                    </a:cubicBezTo>
                    <a:cubicBezTo>
                      <a:pt x="3480" y="12257"/>
                      <a:pt x="3483" y="12147"/>
                      <a:pt x="3494" y="12037"/>
                    </a:cubicBezTo>
                    <a:cubicBezTo>
                      <a:pt x="3359" y="11987"/>
                      <a:pt x="3226" y="11932"/>
                      <a:pt x="3093" y="11873"/>
                    </a:cubicBezTo>
                    <a:cubicBezTo>
                      <a:pt x="3053" y="11854"/>
                      <a:pt x="3025" y="11801"/>
                      <a:pt x="3027" y="11758"/>
                    </a:cubicBezTo>
                    <a:cubicBezTo>
                      <a:pt x="3040" y="11362"/>
                      <a:pt x="3103" y="10968"/>
                      <a:pt x="3214" y="10586"/>
                    </a:cubicBezTo>
                    <a:cubicBezTo>
                      <a:pt x="3272" y="10389"/>
                      <a:pt x="3343" y="10197"/>
                      <a:pt x="3423" y="10008"/>
                    </a:cubicBezTo>
                    <a:cubicBezTo>
                      <a:pt x="3463" y="9915"/>
                      <a:pt x="3505" y="9822"/>
                      <a:pt x="3550" y="9732"/>
                    </a:cubicBezTo>
                    <a:cubicBezTo>
                      <a:pt x="3575" y="9678"/>
                      <a:pt x="3598" y="9628"/>
                      <a:pt x="3638" y="9586"/>
                    </a:cubicBezTo>
                    <a:cubicBezTo>
                      <a:pt x="3668" y="9552"/>
                      <a:pt x="3703" y="9521"/>
                      <a:pt x="3735" y="9487"/>
                    </a:cubicBezTo>
                    <a:cubicBezTo>
                      <a:pt x="3736" y="9486"/>
                      <a:pt x="3739" y="9483"/>
                      <a:pt x="3741" y="9482"/>
                    </a:cubicBezTo>
                    <a:lnTo>
                      <a:pt x="3747" y="9476"/>
                    </a:lnTo>
                    <a:cubicBezTo>
                      <a:pt x="3749" y="9475"/>
                      <a:pt x="3753" y="9472"/>
                      <a:pt x="3755" y="9471"/>
                    </a:cubicBezTo>
                    <a:cubicBezTo>
                      <a:pt x="3758" y="9469"/>
                      <a:pt x="3760" y="9468"/>
                      <a:pt x="3762" y="9466"/>
                    </a:cubicBezTo>
                    <a:cubicBezTo>
                      <a:pt x="3765" y="9465"/>
                      <a:pt x="3767" y="9464"/>
                      <a:pt x="3770" y="9464"/>
                    </a:cubicBezTo>
                    <a:lnTo>
                      <a:pt x="3778" y="9459"/>
                    </a:lnTo>
                    <a:cubicBezTo>
                      <a:pt x="3991" y="9372"/>
                      <a:pt x="4370" y="9240"/>
                      <a:pt x="4876" y="9098"/>
                    </a:cubicBezTo>
                    <a:cubicBezTo>
                      <a:pt x="4917" y="8892"/>
                      <a:pt x="4975" y="8688"/>
                      <a:pt x="5042" y="8490"/>
                    </a:cubicBezTo>
                    <a:cubicBezTo>
                      <a:pt x="5044" y="8483"/>
                      <a:pt x="5047" y="8477"/>
                      <a:pt x="5049" y="8470"/>
                    </a:cubicBezTo>
                    <a:cubicBezTo>
                      <a:pt x="5209" y="8007"/>
                      <a:pt x="5431" y="7559"/>
                      <a:pt x="5746" y="7183"/>
                    </a:cubicBezTo>
                    <a:cubicBezTo>
                      <a:pt x="6012" y="6869"/>
                      <a:pt x="6379" y="6582"/>
                      <a:pt x="6803" y="6582"/>
                    </a:cubicBezTo>
                    <a:cubicBezTo>
                      <a:pt x="6839" y="6582"/>
                      <a:pt x="6875" y="6584"/>
                      <a:pt x="6912" y="6588"/>
                    </a:cubicBezTo>
                    <a:cubicBezTo>
                      <a:pt x="7116" y="6611"/>
                      <a:pt x="7307" y="6689"/>
                      <a:pt x="7479" y="6801"/>
                    </a:cubicBezTo>
                    <a:cubicBezTo>
                      <a:pt x="7643" y="6910"/>
                      <a:pt x="7789" y="7044"/>
                      <a:pt x="7920" y="7190"/>
                    </a:cubicBezTo>
                    <a:cubicBezTo>
                      <a:pt x="7961" y="6981"/>
                      <a:pt x="8019" y="6776"/>
                      <a:pt x="8087" y="6574"/>
                    </a:cubicBezTo>
                    <a:cubicBezTo>
                      <a:pt x="8218" y="6185"/>
                      <a:pt x="8396" y="5805"/>
                      <a:pt x="8635" y="5470"/>
                    </a:cubicBezTo>
                    <a:lnTo>
                      <a:pt x="8635" y="5470"/>
                    </a:lnTo>
                    <a:cubicBezTo>
                      <a:pt x="8611" y="5471"/>
                      <a:pt x="8586" y="5473"/>
                      <a:pt x="8561" y="5473"/>
                    </a:cubicBezTo>
                    <a:cubicBezTo>
                      <a:pt x="7299" y="5529"/>
                      <a:pt x="6039" y="5589"/>
                      <a:pt x="4776" y="5651"/>
                    </a:cubicBezTo>
                    <a:cubicBezTo>
                      <a:pt x="4228" y="5679"/>
                      <a:pt x="3681" y="5706"/>
                      <a:pt x="3133" y="5738"/>
                    </a:cubicBezTo>
                    <a:cubicBezTo>
                      <a:pt x="2961" y="5749"/>
                      <a:pt x="2791" y="5758"/>
                      <a:pt x="2619" y="5772"/>
                    </a:cubicBezTo>
                    <a:cubicBezTo>
                      <a:pt x="2573" y="5775"/>
                      <a:pt x="2523" y="5785"/>
                      <a:pt x="2476" y="5785"/>
                    </a:cubicBezTo>
                    <a:cubicBezTo>
                      <a:pt x="2471" y="5785"/>
                      <a:pt x="2467" y="5785"/>
                      <a:pt x="2462" y="5785"/>
                    </a:cubicBezTo>
                    <a:lnTo>
                      <a:pt x="2447" y="5785"/>
                    </a:lnTo>
                    <a:cubicBezTo>
                      <a:pt x="2442" y="5786"/>
                      <a:pt x="2439" y="5787"/>
                      <a:pt x="2437" y="5787"/>
                    </a:cubicBezTo>
                    <a:cubicBezTo>
                      <a:pt x="2422" y="5793"/>
                      <a:pt x="2407" y="5796"/>
                      <a:pt x="2392" y="5796"/>
                    </a:cubicBezTo>
                    <a:cubicBezTo>
                      <a:pt x="2324" y="5796"/>
                      <a:pt x="2258" y="5742"/>
                      <a:pt x="2252" y="5663"/>
                    </a:cubicBezTo>
                    <a:cubicBezTo>
                      <a:pt x="2112" y="3785"/>
                      <a:pt x="1917" y="1913"/>
                      <a:pt x="1666" y="47"/>
                    </a:cubicBezTo>
                    <a:cubicBezTo>
                      <a:pt x="1665" y="31"/>
                      <a:pt x="1661" y="17"/>
                      <a:pt x="16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582;p50">
                <a:extLst>
                  <a:ext uri="{FF2B5EF4-FFF2-40B4-BE49-F238E27FC236}">
                    <a16:creationId xmlns:a16="http://schemas.microsoft.com/office/drawing/2014/main" id="{255998AC-E661-4213-A24E-60B167C318F9}"/>
                  </a:ext>
                </a:extLst>
              </p:cNvPr>
              <p:cNvSpPr/>
              <p:nvPr/>
            </p:nvSpPr>
            <p:spPr>
              <a:xfrm flipH="1">
                <a:off x="7532478" y="2284142"/>
                <a:ext cx="2568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59" h="54" extrusionOk="0">
                    <a:moveTo>
                      <a:pt x="58" y="0"/>
                    </a:moveTo>
                    <a:cubicBezTo>
                      <a:pt x="42" y="26"/>
                      <a:pt x="23" y="43"/>
                      <a:pt x="0" y="54"/>
                    </a:cubicBezTo>
                    <a:lnTo>
                      <a:pt x="2" y="54"/>
                    </a:lnTo>
                    <a:cubicBezTo>
                      <a:pt x="19" y="48"/>
                      <a:pt x="40" y="33"/>
                      <a:pt x="58" y="0"/>
                    </a:cubicBezTo>
                    <a:close/>
                  </a:path>
                </a:pathLst>
              </a:custGeom>
              <a:solidFill>
                <a:srgbClr val="F656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583;p50">
                <a:extLst>
                  <a:ext uri="{FF2B5EF4-FFF2-40B4-BE49-F238E27FC236}">
                    <a16:creationId xmlns:a16="http://schemas.microsoft.com/office/drawing/2014/main" id="{28C654CD-1846-4372-B9A4-7BFEC0079178}"/>
                  </a:ext>
                </a:extLst>
              </p:cNvPr>
              <p:cNvSpPr/>
              <p:nvPr/>
            </p:nvSpPr>
            <p:spPr>
              <a:xfrm flipH="1">
                <a:off x="7534959" y="2286464"/>
                <a:ext cx="783" cy="219"/>
              </a:xfrm>
              <a:custGeom>
                <a:avLst/>
                <a:gdLst/>
                <a:ahLst/>
                <a:cxnLst/>
                <a:rect l="l" t="t" r="r" b="b"/>
                <a:pathLst>
                  <a:path w="18" h="5" extrusionOk="0">
                    <a:moveTo>
                      <a:pt x="17" y="1"/>
                    </a:moveTo>
                    <a:lnTo>
                      <a:pt x="17" y="1"/>
                    </a:lnTo>
                    <a:cubicBezTo>
                      <a:pt x="4" y="2"/>
                      <a:pt x="1" y="4"/>
                      <a:pt x="4" y="4"/>
                    </a:cubicBezTo>
                    <a:cubicBezTo>
                      <a:pt x="5" y="4"/>
                      <a:pt x="8" y="4"/>
                      <a:pt x="10" y="3"/>
                    </a:cubicBezTo>
                    <a:cubicBezTo>
                      <a:pt x="13" y="2"/>
                      <a:pt x="15" y="2"/>
                      <a:pt x="17" y="1"/>
                    </a:cubicBezTo>
                    <a:close/>
                  </a:path>
                </a:pathLst>
              </a:custGeom>
              <a:solidFill>
                <a:srgbClr val="F656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584;p50">
                <a:extLst>
                  <a:ext uri="{FF2B5EF4-FFF2-40B4-BE49-F238E27FC236}">
                    <a16:creationId xmlns:a16="http://schemas.microsoft.com/office/drawing/2014/main" id="{B6A8ACD3-A06A-41F5-ABA7-9F3ADFDD4B27}"/>
                  </a:ext>
                </a:extLst>
              </p:cNvPr>
              <p:cNvSpPr/>
              <p:nvPr/>
            </p:nvSpPr>
            <p:spPr>
              <a:xfrm flipH="1">
                <a:off x="7156401" y="2010420"/>
                <a:ext cx="74894" cy="263124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6005" extrusionOk="0">
                    <a:moveTo>
                      <a:pt x="3" y="0"/>
                    </a:moveTo>
                    <a:cubicBezTo>
                      <a:pt x="5" y="10"/>
                      <a:pt x="5" y="18"/>
                      <a:pt x="6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3" y="54"/>
                      <a:pt x="5" y="79"/>
                      <a:pt x="8" y="105"/>
                    </a:cubicBezTo>
                    <a:cubicBezTo>
                      <a:pt x="9" y="126"/>
                      <a:pt x="12" y="145"/>
                      <a:pt x="13" y="166"/>
                    </a:cubicBezTo>
                    <a:cubicBezTo>
                      <a:pt x="26" y="302"/>
                      <a:pt x="38" y="439"/>
                      <a:pt x="52" y="574"/>
                    </a:cubicBezTo>
                    <a:cubicBezTo>
                      <a:pt x="121" y="1330"/>
                      <a:pt x="192" y="2088"/>
                      <a:pt x="263" y="2845"/>
                    </a:cubicBezTo>
                    <a:cubicBezTo>
                      <a:pt x="334" y="3614"/>
                      <a:pt x="454" y="4403"/>
                      <a:pt x="446" y="5183"/>
                    </a:cubicBezTo>
                    <a:cubicBezTo>
                      <a:pt x="475" y="5183"/>
                      <a:pt x="504" y="5187"/>
                      <a:pt x="534" y="5189"/>
                    </a:cubicBezTo>
                    <a:cubicBezTo>
                      <a:pt x="579" y="5195"/>
                      <a:pt x="623" y="5203"/>
                      <a:pt x="666" y="5212"/>
                    </a:cubicBezTo>
                    <a:cubicBezTo>
                      <a:pt x="710" y="5223"/>
                      <a:pt x="753" y="5235"/>
                      <a:pt x="796" y="5251"/>
                    </a:cubicBezTo>
                    <a:cubicBezTo>
                      <a:pt x="839" y="5264"/>
                      <a:pt x="881" y="5282"/>
                      <a:pt x="923" y="5303"/>
                    </a:cubicBezTo>
                    <a:cubicBezTo>
                      <a:pt x="986" y="5332"/>
                      <a:pt x="1046" y="5365"/>
                      <a:pt x="1104" y="5404"/>
                    </a:cubicBezTo>
                    <a:cubicBezTo>
                      <a:pt x="1281" y="5520"/>
                      <a:pt x="1436" y="5667"/>
                      <a:pt x="1575" y="5826"/>
                    </a:cubicBezTo>
                    <a:cubicBezTo>
                      <a:pt x="1627" y="5884"/>
                      <a:pt x="1674" y="5943"/>
                      <a:pt x="1721" y="6005"/>
                    </a:cubicBezTo>
                    <a:cubicBezTo>
                      <a:pt x="1531" y="5230"/>
                      <a:pt x="1336" y="4461"/>
                      <a:pt x="1232" y="3666"/>
                    </a:cubicBezTo>
                    <a:cubicBezTo>
                      <a:pt x="1204" y="3454"/>
                      <a:pt x="1180" y="3242"/>
                      <a:pt x="1158" y="3028"/>
                    </a:cubicBezTo>
                    <a:cubicBezTo>
                      <a:pt x="1146" y="2917"/>
                      <a:pt x="1137" y="2806"/>
                      <a:pt x="1126" y="2694"/>
                    </a:cubicBezTo>
                    <a:cubicBezTo>
                      <a:pt x="1061" y="1969"/>
                      <a:pt x="1021" y="1241"/>
                      <a:pt x="975" y="512"/>
                    </a:cubicBezTo>
                    <a:lnTo>
                      <a:pt x="971" y="439"/>
                    </a:lnTo>
                    <a:cubicBezTo>
                      <a:pt x="968" y="390"/>
                      <a:pt x="965" y="341"/>
                      <a:pt x="960" y="294"/>
                    </a:cubicBezTo>
                    <a:cubicBezTo>
                      <a:pt x="958" y="245"/>
                      <a:pt x="955" y="198"/>
                      <a:pt x="951" y="150"/>
                    </a:cubicBezTo>
                    <a:cubicBezTo>
                      <a:pt x="949" y="123"/>
                      <a:pt x="948" y="98"/>
                      <a:pt x="945" y="73"/>
                    </a:cubicBezTo>
                    <a:cubicBezTo>
                      <a:pt x="864" y="73"/>
                      <a:pt x="783" y="71"/>
                      <a:pt x="703" y="69"/>
                    </a:cubicBezTo>
                    <a:cubicBezTo>
                      <a:pt x="572" y="64"/>
                      <a:pt x="443" y="54"/>
                      <a:pt x="314" y="41"/>
                    </a:cubicBezTo>
                    <a:cubicBezTo>
                      <a:pt x="262" y="35"/>
                      <a:pt x="210" y="29"/>
                      <a:pt x="157" y="22"/>
                    </a:cubicBezTo>
                    <a:cubicBezTo>
                      <a:pt x="106" y="15"/>
                      <a:pt x="54" y="7"/>
                      <a:pt x="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585;p50">
                <a:extLst>
                  <a:ext uri="{FF2B5EF4-FFF2-40B4-BE49-F238E27FC236}">
                    <a16:creationId xmlns:a16="http://schemas.microsoft.com/office/drawing/2014/main" id="{E8CE69A5-8599-4649-A153-C8C869BCEFAA}"/>
                  </a:ext>
                </a:extLst>
              </p:cNvPr>
              <p:cNvSpPr/>
              <p:nvPr/>
            </p:nvSpPr>
            <p:spPr>
              <a:xfrm flipH="1">
                <a:off x="7105702" y="1085803"/>
                <a:ext cx="630003" cy="312200"/>
              </a:xfrm>
              <a:custGeom>
                <a:avLst/>
                <a:gdLst/>
                <a:ahLst/>
                <a:cxnLst/>
                <a:rect l="l" t="t" r="r" b="b"/>
                <a:pathLst>
                  <a:path w="14477" h="7125" extrusionOk="0">
                    <a:moveTo>
                      <a:pt x="7440" y="0"/>
                    </a:moveTo>
                    <a:cubicBezTo>
                      <a:pt x="6436" y="0"/>
                      <a:pt x="5439" y="235"/>
                      <a:pt x="4545" y="699"/>
                    </a:cubicBezTo>
                    <a:cubicBezTo>
                      <a:pt x="3959" y="1003"/>
                      <a:pt x="3425" y="1397"/>
                      <a:pt x="2952" y="1856"/>
                    </a:cubicBezTo>
                    <a:cubicBezTo>
                      <a:pt x="2692" y="2109"/>
                      <a:pt x="2458" y="2381"/>
                      <a:pt x="2229" y="2660"/>
                    </a:cubicBezTo>
                    <a:cubicBezTo>
                      <a:pt x="1994" y="2947"/>
                      <a:pt x="1763" y="3240"/>
                      <a:pt x="1550" y="3542"/>
                    </a:cubicBezTo>
                    <a:cubicBezTo>
                      <a:pt x="1085" y="4203"/>
                      <a:pt x="743" y="4922"/>
                      <a:pt x="460" y="5677"/>
                    </a:cubicBezTo>
                    <a:cubicBezTo>
                      <a:pt x="282" y="6150"/>
                      <a:pt x="129" y="6635"/>
                      <a:pt x="0" y="7125"/>
                    </a:cubicBezTo>
                    <a:cubicBezTo>
                      <a:pt x="164" y="7059"/>
                      <a:pt x="331" y="6994"/>
                      <a:pt x="498" y="6930"/>
                    </a:cubicBezTo>
                    <a:cubicBezTo>
                      <a:pt x="755" y="6831"/>
                      <a:pt x="1016" y="6735"/>
                      <a:pt x="1278" y="6642"/>
                    </a:cubicBezTo>
                    <a:cubicBezTo>
                      <a:pt x="1591" y="6532"/>
                      <a:pt x="1908" y="6425"/>
                      <a:pt x="2227" y="6322"/>
                    </a:cubicBezTo>
                    <a:cubicBezTo>
                      <a:pt x="2432" y="6257"/>
                      <a:pt x="2636" y="6193"/>
                      <a:pt x="2842" y="6130"/>
                    </a:cubicBezTo>
                    <a:cubicBezTo>
                      <a:pt x="2889" y="6115"/>
                      <a:pt x="2935" y="6103"/>
                      <a:pt x="2981" y="6089"/>
                    </a:cubicBezTo>
                    <a:cubicBezTo>
                      <a:pt x="3042" y="6069"/>
                      <a:pt x="3105" y="6051"/>
                      <a:pt x="3167" y="6033"/>
                    </a:cubicBezTo>
                    <a:cubicBezTo>
                      <a:pt x="3170" y="6032"/>
                      <a:pt x="3173" y="6032"/>
                      <a:pt x="3175" y="6031"/>
                    </a:cubicBezTo>
                    <a:cubicBezTo>
                      <a:pt x="3247" y="6010"/>
                      <a:pt x="3319" y="5988"/>
                      <a:pt x="3390" y="5968"/>
                    </a:cubicBezTo>
                    <a:cubicBezTo>
                      <a:pt x="3425" y="5957"/>
                      <a:pt x="3462" y="5947"/>
                      <a:pt x="3497" y="5938"/>
                    </a:cubicBezTo>
                    <a:cubicBezTo>
                      <a:pt x="3498" y="5938"/>
                      <a:pt x="3499" y="5935"/>
                      <a:pt x="3503" y="5935"/>
                    </a:cubicBezTo>
                    <a:lnTo>
                      <a:pt x="3594" y="5910"/>
                    </a:lnTo>
                    <a:cubicBezTo>
                      <a:pt x="3627" y="5901"/>
                      <a:pt x="3661" y="5890"/>
                      <a:pt x="3694" y="5882"/>
                    </a:cubicBezTo>
                    <a:cubicBezTo>
                      <a:pt x="3742" y="5869"/>
                      <a:pt x="3792" y="5855"/>
                      <a:pt x="3840" y="5843"/>
                    </a:cubicBezTo>
                    <a:cubicBezTo>
                      <a:pt x="4099" y="5773"/>
                      <a:pt x="4357" y="5707"/>
                      <a:pt x="4617" y="5642"/>
                    </a:cubicBezTo>
                    <a:cubicBezTo>
                      <a:pt x="5049" y="5534"/>
                      <a:pt x="5484" y="5435"/>
                      <a:pt x="5921" y="5344"/>
                    </a:cubicBezTo>
                    <a:cubicBezTo>
                      <a:pt x="5964" y="5335"/>
                      <a:pt x="6009" y="5325"/>
                      <a:pt x="6052" y="5317"/>
                    </a:cubicBezTo>
                    <a:cubicBezTo>
                      <a:pt x="6097" y="5308"/>
                      <a:pt x="6139" y="5297"/>
                      <a:pt x="6185" y="5289"/>
                    </a:cubicBezTo>
                    <a:cubicBezTo>
                      <a:pt x="6788" y="5167"/>
                      <a:pt x="7395" y="5062"/>
                      <a:pt x="8002" y="4970"/>
                    </a:cubicBezTo>
                    <a:cubicBezTo>
                      <a:pt x="8538" y="4890"/>
                      <a:pt x="9074" y="4821"/>
                      <a:pt x="9609" y="4767"/>
                    </a:cubicBezTo>
                    <a:cubicBezTo>
                      <a:pt x="10053" y="4720"/>
                      <a:pt x="10494" y="4682"/>
                      <a:pt x="10932" y="4653"/>
                    </a:cubicBezTo>
                    <a:cubicBezTo>
                      <a:pt x="10996" y="4650"/>
                      <a:pt x="11060" y="4645"/>
                      <a:pt x="11123" y="4640"/>
                    </a:cubicBezTo>
                    <a:cubicBezTo>
                      <a:pt x="11240" y="4633"/>
                      <a:pt x="11360" y="4626"/>
                      <a:pt x="11477" y="4621"/>
                    </a:cubicBezTo>
                    <a:cubicBezTo>
                      <a:pt x="11545" y="4617"/>
                      <a:pt x="11611" y="4615"/>
                      <a:pt x="11680" y="4610"/>
                    </a:cubicBezTo>
                    <a:cubicBezTo>
                      <a:pt x="11724" y="4609"/>
                      <a:pt x="11767" y="4605"/>
                      <a:pt x="11811" y="4604"/>
                    </a:cubicBezTo>
                    <a:lnTo>
                      <a:pt x="11814" y="4604"/>
                    </a:lnTo>
                    <a:cubicBezTo>
                      <a:pt x="11911" y="4600"/>
                      <a:pt x="12006" y="4597"/>
                      <a:pt x="12102" y="4594"/>
                    </a:cubicBezTo>
                    <a:cubicBezTo>
                      <a:pt x="12189" y="4592"/>
                      <a:pt x="12276" y="4588"/>
                      <a:pt x="12363" y="4587"/>
                    </a:cubicBezTo>
                    <a:cubicBezTo>
                      <a:pt x="12377" y="4587"/>
                      <a:pt x="12392" y="4586"/>
                      <a:pt x="12405" y="4586"/>
                    </a:cubicBezTo>
                    <a:cubicBezTo>
                      <a:pt x="12501" y="4582"/>
                      <a:pt x="12598" y="4581"/>
                      <a:pt x="12694" y="4580"/>
                    </a:cubicBezTo>
                    <a:cubicBezTo>
                      <a:pt x="12891" y="4576"/>
                      <a:pt x="13089" y="4575"/>
                      <a:pt x="13285" y="4575"/>
                    </a:cubicBezTo>
                    <a:cubicBezTo>
                      <a:pt x="13686" y="4575"/>
                      <a:pt x="14083" y="4583"/>
                      <a:pt x="14477" y="4598"/>
                    </a:cubicBezTo>
                    <a:cubicBezTo>
                      <a:pt x="14080" y="3973"/>
                      <a:pt x="13629" y="3379"/>
                      <a:pt x="13130" y="2829"/>
                    </a:cubicBezTo>
                    <a:cubicBezTo>
                      <a:pt x="12642" y="2291"/>
                      <a:pt x="12108" y="1784"/>
                      <a:pt x="11516" y="1362"/>
                    </a:cubicBezTo>
                    <a:cubicBezTo>
                      <a:pt x="10504" y="641"/>
                      <a:pt x="9318" y="155"/>
                      <a:pt x="8078" y="32"/>
                    </a:cubicBezTo>
                    <a:cubicBezTo>
                      <a:pt x="7865" y="11"/>
                      <a:pt x="7652" y="0"/>
                      <a:pt x="74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586;p50">
                <a:extLst>
                  <a:ext uri="{FF2B5EF4-FFF2-40B4-BE49-F238E27FC236}">
                    <a16:creationId xmlns:a16="http://schemas.microsoft.com/office/drawing/2014/main" id="{B7B37A0E-5B07-4045-808F-5B02720C06E5}"/>
                  </a:ext>
                </a:extLst>
              </p:cNvPr>
              <p:cNvSpPr/>
              <p:nvPr/>
            </p:nvSpPr>
            <p:spPr>
              <a:xfrm flipH="1">
                <a:off x="7782877" y="1492947"/>
                <a:ext cx="218980" cy="201385"/>
              </a:xfrm>
              <a:custGeom>
                <a:avLst/>
                <a:gdLst/>
                <a:ahLst/>
                <a:cxnLst/>
                <a:rect l="l" t="t" r="r" b="b"/>
                <a:pathLst>
                  <a:path w="5032" h="4596" extrusionOk="0">
                    <a:moveTo>
                      <a:pt x="5031" y="1"/>
                    </a:moveTo>
                    <a:lnTo>
                      <a:pt x="5031" y="1"/>
                    </a:lnTo>
                    <a:cubicBezTo>
                      <a:pt x="4984" y="17"/>
                      <a:pt x="4937" y="32"/>
                      <a:pt x="4890" y="48"/>
                    </a:cubicBezTo>
                    <a:cubicBezTo>
                      <a:pt x="4572" y="157"/>
                      <a:pt x="4264" y="267"/>
                      <a:pt x="3967" y="378"/>
                    </a:cubicBezTo>
                    <a:cubicBezTo>
                      <a:pt x="3844" y="424"/>
                      <a:pt x="3724" y="471"/>
                      <a:pt x="3607" y="517"/>
                    </a:cubicBezTo>
                    <a:cubicBezTo>
                      <a:pt x="3528" y="547"/>
                      <a:pt x="3452" y="580"/>
                      <a:pt x="3375" y="610"/>
                    </a:cubicBezTo>
                    <a:cubicBezTo>
                      <a:pt x="3300" y="640"/>
                      <a:pt x="3224" y="673"/>
                      <a:pt x="3150" y="703"/>
                    </a:cubicBezTo>
                    <a:cubicBezTo>
                      <a:pt x="2472" y="987"/>
                      <a:pt x="1895" y="1272"/>
                      <a:pt x="1427" y="1554"/>
                    </a:cubicBezTo>
                    <a:cubicBezTo>
                      <a:pt x="1260" y="1655"/>
                      <a:pt x="1105" y="1754"/>
                      <a:pt x="966" y="1854"/>
                    </a:cubicBezTo>
                    <a:cubicBezTo>
                      <a:pt x="758" y="2003"/>
                      <a:pt x="585" y="2147"/>
                      <a:pt x="446" y="2288"/>
                    </a:cubicBezTo>
                    <a:cubicBezTo>
                      <a:pt x="140" y="2598"/>
                      <a:pt x="0" y="2888"/>
                      <a:pt x="39" y="3146"/>
                    </a:cubicBezTo>
                    <a:lnTo>
                      <a:pt x="39" y="3147"/>
                    </a:lnTo>
                    <a:cubicBezTo>
                      <a:pt x="43" y="3178"/>
                      <a:pt x="53" y="3212"/>
                      <a:pt x="68" y="3251"/>
                    </a:cubicBezTo>
                    <a:cubicBezTo>
                      <a:pt x="70" y="3258"/>
                      <a:pt x="72" y="3265"/>
                      <a:pt x="73" y="3273"/>
                    </a:cubicBezTo>
                    <a:cubicBezTo>
                      <a:pt x="200" y="3594"/>
                      <a:pt x="620" y="3880"/>
                      <a:pt x="1302" y="4107"/>
                    </a:cubicBezTo>
                    <a:cubicBezTo>
                      <a:pt x="1977" y="4332"/>
                      <a:pt x="2881" y="4497"/>
                      <a:pt x="3995" y="4595"/>
                    </a:cubicBezTo>
                    <a:cubicBezTo>
                      <a:pt x="4287" y="4073"/>
                      <a:pt x="4467" y="3499"/>
                      <a:pt x="4595" y="2916"/>
                    </a:cubicBezTo>
                    <a:cubicBezTo>
                      <a:pt x="4733" y="2280"/>
                      <a:pt x="4810" y="1633"/>
                      <a:pt x="4895" y="988"/>
                    </a:cubicBezTo>
                    <a:cubicBezTo>
                      <a:pt x="4938" y="663"/>
                      <a:pt x="4971" y="328"/>
                      <a:pt x="50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587;p50">
                <a:extLst>
                  <a:ext uri="{FF2B5EF4-FFF2-40B4-BE49-F238E27FC236}">
                    <a16:creationId xmlns:a16="http://schemas.microsoft.com/office/drawing/2014/main" id="{1E8FA8BD-F13C-4270-854D-FE85BBCB9C7D}"/>
                  </a:ext>
                </a:extLst>
              </p:cNvPr>
              <p:cNvSpPr/>
              <p:nvPr/>
            </p:nvSpPr>
            <p:spPr>
              <a:xfrm flipH="1">
                <a:off x="6716352" y="1369559"/>
                <a:ext cx="331255" cy="231970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5294" extrusionOk="0">
                    <a:moveTo>
                      <a:pt x="902" y="1"/>
                    </a:moveTo>
                    <a:cubicBezTo>
                      <a:pt x="608" y="1"/>
                      <a:pt x="307" y="4"/>
                      <a:pt x="0" y="11"/>
                    </a:cubicBezTo>
                    <a:cubicBezTo>
                      <a:pt x="133" y="221"/>
                      <a:pt x="250" y="439"/>
                      <a:pt x="353" y="659"/>
                    </a:cubicBezTo>
                    <a:cubicBezTo>
                      <a:pt x="806" y="1630"/>
                      <a:pt x="1050" y="2744"/>
                      <a:pt x="915" y="3815"/>
                    </a:cubicBezTo>
                    <a:cubicBezTo>
                      <a:pt x="852" y="4313"/>
                      <a:pt x="716" y="4798"/>
                      <a:pt x="627" y="5293"/>
                    </a:cubicBezTo>
                    <a:cubicBezTo>
                      <a:pt x="1718" y="4988"/>
                      <a:pt x="2727" y="4663"/>
                      <a:pt x="3627" y="4324"/>
                    </a:cubicBezTo>
                    <a:cubicBezTo>
                      <a:pt x="4937" y="3831"/>
                      <a:pt x="5947" y="3334"/>
                      <a:pt x="6629" y="2848"/>
                    </a:cubicBezTo>
                    <a:cubicBezTo>
                      <a:pt x="7291" y="2377"/>
                      <a:pt x="7611" y="1931"/>
                      <a:pt x="7555" y="1559"/>
                    </a:cubicBezTo>
                    <a:cubicBezTo>
                      <a:pt x="7540" y="1453"/>
                      <a:pt x="7494" y="1351"/>
                      <a:pt x="7418" y="1252"/>
                    </a:cubicBezTo>
                    <a:cubicBezTo>
                      <a:pt x="7410" y="1247"/>
                      <a:pt x="7405" y="1241"/>
                      <a:pt x="7399" y="1234"/>
                    </a:cubicBezTo>
                    <a:cubicBezTo>
                      <a:pt x="7135" y="910"/>
                      <a:pt x="6540" y="630"/>
                      <a:pt x="5675" y="424"/>
                    </a:cubicBezTo>
                    <a:cubicBezTo>
                      <a:pt x="4803" y="217"/>
                      <a:pt x="3673" y="84"/>
                      <a:pt x="2321" y="28"/>
                    </a:cubicBezTo>
                    <a:cubicBezTo>
                      <a:pt x="1867" y="10"/>
                      <a:pt x="1393" y="1"/>
                      <a:pt x="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588;p50">
                <a:extLst>
                  <a:ext uri="{FF2B5EF4-FFF2-40B4-BE49-F238E27FC236}">
                    <a16:creationId xmlns:a16="http://schemas.microsoft.com/office/drawing/2014/main" id="{F363F6DB-93C3-49AF-B8FB-64CEDCFD6C0F}"/>
                  </a:ext>
                </a:extLst>
              </p:cNvPr>
              <p:cNvSpPr/>
              <p:nvPr/>
            </p:nvSpPr>
            <p:spPr>
              <a:xfrm flipH="1">
                <a:off x="7415024" y="4062963"/>
                <a:ext cx="495795" cy="593289"/>
              </a:xfrm>
              <a:custGeom>
                <a:avLst/>
                <a:gdLst/>
                <a:ahLst/>
                <a:cxnLst/>
                <a:rect l="l" t="t" r="r" b="b"/>
                <a:pathLst>
                  <a:path w="11393" h="13540" extrusionOk="0">
                    <a:moveTo>
                      <a:pt x="10231" y="1"/>
                    </a:moveTo>
                    <a:cubicBezTo>
                      <a:pt x="10204" y="304"/>
                      <a:pt x="10170" y="608"/>
                      <a:pt x="10130" y="910"/>
                    </a:cubicBezTo>
                    <a:cubicBezTo>
                      <a:pt x="10098" y="1139"/>
                      <a:pt x="10065" y="1369"/>
                      <a:pt x="10023" y="1598"/>
                    </a:cubicBezTo>
                    <a:cubicBezTo>
                      <a:pt x="10014" y="1643"/>
                      <a:pt x="10006" y="1689"/>
                      <a:pt x="9996" y="1735"/>
                    </a:cubicBezTo>
                    <a:cubicBezTo>
                      <a:pt x="9988" y="1781"/>
                      <a:pt x="9978" y="1826"/>
                      <a:pt x="9970" y="1873"/>
                    </a:cubicBezTo>
                    <a:cubicBezTo>
                      <a:pt x="9966" y="1886"/>
                      <a:pt x="9964" y="1899"/>
                      <a:pt x="9960" y="1913"/>
                    </a:cubicBezTo>
                    <a:cubicBezTo>
                      <a:pt x="9927" y="2071"/>
                      <a:pt x="9886" y="2228"/>
                      <a:pt x="9834" y="2381"/>
                    </a:cubicBezTo>
                    <a:cubicBezTo>
                      <a:pt x="9782" y="2533"/>
                      <a:pt x="9722" y="2687"/>
                      <a:pt x="9640" y="2826"/>
                    </a:cubicBezTo>
                    <a:cubicBezTo>
                      <a:pt x="9558" y="2961"/>
                      <a:pt x="9449" y="3080"/>
                      <a:pt x="9299" y="3140"/>
                    </a:cubicBezTo>
                    <a:cubicBezTo>
                      <a:pt x="9243" y="3163"/>
                      <a:pt x="9183" y="3174"/>
                      <a:pt x="9124" y="3174"/>
                    </a:cubicBezTo>
                    <a:cubicBezTo>
                      <a:pt x="9026" y="3174"/>
                      <a:pt x="8928" y="3145"/>
                      <a:pt x="8842" y="3097"/>
                    </a:cubicBezTo>
                    <a:cubicBezTo>
                      <a:pt x="8705" y="3019"/>
                      <a:pt x="8596" y="2901"/>
                      <a:pt x="8504" y="2773"/>
                    </a:cubicBezTo>
                    <a:cubicBezTo>
                      <a:pt x="8418" y="2654"/>
                      <a:pt x="8347" y="2523"/>
                      <a:pt x="8285" y="2392"/>
                    </a:cubicBezTo>
                    <a:cubicBezTo>
                      <a:pt x="8236" y="2288"/>
                      <a:pt x="8191" y="2184"/>
                      <a:pt x="8151" y="2078"/>
                    </a:cubicBezTo>
                    <a:cubicBezTo>
                      <a:pt x="8136" y="2035"/>
                      <a:pt x="8120" y="1991"/>
                      <a:pt x="8105" y="1948"/>
                    </a:cubicBezTo>
                    <a:cubicBezTo>
                      <a:pt x="8091" y="1905"/>
                      <a:pt x="8078" y="1862"/>
                      <a:pt x="8064" y="1821"/>
                    </a:cubicBezTo>
                    <a:cubicBezTo>
                      <a:pt x="8035" y="1723"/>
                      <a:pt x="8008" y="1624"/>
                      <a:pt x="7986" y="1525"/>
                    </a:cubicBezTo>
                    <a:cubicBezTo>
                      <a:pt x="7917" y="1221"/>
                      <a:pt x="7875" y="912"/>
                      <a:pt x="7844" y="602"/>
                    </a:cubicBezTo>
                    <a:cubicBezTo>
                      <a:pt x="7826" y="413"/>
                      <a:pt x="7813" y="223"/>
                      <a:pt x="7802" y="33"/>
                    </a:cubicBezTo>
                    <a:cubicBezTo>
                      <a:pt x="7660" y="39"/>
                      <a:pt x="7516" y="46"/>
                      <a:pt x="7374" y="54"/>
                    </a:cubicBezTo>
                    <a:cubicBezTo>
                      <a:pt x="6942" y="81"/>
                      <a:pt x="6508" y="115"/>
                      <a:pt x="6077" y="159"/>
                    </a:cubicBezTo>
                    <a:cubicBezTo>
                      <a:pt x="6073" y="159"/>
                      <a:pt x="6067" y="161"/>
                      <a:pt x="6062" y="161"/>
                    </a:cubicBezTo>
                    <a:lnTo>
                      <a:pt x="5945" y="174"/>
                    </a:lnTo>
                    <a:cubicBezTo>
                      <a:pt x="5900" y="178"/>
                      <a:pt x="5857" y="184"/>
                      <a:pt x="5812" y="188"/>
                    </a:cubicBezTo>
                    <a:cubicBezTo>
                      <a:pt x="5678" y="203"/>
                      <a:pt x="5545" y="219"/>
                      <a:pt x="5411" y="236"/>
                    </a:cubicBezTo>
                    <a:cubicBezTo>
                      <a:pt x="5381" y="240"/>
                      <a:pt x="5348" y="245"/>
                      <a:pt x="5318" y="248"/>
                    </a:cubicBezTo>
                    <a:cubicBezTo>
                      <a:pt x="5314" y="248"/>
                      <a:pt x="5312" y="249"/>
                      <a:pt x="5310" y="249"/>
                    </a:cubicBezTo>
                    <a:cubicBezTo>
                      <a:pt x="5307" y="249"/>
                      <a:pt x="5306" y="249"/>
                      <a:pt x="5301" y="250"/>
                    </a:cubicBezTo>
                    <a:cubicBezTo>
                      <a:pt x="5288" y="252"/>
                      <a:pt x="5275" y="254"/>
                      <a:pt x="5261" y="256"/>
                    </a:cubicBezTo>
                    <a:cubicBezTo>
                      <a:pt x="5208" y="263"/>
                      <a:pt x="5156" y="271"/>
                      <a:pt x="5102" y="278"/>
                    </a:cubicBezTo>
                    <a:cubicBezTo>
                      <a:pt x="5028" y="289"/>
                      <a:pt x="4953" y="300"/>
                      <a:pt x="4878" y="312"/>
                    </a:cubicBezTo>
                    <a:cubicBezTo>
                      <a:pt x="4923" y="824"/>
                      <a:pt x="4969" y="1334"/>
                      <a:pt x="5018" y="1846"/>
                    </a:cubicBezTo>
                    <a:cubicBezTo>
                      <a:pt x="5069" y="2392"/>
                      <a:pt x="5122" y="2938"/>
                      <a:pt x="5174" y="3484"/>
                    </a:cubicBezTo>
                    <a:cubicBezTo>
                      <a:pt x="5215" y="3896"/>
                      <a:pt x="5253" y="4308"/>
                      <a:pt x="5288" y="4720"/>
                    </a:cubicBezTo>
                    <a:cubicBezTo>
                      <a:pt x="5337" y="5296"/>
                      <a:pt x="5387" y="5870"/>
                      <a:pt x="5434" y="6446"/>
                    </a:cubicBezTo>
                    <a:cubicBezTo>
                      <a:pt x="5458" y="6730"/>
                      <a:pt x="5485" y="7010"/>
                      <a:pt x="5497" y="7295"/>
                    </a:cubicBezTo>
                    <a:cubicBezTo>
                      <a:pt x="5507" y="7581"/>
                      <a:pt x="5504" y="7870"/>
                      <a:pt x="5498" y="8158"/>
                    </a:cubicBezTo>
                    <a:cubicBezTo>
                      <a:pt x="5492" y="8437"/>
                      <a:pt x="5503" y="8716"/>
                      <a:pt x="5481" y="8995"/>
                    </a:cubicBezTo>
                    <a:cubicBezTo>
                      <a:pt x="5469" y="9153"/>
                      <a:pt x="5487" y="9327"/>
                      <a:pt x="5445" y="9482"/>
                    </a:cubicBezTo>
                    <a:cubicBezTo>
                      <a:pt x="5400" y="9649"/>
                      <a:pt x="5203" y="9759"/>
                      <a:pt x="5062" y="9830"/>
                    </a:cubicBezTo>
                    <a:cubicBezTo>
                      <a:pt x="4904" y="9911"/>
                      <a:pt x="4732" y="9969"/>
                      <a:pt x="4579" y="10041"/>
                    </a:cubicBezTo>
                    <a:cubicBezTo>
                      <a:pt x="4070" y="10281"/>
                      <a:pt x="3555" y="10513"/>
                      <a:pt x="3037" y="10729"/>
                    </a:cubicBezTo>
                    <a:cubicBezTo>
                      <a:pt x="2548" y="10933"/>
                      <a:pt x="2043" y="11105"/>
                      <a:pt x="1562" y="11325"/>
                    </a:cubicBezTo>
                    <a:cubicBezTo>
                      <a:pt x="1128" y="11524"/>
                      <a:pt x="711" y="11784"/>
                      <a:pt x="427" y="12176"/>
                    </a:cubicBezTo>
                    <a:cubicBezTo>
                      <a:pt x="285" y="12373"/>
                      <a:pt x="176" y="12590"/>
                      <a:pt x="102" y="12819"/>
                    </a:cubicBezTo>
                    <a:cubicBezTo>
                      <a:pt x="99" y="12826"/>
                      <a:pt x="97" y="12834"/>
                      <a:pt x="95" y="12841"/>
                    </a:cubicBezTo>
                    <a:cubicBezTo>
                      <a:pt x="89" y="12858"/>
                      <a:pt x="84" y="12876"/>
                      <a:pt x="79" y="12893"/>
                    </a:cubicBezTo>
                    <a:cubicBezTo>
                      <a:pt x="38" y="13039"/>
                      <a:pt x="10" y="13190"/>
                      <a:pt x="1" y="13342"/>
                    </a:cubicBezTo>
                    <a:cubicBezTo>
                      <a:pt x="773" y="13415"/>
                      <a:pt x="1544" y="13497"/>
                      <a:pt x="2318" y="13540"/>
                    </a:cubicBezTo>
                    <a:cubicBezTo>
                      <a:pt x="2979" y="13507"/>
                      <a:pt x="3637" y="13470"/>
                      <a:pt x="4297" y="13434"/>
                    </a:cubicBezTo>
                    <a:cubicBezTo>
                      <a:pt x="4592" y="13418"/>
                      <a:pt x="4887" y="13400"/>
                      <a:pt x="5183" y="13383"/>
                    </a:cubicBezTo>
                    <a:cubicBezTo>
                      <a:pt x="5322" y="13375"/>
                      <a:pt x="5452" y="13360"/>
                      <a:pt x="5590" y="13328"/>
                    </a:cubicBezTo>
                    <a:cubicBezTo>
                      <a:pt x="5730" y="13296"/>
                      <a:pt x="5870" y="13260"/>
                      <a:pt x="6009" y="13225"/>
                    </a:cubicBezTo>
                    <a:cubicBezTo>
                      <a:pt x="6564" y="13089"/>
                      <a:pt x="7121" y="12958"/>
                      <a:pt x="7681" y="12849"/>
                    </a:cubicBezTo>
                    <a:cubicBezTo>
                      <a:pt x="8519" y="12687"/>
                      <a:pt x="9373" y="12571"/>
                      <a:pt x="10226" y="12571"/>
                    </a:cubicBezTo>
                    <a:cubicBezTo>
                      <a:pt x="10480" y="12571"/>
                      <a:pt x="10735" y="12582"/>
                      <a:pt x="10989" y="12604"/>
                    </a:cubicBezTo>
                    <a:cubicBezTo>
                      <a:pt x="10989" y="12591"/>
                      <a:pt x="10991" y="12580"/>
                      <a:pt x="10991" y="12567"/>
                    </a:cubicBezTo>
                    <a:cubicBezTo>
                      <a:pt x="10998" y="12405"/>
                      <a:pt x="11004" y="12242"/>
                      <a:pt x="11011" y="12080"/>
                    </a:cubicBezTo>
                    <a:cubicBezTo>
                      <a:pt x="11011" y="12068"/>
                      <a:pt x="11012" y="12056"/>
                      <a:pt x="11012" y="12045"/>
                    </a:cubicBezTo>
                    <a:cubicBezTo>
                      <a:pt x="11014" y="12023"/>
                      <a:pt x="11014" y="12001"/>
                      <a:pt x="11015" y="11979"/>
                    </a:cubicBezTo>
                    <a:cubicBezTo>
                      <a:pt x="11021" y="11834"/>
                      <a:pt x="11027" y="11688"/>
                      <a:pt x="11033" y="11546"/>
                    </a:cubicBezTo>
                    <a:cubicBezTo>
                      <a:pt x="11051" y="11087"/>
                      <a:pt x="11070" y="10627"/>
                      <a:pt x="11090" y="10168"/>
                    </a:cubicBezTo>
                    <a:cubicBezTo>
                      <a:pt x="11110" y="9627"/>
                      <a:pt x="11133" y="9088"/>
                      <a:pt x="11155" y="8547"/>
                    </a:cubicBezTo>
                    <a:cubicBezTo>
                      <a:pt x="11178" y="7954"/>
                      <a:pt x="11201" y="7360"/>
                      <a:pt x="11223" y="6767"/>
                    </a:cubicBezTo>
                    <a:cubicBezTo>
                      <a:pt x="11244" y="6157"/>
                      <a:pt x="11266" y="5547"/>
                      <a:pt x="11287" y="4938"/>
                    </a:cubicBezTo>
                    <a:cubicBezTo>
                      <a:pt x="11305" y="4347"/>
                      <a:pt x="11324" y="3759"/>
                      <a:pt x="11340" y="3168"/>
                    </a:cubicBezTo>
                    <a:cubicBezTo>
                      <a:pt x="11354" y="2627"/>
                      <a:pt x="11368" y="2084"/>
                      <a:pt x="11377" y="1543"/>
                    </a:cubicBezTo>
                    <a:cubicBezTo>
                      <a:pt x="11387" y="1086"/>
                      <a:pt x="11392" y="629"/>
                      <a:pt x="11392" y="173"/>
                    </a:cubicBezTo>
                    <a:lnTo>
                      <a:pt x="11392" y="31"/>
                    </a:lnTo>
                    <a:cubicBezTo>
                      <a:pt x="11179" y="24"/>
                      <a:pt x="10963" y="17"/>
                      <a:pt x="10748" y="11"/>
                    </a:cubicBezTo>
                    <a:cubicBezTo>
                      <a:pt x="10703" y="10"/>
                      <a:pt x="10657" y="10"/>
                      <a:pt x="10611" y="8"/>
                    </a:cubicBezTo>
                    <a:cubicBezTo>
                      <a:pt x="10568" y="7"/>
                      <a:pt x="10527" y="7"/>
                      <a:pt x="10483" y="5"/>
                    </a:cubicBezTo>
                    <a:lnTo>
                      <a:pt x="1023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589;p50">
                <a:extLst>
                  <a:ext uri="{FF2B5EF4-FFF2-40B4-BE49-F238E27FC236}">
                    <a16:creationId xmlns:a16="http://schemas.microsoft.com/office/drawing/2014/main" id="{27558C23-EC14-43F5-9C4F-92A5F395B6B1}"/>
                  </a:ext>
                </a:extLst>
              </p:cNvPr>
              <p:cNvSpPr/>
              <p:nvPr/>
            </p:nvSpPr>
            <p:spPr>
              <a:xfrm flipH="1">
                <a:off x="6681233" y="4049994"/>
                <a:ext cx="524603" cy="579004"/>
              </a:xfrm>
              <a:custGeom>
                <a:avLst/>
                <a:gdLst/>
                <a:ahLst/>
                <a:cxnLst/>
                <a:rect l="l" t="t" r="r" b="b"/>
                <a:pathLst>
                  <a:path w="12055" h="13214" extrusionOk="0">
                    <a:moveTo>
                      <a:pt x="3744" y="1"/>
                    </a:moveTo>
                    <a:cubicBezTo>
                      <a:pt x="3692" y="1"/>
                      <a:pt x="3640" y="1"/>
                      <a:pt x="3588" y="1"/>
                    </a:cubicBezTo>
                    <a:cubicBezTo>
                      <a:pt x="3588" y="231"/>
                      <a:pt x="3583" y="459"/>
                      <a:pt x="3570" y="689"/>
                    </a:cubicBezTo>
                    <a:cubicBezTo>
                      <a:pt x="3567" y="732"/>
                      <a:pt x="3566" y="774"/>
                      <a:pt x="3561" y="818"/>
                    </a:cubicBezTo>
                    <a:lnTo>
                      <a:pt x="3561" y="823"/>
                    </a:lnTo>
                    <a:cubicBezTo>
                      <a:pt x="3559" y="867"/>
                      <a:pt x="3554" y="911"/>
                      <a:pt x="3552" y="956"/>
                    </a:cubicBezTo>
                    <a:cubicBezTo>
                      <a:pt x="3529" y="1221"/>
                      <a:pt x="3490" y="1486"/>
                      <a:pt x="3431" y="1748"/>
                    </a:cubicBezTo>
                    <a:cubicBezTo>
                      <a:pt x="3361" y="2053"/>
                      <a:pt x="3257" y="2349"/>
                      <a:pt x="3112" y="2625"/>
                    </a:cubicBezTo>
                    <a:cubicBezTo>
                      <a:pt x="2974" y="2888"/>
                      <a:pt x="2768" y="3168"/>
                      <a:pt x="2450" y="3203"/>
                    </a:cubicBezTo>
                    <a:cubicBezTo>
                      <a:pt x="2434" y="3205"/>
                      <a:pt x="2419" y="3205"/>
                      <a:pt x="2403" y="3205"/>
                    </a:cubicBezTo>
                    <a:cubicBezTo>
                      <a:pt x="2260" y="3205"/>
                      <a:pt x="2126" y="3136"/>
                      <a:pt x="2023" y="3040"/>
                    </a:cubicBezTo>
                    <a:cubicBezTo>
                      <a:pt x="1913" y="2936"/>
                      <a:pt x="1836" y="2799"/>
                      <a:pt x="1771" y="2664"/>
                    </a:cubicBezTo>
                    <a:cubicBezTo>
                      <a:pt x="1626" y="2365"/>
                      <a:pt x="1536" y="2045"/>
                      <a:pt x="1460" y="1723"/>
                    </a:cubicBezTo>
                    <a:cubicBezTo>
                      <a:pt x="1402" y="1474"/>
                      <a:pt x="1349" y="1224"/>
                      <a:pt x="1303" y="971"/>
                    </a:cubicBezTo>
                    <a:cubicBezTo>
                      <a:pt x="1293" y="927"/>
                      <a:pt x="1286" y="883"/>
                      <a:pt x="1278" y="838"/>
                    </a:cubicBezTo>
                    <a:cubicBezTo>
                      <a:pt x="1270" y="797"/>
                      <a:pt x="1263" y="756"/>
                      <a:pt x="1256" y="718"/>
                    </a:cubicBezTo>
                    <a:cubicBezTo>
                      <a:pt x="1255" y="713"/>
                      <a:pt x="1255" y="708"/>
                      <a:pt x="1254" y="703"/>
                    </a:cubicBezTo>
                    <a:cubicBezTo>
                      <a:pt x="1218" y="500"/>
                      <a:pt x="1188" y="297"/>
                      <a:pt x="1160" y="94"/>
                    </a:cubicBezTo>
                    <a:cubicBezTo>
                      <a:pt x="1067" y="100"/>
                      <a:pt x="974" y="107"/>
                      <a:pt x="883" y="112"/>
                    </a:cubicBezTo>
                    <a:cubicBezTo>
                      <a:pt x="837" y="116"/>
                      <a:pt x="793" y="120"/>
                      <a:pt x="749" y="123"/>
                    </a:cubicBezTo>
                    <a:cubicBezTo>
                      <a:pt x="705" y="126"/>
                      <a:pt x="660" y="130"/>
                      <a:pt x="617" y="133"/>
                    </a:cubicBezTo>
                    <a:cubicBezTo>
                      <a:pt x="410" y="149"/>
                      <a:pt x="206" y="167"/>
                      <a:pt x="1" y="184"/>
                    </a:cubicBezTo>
                    <a:cubicBezTo>
                      <a:pt x="7" y="335"/>
                      <a:pt x="16" y="487"/>
                      <a:pt x="25" y="638"/>
                    </a:cubicBezTo>
                    <a:cubicBezTo>
                      <a:pt x="53" y="1116"/>
                      <a:pt x="84" y="1594"/>
                      <a:pt x="119" y="2071"/>
                    </a:cubicBezTo>
                    <a:cubicBezTo>
                      <a:pt x="160" y="2628"/>
                      <a:pt x="201" y="3184"/>
                      <a:pt x="247" y="3739"/>
                    </a:cubicBezTo>
                    <a:cubicBezTo>
                      <a:pt x="294" y="4335"/>
                      <a:pt x="344" y="4932"/>
                      <a:pt x="395" y="5527"/>
                    </a:cubicBezTo>
                    <a:cubicBezTo>
                      <a:pt x="447" y="6135"/>
                      <a:pt x="500" y="6744"/>
                      <a:pt x="554" y="7352"/>
                    </a:cubicBezTo>
                    <a:lnTo>
                      <a:pt x="711" y="9092"/>
                    </a:lnTo>
                    <a:cubicBezTo>
                      <a:pt x="758" y="9616"/>
                      <a:pt x="807" y="10140"/>
                      <a:pt x="856" y="10665"/>
                    </a:cubicBezTo>
                    <a:cubicBezTo>
                      <a:pt x="896" y="11094"/>
                      <a:pt x="936" y="11525"/>
                      <a:pt x="977" y="11954"/>
                    </a:cubicBezTo>
                    <a:cubicBezTo>
                      <a:pt x="981" y="12002"/>
                      <a:pt x="985" y="12048"/>
                      <a:pt x="989" y="12096"/>
                    </a:cubicBezTo>
                    <a:cubicBezTo>
                      <a:pt x="990" y="12118"/>
                      <a:pt x="994" y="12140"/>
                      <a:pt x="995" y="12163"/>
                    </a:cubicBezTo>
                    <a:cubicBezTo>
                      <a:pt x="996" y="12175"/>
                      <a:pt x="999" y="12188"/>
                      <a:pt x="999" y="12199"/>
                    </a:cubicBezTo>
                    <a:cubicBezTo>
                      <a:pt x="1014" y="12373"/>
                      <a:pt x="1030" y="12547"/>
                      <a:pt x="1046" y="12723"/>
                    </a:cubicBezTo>
                    <a:cubicBezTo>
                      <a:pt x="1474" y="12663"/>
                      <a:pt x="1904" y="12637"/>
                      <a:pt x="2335" y="12637"/>
                    </a:cubicBezTo>
                    <a:cubicBezTo>
                      <a:pt x="2494" y="12637"/>
                      <a:pt x="2652" y="12640"/>
                      <a:pt x="2811" y="12647"/>
                    </a:cubicBezTo>
                    <a:cubicBezTo>
                      <a:pt x="3973" y="12699"/>
                      <a:pt x="5121" y="12907"/>
                      <a:pt x="6259" y="13129"/>
                    </a:cubicBezTo>
                    <a:cubicBezTo>
                      <a:pt x="6397" y="13157"/>
                      <a:pt x="6542" y="13195"/>
                      <a:pt x="6683" y="13202"/>
                    </a:cubicBezTo>
                    <a:cubicBezTo>
                      <a:pt x="6741" y="13205"/>
                      <a:pt x="6800" y="13205"/>
                      <a:pt x="6859" y="13205"/>
                    </a:cubicBezTo>
                    <a:cubicBezTo>
                      <a:pt x="6917" y="13205"/>
                      <a:pt x="6975" y="13205"/>
                      <a:pt x="7032" y="13205"/>
                    </a:cubicBezTo>
                    <a:cubicBezTo>
                      <a:pt x="7059" y="13205"/>
                      <a:pt x="7085" y="13205"/>
                      <a:pt x="7112" y="13205"/>
                    </a:cubicBezTo>
                    <a:cubicBezTo>
                      <a:pt x="7407" y="13207"/>
                      <a:pt x="7701" y="13208"/>
                      <a:pt x="7994" y="13209"/>
                    </a:cubicBezTo>
                    <a:cubicBezTo>
                      <a:pt x="8583" y="13212"/>
                      <a:pt x="9170" y="13212"/>
                      <a:pt x="9757" y="13213"/>
                    </a:cubicBezTo>
                    <a:cubicBezTo>
                      <a:pt x="10526" y="13131"/>
                      <a:pt x="11290" y="13009"/>
                      <a:pt x="12055" y="12897"/>
                    </a:cubicBezTo>
                    <a:cubicBezTo>
                      <a:pt x="12043" y="12747"/>
                      <a:pt x="12010" y="12598"/>
                      <a:pt x="11962" y="12457"/>
                    </a:cubicBezTo>
                    <a:cubicBezTo>
                      <a:pt x="11955" y="12435"/>
                      <a:pt x="11948" y="12413"/>
                      <a:pt x="11939" y="12391"/>
                    </a:cubicBezTo>
                    <a:lnTo>
                      <a:pt x="11934" y="12378"/>
                    </a:lnTo>
                    <a:cubicBezTo>
                      <a:pt x="11934" y="12377"/>
                      <a:pt x="11933" y="12373"/>
                      <a:pt x="11933" y="12372"/>
                    </a:cubicBezTo>
                    <a:cubicBezTo>
                      <a:pt x="11774" y="11946"/>
                      <a:pt x="11479" y="11575"/>
                      <a:pt x="11102" y="11320"/>
                    </a:cubicBezTo>
                    <a:cubicBezTo>
                      <a:pt x="10690" y="11041"/>
                      <a:pt x="10215" y="10885"/>
                      <a:pt x="9747" y="10731"/>
                    </a:cubicBezTo>
                    <a:cubicBezTo>
                      <a:pt x="9209" y="10556"/>
                      <a:pt x="8677" y="10364"/>
                      <a:pt x="8146" y="10161"/>
                    </a:cubicBezTo>
                    <a:cubicBezTo>
                      <a:pt x="7887" y="10061"/>
                      <a:pt x="7629" y="9958"/>
                      <a:pt x="7372" y="9853"/>
                    </a:cubicBezTo>
                    <a:cubicBezTo>
                      <a:pt x="7205" y="9783"/>
                      <a:pt x="7031" y="9732"/>
                      <a:pt x="6866" y="9662"/>
                    </a:cubicBezTo>
                    <a:cubicBezTo>
                      <a:pt x="6711" y="9597"/>
                      <a:pt x="6510" y="9506"/>
                      <a:pt x="6438" y="9342"/>
                    </a:cubicBezTo>
                    <a:cubicBezTo>
                      <a:pt x="6376" y="9204"/>
                      <a:pt x="6393" y="9027"/>
                      <a:pt x="6374" y="8879"/>
                    </a:cubicBezTo>
                    <a:cubicBezTo>
                      <a:pt x="6340" y="8606"/>
                      <a:pt x="6332" y="8332"/>
                      <a:pt x="6311" y="8058"/>
                    </a:cubicBezTo>
                    <a:cubicBezTo>
                      <a:pt x="6292" y="7778"/>
                      <a:pt x="6272" y="7498"/>
                      <a:pt x="6266" y="7217"/>
                    </a:cubicBezTo>
                    <a:cubicBezTo>
                      <a:pt x="6253" y="6640"/>
                      <a:pt x="6289" y="6063"/>
                      <a:pt x="6310" y="5488"/>
                    </a:cubicBezTo>
                    <a:cubicBezTo>
                      <a:pt x="6327" y="5003"/>
                      <a:pt x="6340" y="4520"/>
                      <a:pt x="6359" y="4035"/>
                    </a:cubicBezTo>
                    <a:cubicBezTo>
                      <a:pt x="6373" y="3684"/>
                      <a:pt x="6390" y="3333"/>
                      <a:pt x="6405" y="2982"/>
                    </a:cubicBezTo>
                    <a:cubicBezTo>
                      <a:pt x="6432" y="2404"/>
                      <a:pt x="6458" y="1826"/>
                      <a:pt x="6481" y="1248"/>
                    </a:cubicBezTo>
                    <a:cubicBezTo>
                      <a:pt x="6497" y="877"/>
                      <a:pt x="6512" y="505"/>
                      <a:pt x="6524" y="133"/>
                    </a:cubicBezTo>
                    <a:cubicBezTo>
                      <a:pt x="6364" y="117"/>
                      <a:pt x="6205" y="103"/>
                      <a:pt x="6043" y="89"/>
                    </a:cubicBezTo>
                    <a:cubicBezTo>
                      <a:pt x="5997" y="86"/>
                      <a:pt x="5949" y="82"/>
                      <a:pt x="5903" y="78"/>
                    </a:cubicBezTo>
                    <a:cubicBezTo>
                      <a:pt x="5859" y="75"/>
                      <a:pt x="5814" y="72"/>
                      <a:pt x="5771" y="68"/>
                    </a:cubicBezTo>
                    <a:cubicBezTo>
                      <a:pt x="5573" y="54"/>
                      <a:pt x="5375" y="43"/>
                      <a:pt x="5178" y="33"/>
                    </a:cubicBezTo>
                    <a:cubicBezTo>
                      <a:pt x="4699" y="10"/>
                      <a:pt x="4222" y="1"/>
                      <a:pt x="37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590;p50">
                <a:extLst>
                  <a:ext uri="{FF2B5EF4-FFF2-40B4-BE49-F238E27FC236}">
                    <a16:creationId xmlns:a16="http://schemas.microsoft.com/office/drawing/2014/main" id="{4E410D8F-58DE-4B70-B512-A0210A6FF94D}"/>
                  </a:ext>
                </a:extLst>
              </p:cNvPr>
              <p:cNvSpPr/>
              <p:nvPr/>
            </p:nvSpPr>
            <p:spPr>
              <a:xfrm flipH="1">
                <a:off x="6740850" y="1298138"/>
                <a:ext cx="1266838" cy="31009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7077" extrusionOk="0">
                    <a:moveTo>
                      <a:pt x="19401" y="1"/>
                    </a:moveTo>
                    <a:cubicBezTo>
                      <a:pt x="19315" y="1"/>
                      <a:pt x="19230" y="1"/>
                      <a:pt x="19146" y="2"/>
                    </a:cubicBezTo>
                    <a:cubicBezTo>
                      <a:pt x="19057" y="3"/>
                      <a:pt x="18967" y="4"/>
                      <a:pt x="18879" y="7"/>
                    </a:cubicBezTo>
                    <a:cubicBezTo>
                      <a:pt x="18782" y="8"/>
                      <a:pt x="18683" y="10"/>
                      <a:pt x="18586" y="14"/>
                    </a:cubicBezTo>
                    <a:cubicBezTo>
                      <a:pt x="18497" y="16"/>
                      <a:pt x="18407" y="19"/>
                      <a:pt x="18319" y="22"/>
                    </a:cubicBezTo>
                    <a:cubicBezTo>
                      <a:pt x="18220" y="25"/>
                      <a:pt x="18120" y="30"/>
                      <a:pt x="18021" y="33"/>
                    </a:cubicBezTo>
                    <a:cubicBezTo>
                      <a:pt x="17325" y="65"/>
                      <a:pt x="16620" y="115"/>
                      <a:pt x="15915" y="188"/>
                    </a:cubicBezTo>
                    <a:cubicBezTo>
                      <a:pt x="15631" y="217"/>
                      <a:pt x="15345" y="250"/>
                      <a:pt x="15059" y="286"/>
                    </a:cubicBezTo>
                    <a:cubicBezTo>
                      <a:pt x="14815" y="317"/>
                      <a:pt x="14571" y="350"/>
                      <a:pt x="14328" y="386"/>
                    </a:cubicBezTo>
                    <a:cubicBezTo>
                      <a:pt x="14316" y="387"/>
                      <a:pt x="14303" y="390"/>
                      <a:pt x="14292" y="392"/>
                    </a:cubicBezTo>
                    <a:cubicBezTo>
                      <a:pt x="13682" y="484"/>
                      <a:pt x="13073" y="589"/>
                      <a:pt x="12468" y="712"/>
                    </a:cubicBezTo>
                    <a:cubicBezTo>
                      <a:pt x="12429" y="720"/>
                      <a:pt x="12392" y="728"/>
                      <a:pt x="12352" y="738"/>
                    </a:cubicBezTo>
                    <a:cubicBezTo>
                      <a:pt x="12348" y="739"/>
                      <a:pt x="12342" y="739"/>
                      <a:pt x="12337" y="740"/>
                    </a:cubicBezTo>
                    <a:cubicBezTo>
                      <a:pt x="12294" y="749"/>
                      <a:pt x="12250" y="757"/>
                      <a:pt x="12207" y="768"/>
                    </a:cubicBezTo>
                    <a:cubicBezTo>
                      <a:pt x="12036" y="804"/>
                      <a:pt x="11865" y="840"/>
                      <a:pt x="11693" y="879"/>
                    </a:cubicBezTo>
                    <a:cubicBezTo>
                      <a:pt x="11459" y="932"/>
                      <a:pt x="11223" y="988"/>
                      <a:pt x="10989" y="1045"/>
                    </a:cubicBezTo>
                    <a:cubicBezTo>
                      <a:pt x="10723" y="1110"/>
                      <a:pt x="10460" y="1179"/>
                      <a:pt x="10195" y="1250"/>
                    </a:cubicBezTo>
                    <a:cubicBezTo>
                      <a:pt x="10152" y="1261"/>
                      <a:pt x="10109" y="1273"/>
                      <a:pt x="10066" y="1284"/>
                    </a:cubicBezTo>
                    <a:cubicBezTo>
                      <a:pt x="10022" y="1296"/>
                      <a:pt x="9980" y="1308"/>
                      <a:pt x="9937" y="1319"/>
                    </a:cubicBezTo>
                    <a:cubicBezTo>
                      <a:pt x="9755" y="1370"/>
                      <a:pt x="9575" y="1420"/>
                      <a:pt x="9395" y="1474"/>
                    </a:cubicBezTo>
                    <a:lnTo>
                      <a:pt x="9221" y="1527"/>
                    </a:lnTo>
                    <a:cubicBezTo>
                      <a:pt x="9215" y="1528"/>
                      <a:pt x="9208" y="1530"/>
                      <a:pt x="9203" y="1532"/>
                    </a:cubicBezTo>
                    <a:cubicBezTo>
                      <a:pt x="9142" y="1551"/>
                      <a:pt x="9081" y="1569"/>
                      <a:pt x="9022" y="1587"/>
                    </a:cubicBezTo>
                    <a:lnTo>
                      <a:pt x="8921" y="1617"/>
                    </a:lnTo>
                    <a:cubicBezTo>
                      <a:pt x="8827" y="1646"/>
                      <a:pt x="8734" y="1678"/>
                      <a:pt x="8640" y="1707"/>
                    </a:cubicBezTo>
                    <a:cubicBezTo>
                      <a:pt x="8613" y="1715"/>
                      <a:pt x="8586" y="1724"/>
                      <a:pt x="8559" y="1732"/>
                    </a:cubicBezTo>
                    <a:cubicBezTo>
                      <a:pt x="7989" y="1916"/>
                      <a:pt x="7428" y="2113"/>
                      <a:pt x="6882" y="2322"/>
                    </a:cubicBezTo>
                    <a:cubicBezTo>
                      <a:pt x="6730" y="2380"/>
                      <a:pt x="6580" y="2438"/>
                      <a:pt x="6430" y="2497"/>
                    </a:cubicBezTo>
                    <a:cubicBezTo>
                      <a:pt x="6343" y="2532"/>
                      <a:pt x="6256" y="2567"/>
                      <a:pt x="6169" y="2603"/>
                    </a:cubicBezTo>
                    <a:cubicBezTo>
                      <a:pt x="6138" y="2615"/>
                      <a:pt x="6105" y="2629"/>
                      <a:pt x="6075" y="2642"/>
                    </a:cubicBezTo>
                    <a:cubicBezTo>
                      <a:pt x="6056" y="2649"/>
                      <a:pt x="6038" y="2658"/>
                      <a:pt x="6017" y="2665"/>
                    </a:cubicBezTo>
                    <a:cubicBezTo>
                      <a:pt x="5966" y="2685"/>
                      <a:pt x="5916" y="2707"/>
                      <a:pt x="5866" y="2729"/>
                    </a:cubicBezTo>
                    <a:cubicBezTo>
                      <a:pt x="5188" y="3015"/>
                      <a:pt x="4543" y="3318"/>
                      <a:pt x="3947" y="3629"/>
                    </a:cubicBezTo>
                    <a:cubicBezTo>
                      <a:pt x="1603" y="4852"/>
                      <a:pt x="101" y="6173"/>
                      <a:pt x="1" y="7075"/>
                    </a:cubicBezTo>
                    <a:lnTo>
                      <a:pt x="1" y="7075"/>
                    </a:lnTo>
                    <a:cubicBezTo>
                      <a:pt x="10" y="7058"/>
                      <a:pt x="18" y="7039"/>
                      <a:pt x="29" y="7020"/>
                    </a:cubicBezTo>
                    <a:cubicBezTo>
                      <a:pt x="32" y="7014"/>
                      <a:pt x="35" y="7010"/>
                      <a:pt x="38" y="7005"/>
                    </a:cubicBezTo>
                    <a:lnTo>
                      <a:pt x="59" y="6965"/>
                    </a:lnTo>
                    <a:cubicBezTo>
                      <a:pt x="64" y="6959"/>
                      <a:pt x="67" y="6952"/>
                      <a:pt x="71" y="6947"/>
                    </a:cubicBezTo>
                    <a:cubicBezTo>
                      <a:pt x="79" y="6933"/>
                      <a:pt x="87" y="6921"/>
                      <a:pt x="94" y="6908"/>
                    </a:cubicBezTo>
                    <a:cubicBezTo>
                      <a:pt x="98" y="6902"/>
                      <a:pt x="101" y="6897"/>
                      <a:pt x="105" y="6890"/>
                    </a:cubicBezTo>
                    <a:cubicBezTo>
                      <a:pt x="116" y="6873"/>
                      <a:pt x="127" y="6857"/>
                      <a:pt x="139" y="6841"/>
                    </a:cubicBezTo>
                    <a:cubicBezTo>
                      <a:pt x="140" y="6839"/>
                      <a:pt x="141" y="6837"/>
                      <a:pt x="144" y="6834"/>
                    </a:cubicBezTo>
                    <a:cubicBezTo>
                      <a:pt x="156" y="6815"/>
                      <a:pt x="170" y="6798"/>
                      <a:pt x="185" y="6779"/>
                    </a:cubicBezTo>
                    <a:lnTo>
                      <a:pt x="198" y="6762"/>
                    </a:lnTo>
                    <a:cubicBezTo>
                      <a:pt x="209" y="6749"/>
                      <a:pt x="219" y="6735"/>
                      <a:pt x="231" y="6723"/>
                    </a:cubicBezTo>
                    <a:cubicBezTo>
                      <a:pt x="236" y="6716"/>
                      <a:pt x="242" y="6710"/>
                      <a:pt x="246" y="6703"/>
                    </a:cubicBezTo>
                    <a:cubicBezTo>
                      <a:pt x="256" y="6689"/>
                      <a:pt x="268" y="6676"/>
                      <a:pt x="279" y="6663"/>
                    </a:cubicBezTo>
                    <a:cubicBezTo>
                      <a:pt x="285" y="6658"/>
                      <a:pt x="290" y="6652"/>
                      <a:pt x="296" y="6645"/>
                    </a:cubicBezTo>
                    <a:cubicBezTo>
                      <a:pt x="312" y="6627"/>
                      <a:pt x="326" y="6611"/>
                      <a:pt x="342" y="6594"/>
                    </a:cubicBezTo>
                    <a:cubicBezTo>
                      <a:pt x="343" y="6593"/>
                      <a:pt x="344" y="6590"/>
                      <a:pt x="347" y="6588"/>
                    </a:cubicBezTo>
                    <a:cubicBezTo>
                      <a:pt x="364" y="6569"/>
                      <a:pt x="383" y="6550"/>
                      <a:pt x="401" y="6531"/>
                    </a:cubicBezTo>
                    <a:lnTo>
                      <a:pt x="419" y="6514"/>
                    </a:lnTo>
                    <a:cubicBezTo>
                      <a:pt x="431" y="6501"/>
                      <a:pt x="447" y="6488"/>
                      <a:pt x="460" y="6473"/>
                    </a:cubicBezTo>
                    <a:cubicBezTo>
                      <a:pt x="469" y="6466"/>
                      <a:pt x="476" y="6460"/>
                      <a:pt x="483" y="6453"/>
                    </a:cubicBezTo>
                    <a:lnTo>
                      <a:pt x="527" y="6414"/>
                    </a:lnTo>
                    <a:cubicBezTo>
                      <a:pt x="534" y="6408"/>
                      <a:pt x="539" y="6402"/>
                      <a:pt x="546" y="6395"/>
                    </a:cubicBezTo>
                    <a:cubicBezTo>
                      <a:pt x="567" y="6378"/>
                      <a:pt x="587" y="6358"/>
                      <a:pt x="609" y="6341"/>
                    </a:cubicBezTo>
                    <a:cubicBezTo>
                      <a:pt x="610" y="6340"/>
                      <a:pt x="612" y="6338"/>
                      <a:pt x="614" y="6338"/>
                    </a:cubicBezTo>
                    <a:cubicBezTo>
                      <a:pt x="637" y="6320"/>
                      <a:pt x="658" y="6300"/>
                      <a:pt x="683" y="6282"/>
                    </a:cubicBezTo>
                    <a:lnTo>
                      <a:pt x="704" y="6264"/>
                    </a:lnTo>
                    <a:cubicBezTo>
                      <a:pt x="722" y="6251"/>
                      <a:pt x="738" y="6236"/>
                      <a:pt x="755" y="6224"/>
                    </a:cubicBezTo>
                    <a:cubicBezTo>
                      <a:pt x="765" y="6217"/>
                      <a:pt x="773" y="6211"/>
                      <a:pt x="782" y="6204"/>
                    </a:cubicBezTo>
                    <a:cubicBezTo>
                      <a:pt x="799" y="6190"/>
                      <a:pt x="817" y="6177"/>
                      <a:pt x="835" y="6163"/>
                    </a:cubicBezTo>
                    <a:cubicBezTo>
                      <a:pt x="843" y="6157"/>
                      <a:pt x="852" y="6152"/>
                      <a:pt x="860" y="6143"/>
                    </a:cubicBezTo>
                    <a:cubicBezTo>
                      <a:pt x="886" y="6125"/>
                      <a:pt x="912" y="6105"/>
                      <a:pt x="940" y="6085"/>
                    </a:cubicBezTo>
                    <a:cubicBezTo>
                      <a:pt x="1137" y="5945"/>
                      <a:pt x="1360" y="5805"/>
                      <a:pt x="1608" y="5664"/>
                    </a:cubicBezTo>
                    <a:cubicBezTo>
                      <a:pt x="1691" y="5618"/>
                      <a:pt x="1776" y="5569"/>
                      <a:pt x="1865" y="5523"/>
                    </a:cubicBezTo>
                    <a:cubicBezTo>
                      <a:pt x="1894" y="5508"/>
                      <a:pt x="1925" y="5491"/>
                      <a:pt x="1955" y="5475"/>
                    </a:cubicBezTo>
                    <a:cubicBezTo>
                      <a:pt x="2527" y="5177"/>
                      <a:pt x="3211" y="4876"/>
                      <a:pt x="4002" y="4579"/>
                    </a:cubicBezTo>
                    <a:cubicBezTo>
                      <a:pt x="4391" y="4432"/>
                      <a:pt x="4798" y="4289"/>
                      <a:pt x="5224" y="4147"/>
                    </a:cubicBezTo>
                    <a:cubicBezTo>
                      <a:pt x="5275" y="4132"/>
                      <a:pt x="5327" y="4115"/>
                      <a:pt x="5378" y="4099"/>
                    </a:cubicBezTo>
                    <a:cubicBezTo>
                      <a:pt x="5432" y="4081"/>
                      <a:pt x="5489" y="4063"/>
                      <a:pt x="5544" y="4045"/>
                    </a:cubicBezTo>
                    <a:cubicBezTo>
                      <a:pt x="6227" y="3827"/>
                      <a:pt x="6952" y="3617"/>
                      <a:pt x="7713" y="3416"/>
                    </a:cubicBezTo>
                    <a:cubicBezTo>
                      <a:pt x="7759" y="3403"/>
                      <a:pt x="7807" y="3392"/>
                      <a:pt x="7855" y="3379"/>
                    </a:cubicBezTo>
                    <a:cubicBezTo>
                      <a:pt x="7903" y="3366"/>
                      <a:pt x="7950" y="3355"/>
                      <a:pt x="8000" y="3341"/>
                    </a:cubicBezTo>
                    <a:cubicBezTo>
                      <a:pt x="8120" y="3311"/>
                      <a:pt x="8242" y="3279"/>
                      <a:pt x="8364" y="3248"/>
                    </a:cubicBezTo>
                    <a:cubicBezTo>
                      <a:pt x="8414" y="3236"/>
                      <a:pt x="8462" y="3224"/>
                      <a:pt x="8512" y="3212"/>
                    </a:cubicBezTo>
                    <a:cubicBezTo>
                      <a:pt x="8561" y="3200"/>
                      <a:pt x="8611" y="3188"/>
                      <a:pt x="8660" y="3176"/>
                    </a:cubicBezTo>
                    <a:cubicBezTo>
                      <a:pt x="8902" y="3117"/>
                      <a:pt x="9149" y="3059"/>
                      <a:pt x="9396" y="3002"/>
                    </a:cubicBezTo>
                    <a:cubicBezTo>
                      <a:pt x="9565" y="2962"/>
                      <a:pt x="9735" y="2925"/>
                      <a:pt x="9906" y="2887"/>
                    </a:cubicBezTo>
                    <a:cubicBezTo>
                      <a:pt x="10056" y="2853"/>
                      <a:pt x="10208" y="2822"/>
                      <a:pt x="10359" y="2790"/>
                    </a:cubicBezTo>
                    <a:cubicBezTo>
                      <a:pt x="10381" y="2786"/>
                      <a:pt x="10400" y="2781"/>
                      <a:pt x="10422" y="2777"/>
                    </a:cubicBezTo>
                    <a:cubicBezTo>
                      <a:pt x="10432" y="2776"/>
                      <a:pt x="10440" y="2774"/>
                      <a:pt x="10447" y="2771"/>
                    </a:cubicBezTo>
                    <a:cubicBezTo>
                      <a:pt x="10461" y="2769"/>
                      <a:pt x="10475" y="2765"/>
                      <a:pt x="10487" y="2763"/>
                    </a:cubicBezTo>
                    <a:cubicBezTo>
                      <a:pt x="10531" y="2754"/>
                      <a:pt x="10574" y="2745"/>
                      <a:pt x="10619" y="2735"/>
                    </a:cubicBezTo>
                    <a:cubicBezTo>
                      <a:pt x="10636" y="2730"/>
                      <a:pt x="10653" y="2728"/>
                      <a:pt x="10672" y="2723"/>
                    </a:cubicBezTo>
                    <a:cubicBezTo>
                      <a:pt x="10752" y="2707"/>
                      <a:pt x="10832" y="2690"/>
                      <a:pt x="10911" y="2674"/>
                    </a:cubicBezTo>
                    <a:cubicBezTo>
                      <a:pt x="11332" y="2589"/>
                      <a:pt x="11760" y="2508"/>
                      <a:pt x="12192" y="2427"/>
                    </a:cubicBezTo>
                    <a:lnTo>
                      <a:pt x="12553" y="2363"/>
                    </a:lnTo>
                    <a:cubicBezTo>
                      <a:pt x="12651" y="2345"/>
                      <a:pt x="12747" y="2329"/>
                      <a:pt x="12843" y="2311"/>
                    </a:cubicBezTo>
                    <a:cubicBezTo>
                      <a:pt x="12890" y="2302"/>
                      <a:pt x="12936" y="2295"/>
                      <a:pt x="12982" y="2288"/>
                    </a:cubicBezTo>
                    <a:cubicBezTo>
                      <a:pt x="13029" y="2281"/>
                      <a:pt x="13075" y="2272"/>
                      <a:pt x="13124" y="2265"/>
                    </a:cubicBezTo>
                    <a:cubicBezTo>
                      <a:pt x="13540" y="2195"/>
                      <a:pt x="13960" y="2128"/>
                      <a:pt x="14383" y="2064"/>
                    </a:cubicBezTo>
                    <a:cubicBezTo>
                      <a:pt x="14387" y="2064"/>
                      <a:pt x="14390" y="2063"/>
                      <a:pt x="14395" y="2063"/>
                    </a:cubicBezTo>
                    <a:cubicBezTo>
                      <a:pt x="14505" y="2047"/>
                      <a:pt x="14615" y="2029"/>
                      <a:pt x="14726" y="2014"/>
                    </a:cubicBezTo>
                    <a:cubicBezTo>
                      <a:pt x="14730" y="2012"/>
                      <a:pt x="14735" y="2012"/>
                      <a:pt x="14740" y="2011"/>
                    </a:cubicBezTo>
                    <a:cubicBezTo>
                      <a:pt x="16440" y="1766"/>
                      <a:pt x="18115" y="1587"/>
                      <a:pt x="19698" y="1482"/>
                    </a:cubicBezTo>
                    <a:cubicBezTo>
                      <a:pt x="19747" y="1478"/>
                      <a:pt x="19798" y="1476"/>
                      <a:pt x="19848" y="1471"/>
                    </a:cubicBezTo>
                    <a:cubicBezTo>
                      <a:pt x="19897" y="1469"/>
                      <a:pt x="19947" y="1465"/>
                      <a:pt x="19996" y="1461"/>
                    </a:cubicBezTo>
                    <a:cubicBezTo>
                      <a:pt x="20200" y="1448"/>
                      <a:pt x="20403" y="1436"/>
                      <a:pt x="20604" y="1426"/>
                    </a:cubicBezTo>
                    <a:cubicBezTo>
                      <a:pt x="20657" y="1424"/>
                      <a:pt x="20710" y="1420"/>
                      <a:pt x="20765" y="1419"/>
                    </a:cubicBezTo>
                    <a:cubicBezTo>
                      <a:pt x="20818" y="1417"/>
                      <a:pt x="20872" y="1413"/>
                      <a:pt x="20924" y="1412"/>
                    </a:cubicBezTo>
                    <a:cubicBezTo>
                      <a:pt x="21137" y="1402"/>
                      <a:pt x="21348" y="1395"/>
                      <a:pt x="21556" y="1388"/>
                    </a:cubicBezTo>
                    <a:lnTo>
                      <a:pt x="21718" y="1383"/>
                    </a:lnTo>
                    <a:cubicBezTo>
                      <a:pt x="21772" y="1382"/>
                      <a:pt x="21828" y="1380"/>
                      <a:pt x="21881" y="1378"/>
                    </a:cubicBezTo>
                    <a:cubicBezTo>
                      <a:pt x="22250" y="1369"/>
                      <a:pt x="22611" y="1365"/>
                      <a:pt x="22964" y="1365"/>
                    </a:cubicBezTo>
                    <a:cubicBezTo>
                      <a:pt x="23456" y="1365"/>
                      <a:pt x="23932" y="1374"/>
                      <a:pt x="24388" y="1391"/>
                    </a:cubicBezTo>
                    <a:cubicBezTo>
                      <a:pt x="25758" y="1447"/>
                      <a:pt x="26902" y="1581"/>
                      <a:pt x="27793" y="1795"/>
                    </a:cubicBezTo>
                    <a:cubicBezTo>
                      <a:pt x="28334" y="1924"/>
                      <a:pt x="28774" y="2079"/>
                      <a:pt x="29106" y="2262"/>
                    </a:cubicBezTo>
                    <a:cubicBezTo>
                      <a:pt x="29110" y="2259"/>
                      <a:pt x="29109" y="2258"/>
                      <a:pt x="29106" y="2255"/>
                    </a:cubicBezTo>
                    <a:cubicBezTo>
                      <a:pt x="28871" y="2005"/>
                      <a:pt x="28520" y="1759"/>
                      <a:pt x="28061" y="1523"/>
                    </a:cubicBezTo>
                    <a:cubicBezTo>
                      <a:pt x="27235" y="1100"/>
                      <a:pt x="26092" y="738"/>
                      <a:pt x="24758" y="474"/>
                    </a:cubicBezTo>
                    <a:cubicBezTo>
                      <a:pt x="23649" y="257"/>
                      <a:pt x="22456" y="113"/>
                      <a:pt x="21212" y="45"/>
                    </a:cubicBezTo>
                    <a:cubicBezTo>
                      <a:pt x="21160" y="43"/>
                      <a:pt x="21105" y="39"/>
                      <a:pt x="21052" y="38"/>
                    </a:cubicBezTo>
                    <a:cubicBezTo>
                      <a:pt x="20998" y="36"/>
                      <a:pt x="20946" y="32"/>
                      <a:pt x="20893" y="31"/>
                    </a:cubicBezTo>
                    <a:cubicBezTo>
                      <a:pt x="20708" y="22"/>
                      <a:pt x="20522" y="16"/>
                      <a:pt x="20337" y="12"/>
                    </a:cubicBezTo>
                    <a:cubicBezTo>
                      <a:pt x="20217" y="9"/>
                      <a:pt x="20098" y="7"/>
                      <a:pt x="19977" y="4"/>
                    </a:cubicBezTo>
                    <a:cubicBezTo>
                      <a:pt x="19818" y="2"/>
                      <a:pt x="19660" y="1"/>
                      <a:pt x="19502" y="1"/>
                    </a:cubicBezTo>
                    <a:close/>
                    <a:moveTo>
                      <a:pt x="1" y="7075"/>
                    </a:moveTo>
                    <a:cubicBezTo>
                      <a:pt x="1" y="7075"/>
                      <a:pt x="1" y="7075"/>
                      <a:pt x="1" y="7075"/>
                    </a:cubicBezTo>
                    <a:lnTo>
                      <a:pt x="1" y="7077"/>
                    </a:lnTo>
                    <a:cubicBezTo>
                      <a:pt x="1" y="7076"/>
                      <a:pt x="1" y="7076"/>
                      <a:pt x="1" y="707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591;p50">
                <a:extLst>
                  <a:ext uri="{FF2B5EF4-FFF2-40B4-BE49-F238E27FC236}">
                    <a16:creationId xmlns:a16="http://schemas.microsoft.com/office/drawing/2014/main" id="{A6EFD674-EE26-430F-934D-FDD15F35D076}"/>
                  </a:ext>
                </a:extLst>
              </p:cNvPr>
              <p:cNvSpPr/>
              <p:nvPr/>
            </p:nvSpPr>
            <p:spPr>
              <a:xfrm flipH="1">
                <a:off x="6936551" y="2558872"/>
                <a:ext cx="63623" cy="63360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46" extrusionOk="0">
                    <a:moveTo>
                      <a:pt x="1429" y="1"/>
                    </a:moveTo>
                    <a:cubicBezTo>
                      <a:pt x="1104" y="121"/>
                      <a:pt x="775" y="229"/>
                      <a:pt x="442" y="323"/>
                    </a:cubicBezTo>
                    <a:cubicBezTo>
                      <a:pt x="405" y="334"/>
                      <a:pt x="367" y="345"/>
                      <a:pt x="331" y="355"/>
                    </a:cubicBezTo>
                    <a:cubicBezTo>
                      <a:pt x="318" y="389"/>
                      <a:pt x="303" y="424"/>
                      <a:pt x="290" y="459"/>
                    </a:cubicBezTo>
                    <a:cubicBezTo>
                      <a:pt x="220" y="641"/>
                      <a:pt x="150" y="824"/>
                      <a:pt x="81" y="1008"/>
                    </a:cubicBezTo>
                    <a:cubicBezTo>
                      <a:pt x="54" y="1082"/>
                      <a:pt x="26" y="1158"/>
                      <a:pt x="0" y="1233"/>
                    </a:cubicBezTo>
                    <a:cubicBezTo>
                      <a:pt x="479" y="1309"/>
                      <a:pt x="959" y="1379"/>
                      <a:pt x="1440" y="1446"/>
                    </a:cubicBezTo>
                    <a:cubicBezTo>
                      <a:pt x="1448" y="1246"/>
                      <a:pt x="1451" y="1048"/>
                      <a:pt x="1452" y="846"/>
                    </a:cubicBezTo>
                    <a:cubicBezTo>
                      <a:pt x="1452" y="564"/>
                      <a:pt x="1461" y="279"/>
                      <a:pt x="14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592;p50">
                <a:extLst>
                  <a:ext uri="{FF2B5EF4-FFF2-40B4-BE49-F238E27FC236}">
                    <a16:creationId xmlns:a16="http://schemas.microsoft.com/office/drawing/2014/main" id="{E32345CD-4AD7-4ADE-877C-980CDB05D053}"/>
                  </a:ext>
                </a:extLst>
              </p:cNvPr>
              <p:cNvSpPr/>
              <p:nvPr/>
            </p:nvSpPr>
            <p:spPr>
              <a:xfrm flipH="1">
                <a:off x="6944776" y="2675074"/>
                <a:ext cx="89385" cy="60468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1380" extrusionOk="0">
                    <a:moveTo>
                      <a:pt x="312" y="1"/>
                    </a:moveTo>
                    <a:cubicBezTo>
                      <a:pt x="294" y="67"/>
                      <a:pt x="274" y="132"/>
                      <a:pt x="254" y="197"/>
                    </a:cubicBezTo>
                    <a:lnTo>
                      <a:pt x="229" y="288"/>
                    </a:lnTo>
                    <a:cubicBezTo>
                      <a:pt x="214" y="338"/>
                      <a:pt x="200" y="392"/>
                      <a:pt x="185" y="442"/>
                    </a:cubicBezTo>
                    <a:cubicBezTo>
                      <a:pt x="171" y="493"/>
                      <a:pt x="156" y="544"/>
                      <a:pt x="143" y="596"/>
                    </a:cubicBezTo>
                    <a:cubicBezTo>
                      <a:pt x="94" y="776"/>
                      <a:pt x="45" y="956"/>
                      <a:pt x="0" y="1136"/>
                    </a:cubicBezTo>
                    <a:cubicBezTo>
                      <a:pt x="573" y="1224"/>
                      <a:pt x="1148" y="1305"/>
                      <a:pt x="1722" y="1379"/>
                    </a:cubicBezTo>
                    <a:cubicBezTo>
                      <a:pt x="1866" y="1018"/>
                      <a:pt x="1973" y="641"/>
                      <a:pt x="2053" y="259"/>
                    </a:cubicBezTo>
                    <a:cubicBezTo>
                      <a:pt x="1793" y="224"/>
                      <a:pt x="1532" y="186"/>
                      <a:pt x="1273" y="149"/>
                    </a:cubicBezTo>
                    <a:cubicBezTo>
                      <a:pt x="1194" y="139"/>
                      <a:pt x="1117" y="127"/>
                      <a:pt x="1038" y="115"/>
                    </a:cubicBezTo>
                    <a:cubicBezTo>
                      <a:pt x="956" y="104"/>
                      <a:pt x="877" y="91"/>
                      <a:pt x="796" y="77"/>
                    </a:cubicBezTo>
                    <a:cubicBezTo>
                      <a:pt x="635" y="53"/>
                      <a:pt x="474" y="27"/>
                      <a:pt x="3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593;p50">
                <a:extLst>
                  <a:ext uri="{FF2B5EF4-FFF2-40B4-BE49-F238E27FC236}">
                    <a16:creationId xmlns:a16="http://schemas.microsoft.com/office/drawing/2014/main" id="{23E07C31-634C-4159-B36D-AF0AA07E0330}"/>
                  </a:ext>
                </a:extLst>
              </p:cNvPr>
              <p:cNvSpPr/>
              <p:nvPr/>
            </p:nvSpPr>
            <p:spPr>
              <a:xfrm flipH="1">
                <a:off x="7275943" y="2759333"/>
                <a:ext cx="95260" cy="36894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842" extrusionOk="0">
                    <a:moveTo>
                      <a:pt x="2189" y="0"/>
                    </a:moveTo>
                    <a:lnTo>
                      <a:pt x="2189" y="0"/>
                    </a:lnTo>
                    <a:cubicBezTo>
                      <a:pt x="2078" y="24"/>
                      <a:pt x="1969" y="50"/>
                      <a:pt x="1858" y="67"/>
                    </a:cubicBezTo>
                    <a:cubicBezTo>
                      <a:pt x="1663" y="96"/>
                      <a:pt x="1464" y="84"/>
                      <a:pt x="1268" y="118"/>
                    </a:cubicBezTo>
                    <a:cubicBezTo>
                      <a:pt x="1063" y="151"/>
                      <a:pt x="859" y="187"/>
                      <a:pt x="652" y="221"/>
                    </a:cubicBezTo>
                    <a:cubicBezTo>
                      <a:pt x="438" y="253"/>
                      <a:pt x="226" y="279"/>
                      <a:pt x="11" y="299"/>
                    </a:cubicBezTo>
                    <a:cubicBezTo>
                      <a:pt x="11" y="300"/>
                      <a:pt x="9" y="303"/>
                      <a:pt x="9" y="305"/>
                    </a:cubicBezTo>
                    <a:cubicBezTo>
                      <a:pt x="7" y="320"/>
                      <a:pt x="3" y="335"/>
                      <a:pt x="1" y="350"/>
                    </a:cubicBezTo>
                    <a:cubicBezTo>
                      <a:pt x="674" y="524"/>
                      <a:pt x="1352" y="688"/>
                      <a:pt x="2031" y="842"/>
                    </a:cubicBezTo>
                    <a:cubicBezTo>
                      <a:pt x="2032" y="833"/>
                      <a:pt x="2033" y="826"/>
                      <a:pt x="2034" y="816"/>
                    </a:cubicBezTo>
                    <a:cubicBezTo>
                      <a:pt x="2083" y="544"/>
                      <a:pt x="2133" y="271"/>
                      <a:pt x="2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594;p50">
                <a:extLst>
                  <a:ext uri="{FF2B5EF4-FFF2-40B4-BE49-F238E27FC236}">
                    <a16:creationId xmlns:a16="http://schemas.microsoft.com/office/drawing/2014/main" id="{5B3696A9-A21A-4C37-AA79-E4A2AE1E4C67}"/>
                  </a:ext>
                </a:extLst>
              </p:cNvPr>
              <p:cNvSpPr/>
              <p:nvPr/>
            </p:nvSpPr>
            <p:spPr>
              <a:xfrm flipH="1">
                <a:off x="7186994" y="2875140"/>
                <a:ext cx="37686" cy="7580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73" extrusionOk="0">
                    <a:moveTo>
                      <a:pt x="18" y="0"/>
                    </a:moveTo>
                    <a:cubicBezTo>
                      <a:pt x="13" y="57"/>
                      <a:pt x="6" y="114"/>
                      <a:pt x="1" y="169"/>
                    </a:cubicBezTo>
                    <a:cubicBezTo>
                      <a:pt x="114" y="172"/>
                      <a:pt x="227" y="173"/>
                      <a:pt x="340" y="173"/>
                    </a:cubicBezTo>
                    <a:cubicBezTo>
                      <a:pt x="515" y="173"/>
                      <a:pt x="691" y="170"/>
                      <a:pt x="865" y="164"/>
                    </a:cubicBezTo>
                    <a:cubicBezTo>
                      <a:pt x="582" y="111"/>
                      <a:pt x="301" y="57"/>
                      <a:pt x="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595;p50">
                <a:extLst>
                  <a:ext uri="{FF2B5EF4-FFF2-40B4-BE49-F238E27FC236}">
                    <a16:creationId xmlns:a16="http://schemas.microsoft.com/office/drawing/2014/main" id="{C464F234-2220-48C9-8895-20F8A9E179B8}"/>
                  </a:ext>
                </a:extLst>
              </p:cNvPr>
              <p:cNvSpPr/>
              <p:nvPr/>
            </p:nvSpPr>
            <p:spPr>
              <a:xfrm flipH="1">
                <a:off x="7116495" y="2759333"/>
                <a:ext cx="98437" cy="68268"/>
              </a:xfrm>
              <a:custGeom>
                <a:avLst/>
                <a:gdLst/>
                <a:ahLst/>
                <a:cxnLst/>
                <a:rect l="l" t="t" r="r" b="b"/>
                <a:pathLst>
                  <a:path w="2262" h="1558" extrusionOk="0">
                    <a:moveTo>
                      <a:pt x="223" y="0"/>
                    </a:moveTo>
                    <a:cubicBezTo>
                      <a:pt x="141" y="390"/>
                      <a:pt x="67" y="782"/>
                      <a:pt x="1" y="1175"/>
                    </a:cubicBezTo>
                    <a:cubicBezTo>
                      <a:pt x="685" y="1313"/>
                      <a:pt x="1371" y="1441"/>
                      <a:pt x="2058" y="1558"/>
                    </a:cubicBezTo>
                    <a:cubicBezTo>
                      <a:pt x="2095" y="1319"/>
                      <a:pt x="2136" y="1081"/>
                      <a:pt x="2178" y="843"/>
                    </a:cubicBezTo>
                    <a:cubicBezTo>
                      <a:pt x="2203" y="693"/>
                      <a:pt x="2232" y="546"/>
                      <a:pt x="2261" y="396"/>
                    </a:cubicBezTo>
                    <a:cubicBezTo>
                      <a:pt x="1580" y="274"/>
                      <a:pt x="901" y="142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596;p50">
                <a:extLst>
                  <a:ext uri="{FF2B5EF4-FFF2-40B4-BE49-F238E27FC236}">
                    <a16:creationId xmlns:a16="http://schemas.microsoft.com/office/drawing/2014/main" id="{6ED5CF7F-8796-4981-87BE-DF36D8D02FDA}"/>
                  </a:ext>
                </a:extLst>
              </p:cNvPr>
              <p:cNvSpPr/>
              <p:nvPr/>
            </p:nvSpPr>
            <p:spPr>
              <a:xfrm flipH="1">
                <a:off x="7292088" y="2840481"/>
                <a:ext cx="83554" cy="35229"/>
              </a:xfrm>
              <a:custGeom>
                <a:avLst/>
                <a:gdLst/>
                <a:ahLst/>
                <a:cxnLst/>
                <a:rect l="l" t="t" r="r" b="b"/>
                <a:pathLst>
                  <a:path w="1920" h="80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16" y="81"/>
                      <a:pt x="233" y="156"/>
                      <a:pt x="354" y="226"/>
                    </a:cubicBezTo>
                    <a:cubicBezTo>
                      <a:pt x="827" y="499"/>
                      <a:pt x="1345" y="694"/>
                      <a:pt x="1880" y="804"/>
                    </a:cubicBezTo>
                    <a:cubicBezTo>
                      <a:pt x="1882" y="784"/>
                      <a:pt x="1884" y="762"/>
                      <a:pt x="1887" y="742"/>
                    </a:cubicBezTo>
                    <a:cubicBezTo>
                      <a:pt x="1897" y="647"/>
                      <a:pt x="1909" y="553"/>
                      <a:pt x="1919" y="459"/>
                    </a:cubicBezTo>
                    <a:cubicBezTo>
                      <a:pt x="1276" y="315"/>
                      <a:pt x="637" y="16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597;p50">
                <a:extLst>
                  <a:ext uri="{FF2B5EF4-FFF2-40B4-BE49-F238E27FC236}">
                    <a16:creationId xmlns:a16="http://schemas.microsoft.com/office/drawing/2014/main" id="{B8C51200-47EE-4D0B-ACC2-E3CA9F1EB9EE}"/>
                  </a:ext>
                </a:extLst>
              </p:cNvPr>
              <p:cNvSpPr/>
              <p:nvPr/>
            </p:nvSpPr>
            <p:spPr>
              <a:xfrm flipH="1">
                <a:off x="7244306" y="2624597"/>
                <a:ext cx="30636" cy="12576"/>
              </a:xfrm>
              <a:custGeom>
                <a:avLst/>
                <a:gdLst/>
                <a:ahLst/>
                <a:cxnLst/>
                <a:rect l="l" t="t" r="r" b="b"/>
                <a:pathLst>
                  <a:path w="704" h="287" extrusionOk="0">
                    <a:moveTo>
                      <a:pt x="198" y="0"/>
                    </a:moveTo>
                    <a:cubicBezTo>
                      <a:pt x="136" y="96"/>
                      <a:pt x="69" y="193"/>
                      <a:pt x="1" y="287"/>
                    </a:cubicBezTo>
                    <a:cubicBezTo>
                      <a:pt x="233" y="222"/>
                      <a:pt x="466" y="167"/>
                      <a:pt x="703" y="123"/>
                    </a:cubicBezTo>
                    <a:cubicBezTo>
                      <a:pt x="535" y="83"/>
                      <a:pt x="366" y="42"/>
                      <a:pt x="1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598;p50">
                <a:extLst>
                  <a:ext uri="{FF2B5EF4-FFF2-40B4-BE49-F238E27FC236}">
                    <a16:creationId xmlns:a16="http://schemas.microsoft.com/office/drawing/2014/main" id="{06BAC38D-6074-407B-A273-1A7D08E54B72}"/>
                  </a:ext>
                </a:extLst>
              </p:cNvPr>
              <p:cNvSpPr/>
              <p:nvPr/>
            </p:nvSpPr>
            <p:spPr>
              <a:xfrm flipH="1">
                <a:off x="7303533" y="2608648"/>
                <a:ext cx="34074" cy="31724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24" extrusionOk="0">
                    <a:moveTo>
                      <a:pt x="239" y="1"/>
                    </a:moveTo>
                    <a:cubicBezTo>
                      <a:pt x="160" y="229"/>
                      <a:pt x="83" y="460"/>
                      <a:pt x="11" y="693"/>
                    </a:cubicBezTo>
                    <a:cubicBezTo>
                      <a:pt x="8" y="703"/>
                      <a:pt x="5" y="713"/>
                      <a:pt x="1" y="724"/>
                    </a:cubicBezTo>
                    <a:lnTo>
                      <a:pt x="26" y="715"/>
                    </a:lnTo>
                    <a:cubicBezTo>
                      <a:pt x="341" y="615"/>
                      <a:pt x="571" y="391"/>
                      <a:pt x="783" y="146"/>
                    </a:cubicBezTo>
                    <a:cubicBezTo>
                      <a:pt x="601" y="98"/>
                      <a:pt x="420" y="51"/>
                      <a:pt x="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599;p50">
                <a:extLst>
                  <a:ext uri="{FF2B5EF4-FFF2-40B4-BE49-F238E27FC236}">
                    <a16:creationId xmlns:a16="http://schemas.microsoft.com/office/drawing/2014/main" id="{8BC44DA5-821C-4C7E-9511-871CEC6B5618}"/>
                  </a:ext>
                </a:extLst>
              </p:cNvPr>
              <p:cNvSpPr/>
              <p:nvPr/>
            </p:nvSpPr>
            <p:spPr>
              <a:xfrm flipH="1">
                <a:off x="7393701" y="2564437"/>
                <a:ext cx="85120" cy="72167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1647" extrusionOk="0">
                    <a:moveTo>
                      <a:pt x="15" y="0"/>
                    </a:moveTo>
                    <a:cubicBezTo>
                      <a:pt x="1" y="203"/>
                      <a:pt x="2" y="408"/>
                      <a:pt x="3" y="611"/>
                    </a:cubicBezTo>
                    <a:cubicBezTo>
                      <a:pt x="4" y="830"/>
                      <a:pt x="4" y="1049"/>
                      <a:pt x="10" y="1268"/>
                    </a:cubicBezTo>
                    <a:cubicBezTo>
                      <a:pt x="359" y="1380"/>
                      <a:pt x="711" y="1489"/>
                      <a:pt x="1064" y="1595"/>
                    </a:cubicBezTo>
                    <a:cubicBezTo>
                      <a:pt x="1246" y="1612"/>
                      <a:pt x="1429" y="1630"/>
                      <a:pt x="1611" y="1647"/>
                    </a:cubicBezTo>
                    <a:cubicBezTo>
                      <a:pt x="1720" y="1288"/>
                      <a:pt x="1833" y="933"/>
                      <a:pt x="1955" y="580"/>
                    </a:cubicBezTo>
                    <a:cubicBezTo>
                      <a:pt x="1535" y="457"/>
                      <a:pt x="1116" y="330"/>
                      <a:pt x="700" y="197"/>
                    </a:cubicBezTo>
                    <a:cubicBezTo>
                      <a:pt x="471" y="139"/>
                      <a:pt x="241" y="76"/>
                      <a:pt x="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600;p50">
                <a:extLst>
                  <a:ext uri="{FF2B5EF4-FFF2-40B4-BE49-F238E27FC236}">
                    <a16:creationId xmlns:a16="http://schemas.microsoft.com/office/drawing/2014/main" id="{B964C839-8420-4B5C-821A-592CE73A9967}"/>
                  </a:ext>
                </a:extLst>
              </p:cNvPr>
              <p:cNvSpPr/>
              <p:nvPr/>
            </p:nvSpPr>
            <p:spPr>
              <a:xfrm flipH="1">
                <a:off x="7088731" y="2645716"/>
                <a:ext cx="101309" cy="67698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1545" extrusionOk="0">
                    <a:moveTo>
                      <a:pt x="340" y="1"/>
                    </a:moveTo>
                    <a:lnTo>
                      <a:pt x="253" y="279"/>
                    </a:lnTo>
                    <a:cubicBezTo>
                      <a:pt x="390" y="303"/>
                      <a:pt x="544" y="355"/>
                      <a:pt x="622" y="472"/>
                    </a:cubicBezTo>
                    <a:cubicBezTo>
                      <a:pt x="637" y="494"/>
                      <a:pt x="648" y="518"/>
                      <a:pt x="656" y="545"/>
                    </a:cubicBezTo>
                    <a:cubicBezTo>
                      <a:pt x="680" y="616"/>
                      <a:pt x="676" y="680"/>
                      <a:pt x="652" y="734"/>
                    </a:cubicBezTo>
                    <a:cubicBezTo>
                      <a:pt x="578" y="919"/>
                      <a:pt x="294" y="1016"/>
                      <a:pt x="120" y="1070"/>
                    </a:cubicBezTo>
                    <a:cubicBezTo>
                      <a:pt x="85" y="1080"/>
                      <a:pt x="51" y="1091"/>
                      <a:pt x="17" y="1098"/>
                    </a:cubicBezTo>
                    <a:cubicBezTo>
                      <a:pt x="11" y="1116"/>
                      <a:pt x="7" y="1135"/>
                      <a:pt x="1" y="1154"/>
                    </a:cubicBezTo>
                    <a:cubicBezTo>
                      <a:pt x="445" y="1247"/>
                      <a:pt x="891" y="1335"/>
                      <a:pt x="1338" y="1419"/>
                    </a:cubicBezTo>
                    <a:cubicBezTo>
                      <a:pt x="1408" y="1433"/>
                      <a:pt x="1478" y="1446"/>
                      <a:pt x="1549" y="1459"/>
                    </a:cubicBezTo>
                    <a:cubicBezTo>
                      <a:pt x="1606" y="1469"/>
                      <a:pt x="1664" y="1479"/>
                      <a:pt x="1721" y="1491"/>
                    </a:cubicBezTo>
                    <a:cubicBezTo>
                      <a:pt x="1786" y="1503"/>
                      <a:pt x="1852" y="1515"/>
                      <a:pt x="1918" y="1527"/>
                    </a:cubicBezTo>
                    <a:cubicBezTo>
                      <a:pt x="1925" y="1528"/>
                      <a:pt x="1932" y="1529"/>
                      <a:pt x="1941" y="1532"/>
                    </a:cubicBezTo>
                    <a:cubicBezTo>
                      <a:pt x="1953" y="1533"/>
                      <a:pt x="1966" y="1535"/>
                      <a:pt x="1977" y="1537"/>
                    </a:cubicBezTo>
                    <a:cubicBezTo>
                      <a:pt x="1990" y="1540"/>
                      <a:pt x="2001" y="1541"/>
                      <a:pt x="2014" y="1544"/>
                    </a:cubicBezTo>
                    <a:cubicBezTo>
                      <a:pt x="2018" y="1535"/>
                      <a:pt x="2019" y="1527"/>
                      <a:pt x="2022" y="1517"/>
                    </a:cubicBezTo>
                    <a:cubicBezTo>
                      <a:pt x="2028" y="1492"/>
                      <a:pt x="2035" y="1468"/>
                      <a:pt x="2041" y="1442"/>
                    </a:cubicBezTo>
                    <a:cubicBezTo>
                      <a:pt x="2047" y="1421"/>
                      <a:pt x="2053" y="1398"/>
                      <a:pt x="2058" y="1376"/>
                    </a:cubicBezTo>
                    <a:cubicBezTo>
                      <a:pt x="2063" y="1358"/>
                      <a:pt x="2068" y="1338"/>
                      <a:pt x="2072" y="1318"/>
                    </a:cubicBezTo>
                    <a:cubicBezTo>
                      <a:pt x="2092" y="1245"/>
                      <a:pt x="2111" y="1173"/>
                      <a:pt x="2129" y="1102"/>
                    </a:cubicBezTo>
                    <a:cubicBezTo>
                      <a:pt x="2181" y="905"/>
                      <a:pt x="2237" y="709"/>
                      <a:pt x="2295" y="512"/>
                    </a:cubicBezTo>
                    <a:cubicBezTo>
                      <a:pt x="2307" y="473"/>
                      <a:pt x="2316" y="435"/>
                      <a:pt x="2328" y="397"/>
                    </a:cubicBezTo>
                    <a:cubicBezTo>
                      <a:pt x="2228" y="378"/>
                      <a:pt x="2129" y="359"/>
                      <a:pt x="2029" y="340"/>
                    </a:cubicBezTo>
                    <a:cubicBezTo>
                      <a:pt x="1982" y="334"/>
                      <a:pt x="1935" y="326"/>
                      <a:pt x="1890" y="317"/>
                    </a:cubicBezTo>
                    <a:cubicBezTo>
                      <a:pt x="1877" y="314"/>
                      <a:pt x="1866" y="313"/>
                      <a:pt x="1852" y="310"/>
                    </a:cubicBezTo>
                    <a:cubicBezTo>
                      <a:pt x="1819" y="304"/>
                      <a:pt x="1787" y="297"/>
                      <a:pt x="1753" y="291"/>
                    </a:cubicBezTo>
                    <a:cubicBezTo>
                      <a:pt x="1281" y="199"/>
                      <a:pt x="810" y="102"/>
                      <a:pt x="3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601;p50">
                <a:extLst>
                  <a:ext uri="{FF2B5EF4-FFF2-40B4-BE49-F238E27FC236}">
                    <a16:creationId xmlns:a16="http://schemas.microsoft.com/office/drawing/2014/main" id="{8ED25AAF-6F2C-42B3-88F7-779336C74A37}"/>
                  </a:ext>
                </a:extLst>
              </p:cNvPr>
              <p:cNvSpPr/>
              <p:nvPr/>
            </p:nvSpPr>
            <p:spPr>
              <a:xfrm flipH="1">
                <a:off x="6993515" y="2788164"/>
                <a:ext cx="63492" cy="52669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202" extrusionOk="0">
                    <a:moveTo>
                      <a:pt x="201" y="1"/>
                    </a:moveTo>
                    <a:cubicBezTo>
                      <a:pt x="191" y="54"/>
                      <a:pt x="180" y="107"/>
                      <a:pt x="170" y="161"/>
                    </a:cubicBezTo>
                    <a:cubicBezTo>
                      <a:pt x="144" y="301"/>
                      <a:pt x="118" y="440"/>
                      <a:pt x="93" y="581"/>
                    </a:cubicBezTo>
                    <a:cubicBezTo>
                      <a:pt x="60" y="770"/>
                      <a:pt x="30" y="958"/>
                      <a:pt x="1" y="1147"/>
                    </a:cubicBezTo>
                    <a:cubicBezTo>
                      <a:pt x="61" y="1155"/>
                      <a:pt x="124" y="1165"/>
                      <a:pt x="185" y="1173"/>
                    </a:cubicBezTo>
                    <a:cubicBezTo>
                      <a:pt x="232" y="1180"/>
                      <a:pt x="278" y="1185"/>
                      <a:pt x="324" y="1192"/>
                    </a:cubicBezTo>
                    <a:lnTo>
                      <a:pt x="380" y="1202"/>
                    </a:lnTo>
                    <a:cubicBezTo>
                      <a:pt x="403" y="1185"/>
                      <a:pt x="429" y="1168"/>
                      <a:pt x="452" y="1151"/>
                    </a:cubicBezTo>
                    <a:cubicBezTo>
                      <a:pt x="498" y="1118"/>
                      <a:pt x="544" y="1084"/>
                      <a:pt x="590" y="1050"/>
                    </a:cubicBezTo>
                    <a:cubicBezTo>
                      <a:pt x="915" y="797"/>
                      <a:pt x="1205" y="505"/>
                      <a:pt x="1458" y="183"/>
                    </a:cubicBezTo>
                    <a:cubicBezTo>
                      <a:pt x="1066" y="129"/>
                      <a:pt x="670" y="71"/>
                      <a:pt x="278" y="12"/>
                    </a:cubicBezTo>
                    <a:cubicBezTo>
                      <a:pt x="251" y="7"/>
                      <a:pt x="227" y="5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602;p50">
                <a:extLst>
                  <a:ext uri="{FF2B5EF4-FFF2-40B4-BE49-F238E27FC236}">
                    <a16:creationId xmlns:a16="http://schemas.microsoft.com/office/drawing/2014/main" id="{A21CCDB1-6283-4CD1-80D2-1A1BD81949F1}"/>
                  </a:ext>
                </a:extLst>
              </p:cNvPr>
              <p:cNvSpPr/>
              <p:nvPr/>
            </p:nvSpPr>
            <p:spPr>
              <a:xfrm flipH="1">
                <a:off x="7065406" y="2591077"/>
                <a:ext cx="33073" cy="9859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25" extrusionOk="0">
                    <a:moveTo>
                      <a:pt x="760" y="0"/>
                    </a:moveTo>
                    <a:lnTo>
                      <a:pt x="760" y="0"/>
                    </a:lnTo>
                    <a:cubicBezTo>
                      <a:pt x="600" y="24"/>
                      <a:pt x="438" y="46"/>
                      <a:pt x="278" y="65"/>
                    </a:cubicBezTo>
                    <a:cubicBezTo>
                      <a:pt x="234" y="72"/>
                      <a:pt x="191" y="77"/>
                      <a:pt x="147" y="83"/>
                    </a:cubicBezTo>
                    <a:cubicBezTo>
                      <a:pt x="104" y="87"/>
                      <a:pt x="59" y="93"/>
                      <a:pt x="15" y="98"/>
                    </a:cubicBezTo>
                    <a:cubicBezTo>
                      <a:pt x="11" y="98"/>
                      <a:pt x="5" y="99"/>
                      <a:pt x="1" y="99"/>
                    </a:cubicBezTo>
                    <a:cubicBezTo>
                      <a:pt x="7" y="100"/>
                      <a:pt x="11" y="100"/>
                      <a:pt x="17" y="101"/>
                    </a:cubicBezTo>
                    <a:lnTo>
                      <a:pt x="156" y="128"/>
                    </a:lnTo>
                    <a:lnTo>
                      <a:pt x="296" y="154"/>
                    </a:lnTo>
                    <a:cubicBezTo>
                      <a:pt x="423" y="179"/>
                      <a:pt x="552" y="201"/>
                      <a:pt x="680" y="224"/>
                    </a:cubicBezTo>
                    <a:cubicBezTo>
                      <a:pt x="705" y="149"/>
                      <a:pt x="733" y="76"/>
                      <a:pt x="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603;p50">
                <a:extLst>
                  <a:ext uri="{FF2B5EF4-FFF2-40B4-BE49-F238E27FC236}">
                    <a16:creationId xmlns:a16="http://schemas.microsoft.com/office/drawing/2014/main" id="{F82911AA-EA33-4B07-A991-8123FDF19A20}"/>
                  </a:ext>
                </a:extLst>
              </p:cNvPr>
              <p:cNvSpPr/>
              <p:nvPr/>
            </p:nvSpPr>
            <p:spPr>
              <a:xfrm flipH="1">
                <a:off x="7431257" y="2444379"/>
                <a:ext cx="24283" cy="13101"/>
              </a:xfrm>
              <a:custGeom>
                <a:avLst/>
                <a:gdLst/>
                <a:ahLst/>
                <a:cxnLst/>
                <a:rect l="l" t="t" r="r" b="b"/>
                <a:pathLst>
                  <a:path w="558" h="299" extrusionOk="0">
                    <a:moveTo>
                      <a:pt x="558" y="0"/>
                    </a:moveTo>
                    <a:lnTo>
                      <a:pt x="558" y="0"/>
                    </a:lnTo>
                    <a:cubicBezTo>
                      <a:pt x="344" y="61"/>
                      <a:pt x="158" y="120"/>
                      <a:pt x="1" y="174"/>
                    </a:cubicBezTo>
                    <a:cubicBezTo>
                      <a:pt x="180" y="220"/>
                      <a:pt x="357" y="261"/>
                      <a:pt x="537" y="298"/>
                    </a:cubicBezTo>
                    <a:cubicBezTo>
                      <a:pt x="539" y="199"/>
                      <a:pt x="546" y="99"/>
                      <a:pt x="558" y="0"/>
                    </a:cubicBezTo>
                    <a:close/>
                  </a:path>
                </a:pathLst>
              </a:custGeom>
              <a:solidFill>
                <a:srgbClr val="93644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604;p50">
                <a:extLst>
                  <a:ext uri="{FF2B5EF4-FFF2-40B4-BE49-F238E27FC236}">
                    <a16:creationId xmlns:a16="http://schemas.microsoft.com/office/drawing/2014/main" id="{4210F2CF-05F7-4DB3-9F22-1A7768E02587}"/>
                  </a:ext>
                </a:extLst>
              </p:cNvPr>
              <p:cNvSpPr/>
              <p:nvPr/>
            </p:nvSpPr>
            <p:spPr>
              <a:xfrm flipH="1">
                <a:off x="7253097" y="2275247"/>
                <a:ext cx="174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3" y="0"/>
                    </a:moveTo>
                    <a:lnTo>
                      <a:pt x="3" y="0"/>
                    </a:lnTo>
                    <a:cubicBezTo>
                      <a:pt x="2" y="1"/>
                      <a:pt x="1" y="3"/>
                      <a:pt x="1" y="4"/>
                    </a:cubicBezTo>
                    <a:lnTo>
                      <a:pt x="2" y="3"/>
                    </a:lnTo>
                    <a:cubicBezTo>
                      <a:pt x="2" y="1"/>
                      <a:pt x="3" y="1"/>
                      <a:pt x="3" y="0"/>
                    </a:cubicBezTo>
                    <a:close/>
                  </a:path>
                </a:pathLst>
              </a:custGeom>
              <a:solidFill>
                <a:srgbClr val="EAE3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605;p50">
                <a:extLst>
                  <a:ext uri="{FF2B5EF4-FFF2-40B4-BE49-F238E27FC236}">
                    <a16:creationId xmlns:a16="http://schemas.microsoft.com/office/drawing/2014/main" id="{51F47EDD-D491-4F62-84EC-46A2BAD4419C}"/>
                  </a:ext>
                </a:extLst>
              </p:cNvPr>
              <p:cNvSpPr/>
              <p:nvPr/>
            </p:nvSpPr>
            <p:spPr>
              <a:xfrm flipH="1">
                <a:off x="7253227" y="2275379"/>
                <a:ext cx="44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AE3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606;p50">
                <a:extLst>
                  <a:ext uri="{FF2B5EF4-FFF2-40B4-BE49-F238E27FC236}">
                    <a16:creationId xmlns:a16="http://schemas.microsoft.com/office/drawing/2014/main" id="{8B01584B-AE1C-44DE-B572-101F70E6FFC2}"/>
                  </a:ext>
                </a:extLst>
              </p:cNvPr>
              <p:cNvSpPr/>
              <p:nvPr/>
            </p:nvSpPr>
            <p:spPr>
              <a:xfrm flipH="1">
                <a:off x="7132901" y="2249133"/>
                <a:ext cx="154008" cy="151609"/>
              </a:xfrm>
              <a:custGeom>
                <a:avLst/>
                <a:gdLst/>
                <a:ahLst/>
                <a:cxnLst/>
                <a:rect l="l" t="t" r="r" b="b"/>
                <a:pathLst>
                  <a:path w="3539" h="3460" extrusionOk="0">
                    <a:moveTo>
                      <a:pt x="1406" y="61"/>
                    </a:moveTo>
                    <a:cubicBezTo>
                      <a:pt x="1394" y="67"/>
                      <a:pt x="1389" y="69"/>
                      <a:pt x="1389" y="69"/>
                    </a:cubicBezTo>
                    <a:cubicBezTo>
                      <a:pt x="1389" y="69"/>
                      <a:pt x="1400" y="64"/>
                      <a:pt x="1406" y="61"/>
                    </a:cubicBezTo>
                    <a:close/>
                    <a:moveTo>
                      <a:pt x="1166" y="202"/>
                    </a:moveTo>
                    <a:lnTo>
                      <a:pt x="1166" y="202"/>
                    </a:lnTo>
                    <a:cubicBezTo>
                      <a:pt x="1166" y="202"/>
                      <a:pt x="1163" y="204"/>
                      <a:pt x="1151" y="212"/>
                    </a:cubicBezTo>
                    <a:lnTo>
                      <a:pt x="1152" y="211"/>
                    </a:lnTo>
                    <a:cubicBezTo>
                      <a:pt x="1156" y="208"/>
                      <a:pt x="1165" y="202"/>
                      <a:pt x="1166" y="202"/>
                    </a:cubicBezTo>
                    <a:close/>
                    <a:moveTo>
                      <a:pt x="1151" y="212"/>
                    </a:moveTo>
                    <a:cubicBezTo>
                      <a:pt x="1151" y="212"/>
                      <a:pt x="1150" y="213"/>
                      <a:pt x="1150" y="213"/>
                    </a:cubicBezTo>
                    <a:lnTo>
                      <a:pt x="1150" y="213"/>
                    </a:lnTo>
                    <a:cubicBezTo>
                      <a:pt x="1150" y="213"/>
                      <a:pt x="1150" y="212"/>
                      <a:pt x="1151" y="212"/>
                    </a:cubicBezTo>
                    <a:close/>
                    <a:moveTo>
                      <a:pt x="775" y="601"/>
                    </a:moveTo>
                    <a:cubicBezTo>
                      <a:pt x="775" y="602"/>
                      <a:pt x="774" y="602"/>
                      <a:pt x="774" y="603"/>
                    </a:cubicBezTo>
                    <a:lnTo>
                      <a:pt x="774" y="603"/>
                    </a:lnTo>
                    <a:cubicBezTo>
                      <a:pt x="774" y="602"/>
                      <a:pt x="774" y="602"/>
                      <a:pt x="775" y="601"/>
                    </a:cubicBezTo>
                    <a:close/>
                    <a:moveTo>
                      <a:pt x="317" y="1405"/>
                    </a:moveTo>
                    <a:lnTo>
                      <a:pt x="317" y="1405"/>
                    </a:lnTo>
                    <a:cubicBezTo>
                      <a:pt x="317" y="1407"/>
                      <a:pt x="316" y="1408"/>
                      <a:pt x="315" y="1410"/>
                    </a:cubicBezTo>
                    <a:cubicBezTo>
                      <a:pt x="316" y="1408"/>
                      <a:pt x="317" y="1407"/>
                      <a:pt x="317" y="1405"/>
                    </a:cubicBezTo>
                    <a:close/>
                    <a:moveTo>
                      <a:pt x="1716" y="1"/>
                    </a:moveTo>
                    <a:cubicBezTo>
                      <a:pt x="1680" y="1"/>
                      <a:pt x="1643" y="2"/>
                      <a:pt x="1606" y="7"/>
                    </a:cubicBezTo>
                    <a:lnTo>
                      <a:pt x="1585" y="11"/>
                    </a:lnTo>
                    <a:cubicBezTo>
                      <a:pt x="1550" y="17"/>
                      <a:pt x="1515" y="25"/>
                      <a:pt x="1482" y="36"/>
                    </a:cubicBezTo>
                    <a:cubicBezTo>
                      <a:pt x="1470" y="39"/>
                      <a:pt x="1460" y="43"/>
                      <a:pt x="1448" y="47"/>
                    </a:cubicBezTo>
                    <a:cubicBezTo>
                      <a:pt x="1435" y="52"/>
                      <a:pt x="1420" y="58"/>
                      <a:pt x="1407" y="61"/>
                    </a:cubicBezTo>
                    <a:lnTo>
                      <a:pt x="1406" y="61"/>
                    </a:lnTo>
                    <a:cubicBezTo>
                      <a:pt x="1407" y="61"/>
                      <a:pt x="1409" y="60"/>
                      <a:pt x="1411" y="59"/>
                    </a:cubicBezTo>
                    <a:lnTo>
                      <a:pt x="1411" y="59"/>
                    </a:lnTo>
                    <a:cubicBezTo>
                      <a:pt x="1405" y="61"/>
                      <a:pt x="1399" y="64"/>
                      <a:pt x="1394" y="66"/>
                    </a:cubicBezTo>
                    <a:cubicBezTo>
                      <a:pt x="1382" y="72"/>
                      <a:pt x="1370" y="76"/>
                      <a:pt x="1359" y="82"/>
                    </a:cubicBezTo>
                    <a:cubicBezTo>
                      <a:pt x="1306" y="108"/>
                      <a:pt x="1255" y="139"/>
                      <a:pt x="1205" y="172"/>
                    </a:cubicBezTo>
                    <a:cubicBezTo>
                      <a:pt x="1192" y="182"/>
                      <a:pt x="1179" y="191"/>
                      <a:pt x="1165" y="201"/>
                    </a:cubicBezTo>
                    <a:lnTo>
                      <a:pt x="1147" y="214"/>
                    </a:lnTo>
                    <a:cubicBezTo>
                      <a:pt x="1148" y="214"/>
                      <a:pt x="1148" y="214"/>
                      <a:pt x="1148" y="214"/>
                    </a:cubicBezTo>
                    <a:lnTo>
                      <a:pt x="1148" y="214"/>
                    </a:lnTo>
                    <a:cubicBezTo>
                      <a:pt x="1138" y="223"/>
                      <a:pt x="1128" y="230"/>
                      <a:pt x="1118" y="240"/>
                    </a:cubicBezTo>
                    <a:cubicBezTo>
                      <a:pt x="1106" y="252"/>
                      <a:pt x="1093" y="262"/>
                      <a:pt x="1080" y="274"/>
                    </a:cubicBezTo>
                    <a:cubicBezTo>
                      <a:pt x="1041" y="308"/>
                      <a:pt x="1002" y="344"/>
                      <a:pt x="966" y="380"/>
                    </a:cubicBezTo>
                    <a:cubicBezTo>
                      <a:pt x="929" y="420"/>
                      <a:pt x="891" y="461"/>
                      <a:pt x="855" y="502"/>
                    </a:cubicBezTo>
                    <a:cubicBezTo>
                      <a:pt x="850" y="508"/>
                      <a:pt x="845" y="514"/>
                      <a:pt x="840" y="520"/>
                    </a:cubicBezTo>
                    <a:lnTo>
                      <a:pt x="802" y="568"/>
                    </a:lnTo>
                    <a:cubicBezTo>
                      <a:pt x="794" y="577"/>
                      <a:pt x="787" y="587"/>
                      <a:pt x="780" y="595"/>
                    </a:cubicBezTo>
                    <a:cubicBezTo>
                      <a:pt x="771" y="607"/>
                      <a:pt x="768" y="611"/>
                      <a:pt x="768" y="611"/>
                    </a:cubicBezTo>
                    <a:cubicBezTo>
                      <a:pt x="768" y="611"/>
                      <a:pt x="771" y="607"/>
                      <a:pt x="774" y="603"/>
                    </a:cubicBezTo>
                    <a:lnTo>
                      <a:pt x="774" y="603"/>
                    </a:lnTo>
                    <a:cubicBezTo>
                      <a:pt x="772" y="605"/>
                      <a:pt x="770" y="607"/>
                      <a:pt x="768" y="610"/>
                    </a:cubicBezTo>
                    <a:cubicBezTo>
                      <a:pt x="734" y="653"/>
                      <a:pt x="703" y="698"/>
                      <a:pt x="672" y="744"/>
                    </a:cubicBezTo>
                    <a:cubicBezTo>
                      <a:pt x="547" y="929"/>
                      <a:pt x="442" y="1127"/>
                      <a:pt x="350" y="1330"/>
                    </a:cubicBezTo>
                    <a:cubicBezTo>
                      <a:pt x="339" y="1354"/>
                      <a:pt x="328" y="1380"/>
                      <a:pt x="317" y="1405"/>
                    </a:cubicBezTo>
                    <a:lnTo>
                      <a:pt x="317" y="1405"/>
                    </a:lnTo>
                    <a:cubicBezTo>
                      <a:pt x="321" y="1396"/>
                      <a:pt x="323" y="1392"/>
                      <a:pt x="323" y="1392"/>
                    </a:cubicBezTo>
                    <a:lnTo>
                      <a:pt x="323" y="1392"/>
                    </a:lnTo>
                    <a:cubicBezTo>
                      <a:pt x="324" y="1392"/>
                      <a:pt x="313" y="1418"/>
                      <a:pt x="310" y="1425"/>
                    </a:cubicBezTo>
                    <a:cubicBezTo>
                      <a:pt x="305" y="1439"/>
                      <a:pt x="299" y="1450"/>
                      <a:pt x="294" y="1463"/>
                    </a:cubicBezTo>
                    <a:cubicBezTo>
                      <a:pt x="274" y="1515"/>
                      <a:pt x="254" y="1569"/>
                      <a:pt x="234" y="1622"/>
                    </a:cubicBezTo>
                    <a:cubicBezTo>
                      <a:pt x="198" y="1725"/>
                      <a:pt x="163" y="1829"/>
                      <a:pt x="132" y="1933"/>
                    </a:cubicBezTo>
                    <a:cubicBezTo>
                      <a:pt x="77" y="2124"/>
                      <a:pt x="31" y="2317"/>
                      <a:pt x="3" y="2515"/>
                    </a:cubicBezTo>
                    <a:cubicBezTo>
                      <a:pt x="2" y="2520"/>
                      <a:pt x="2" y="2527"/>
                      <a:pt x="1" y="2533"/>
                    </a:cubicBezTo>
                    <a:cubicBezTo>
                      <a:pt x="183" y="2785"/>
                      <a:pt x="334" y="3058"/>
                      <a:pt x="465" y="3339"/>
                    </a:cubicBezTo>
                    <a:cubicBezTo>
                      <a:pt x="484" y="3379"/>
                      <a:pt x="501" y="3419"/>
                      <a:pt x="520" y="3459"/>
                    </a:cubicBezTo>
                    <a:cubicBezTo>
                      <a:pt x="674" y="3061"/>
                      <a:pt x="877" y="2682"/>
                      <a:pt x="1151" y="2357"/>
                    </a:cubicBezTo>
                    <a:cubicBezTo>
                      <a:pt x="1165" y="2339"/>
                      <a:pt x="1180" y="2323"/>
                      <a:pt x="1194" y="2307"/>
                    </a:cubicBezTo>
                    <a:cubicBezTo>
                      <a:pt x="1248" y="2247"/>
                      <a:pt x="1306" y="2189"/>
                      <a:pt x="1367" y="2132"/>
                    </a:cubicBezTo>
                    <a:cubicBezTo>
                      <a:pt x="1441" y="2063"/>
                      <a:pt x="1521" y="2002"/>
                      <a:pt x="1605" y="1947"/>
                    </a:cubicBezTo>
                    <a:cubicBezTo>
                      <a:pt x="1655" y="1916"/>
                      <a:pt x="1703" y="1888"/>
                      <a:pt x="1756" y="1864"/>
                    </a:cubicBezTo>
                    <a:cubicBezTo>
                      <a:pt x="1802" y="1842"/>
                      <a:pt x="1850" y="1822"/>
                      <a:pt x="1899" y="1806"/>
                    </a:cubicBezTo>
                    <a:cubicBezTo>
                      <a:pt x="1998" y="1773"/>
                      <a:pt x="2100" y="1755"/>
                      <a:pt x="2206" y="1755"/>
                    </a:cubicBezTo>
                    <a:cubicBezTo>
                      <a:pt x="2242" y="1755"/>
                      <a:pt x="2280" y="1757"/>
                      <a:pt x="2317" y="1761"/>
                    </a:cubicBezTo>
                    <a:cubicBezTo>
                      <a:pt x="2522" y="1785"/>
                      <a:pt x="2713" y="1862"/>
                      <a:pt x="2885" y="1975"/>
                    </a:cubicBezTo>
                    <a:cubicBezTo>
                      <a:pt x="2968" y="2031"/>
                      <a:pt x="3047" y="2092"/>
                      <a:pt x="3123" y="2160"/>
                    </a:cubicBezTo>
                    <a:cubicBezTo>
                      <a:pt x="3169" y="2200"/>
                      <a:pt x="3212" y="2243"/>
                      <a:pt x="3256" y="2287"/>
                    </a:cubicBezTo>
                    <a:cubicBezTo>
                      <a:pt x="3291" y="2323"/>
                      <a:pt x="3323" y="2359"/>
                      <a:pt x="3356" y="2396"/>
                    </a:cubicBezTo>
                    <a:cubicBezTo>
                      <a:pt x="3362" y="2402"/>
                      <a:pt x="3366" y="2409"/>
                      <a:pt x="3372" y="2415"/>
                    </a:cubicBezTo>
                    <a:cubicBezTo>
                      <a:pt x="3390" y="2435"/>
                      <a:pt x="3407" y="2455"/>
                      <a:pt x="3422" y="2475"/>
                    </a:cubicBezTo>
                    <a:cubicBezTo>
                      <a:pt x="3422" y="2474"/>
                      <a:pt x="3424" y="2473"/>
                      <a:pt x="3424" y="2469"/>
                    </a:cubicBezTo>
                    <a:cubicBezTo>
                      <a:pt x="3433" y="2450"/>
                      <a:pt x="3442" y="2431"/>
                      <a:pt x="3450" y="2410"/>
                    </a:cubicBezTo>
                    <a:cubicBezTo>
                      <a:pt x="3471" y="2364"/>
                      <a:pt x="3491" y="2319"/>
                      <a:pt x="3513" y="2272"/>
                    </a:cubicBezTo>
                    <a:cubicBezTo>
                      <a:pt x="3514" y="2269"/>
                      <a:pt x="3517" y="2264"/>
                      <a:pt x="3518" y="2259"/>
                    </a:cubicBezTo>
                    <a:cubicBezTo>
                      <a:pt x="3525" y="2245"/>
                      <a:pt x="3531" y="2231"/>
                      <a:pt x="3538" y="2218"/>
                    </a:cubicBezTo>
                    <a:cubicBezTo>
                      <a:pt x="3527" y="2196"/>
                      <a:pt x="3518" y="2171"/>
                      <a:pt x="3511" y="2146"/>
                    </a:cubicBezTo>
                    <a:cubicBezTo>
                      <a:pt x="3495" y="2097"/>
                      <a:pt x="3479" y="2048"/>
                      <a:pt x="3462" y="2001"/>
                    </a:cubicBezTo>
                    <a:cubicBezTo>
                      <a:pt x="3444" y="1954"/>
                      <a:pt x="3427" y="1905"/>
                      <a:pt x="3409" y="1861"/>
                    </a:cubicBezTo>
                    <a:lnTo>
                      <a:pt x="3370" y="1765"/>
                    </a:lnTo>
                    <a:cubicBezTo>
                      <a:pt x="3370" y="1765"/>
                      <a:pt x="3370" y="1764"/>
                      <a:pt x="3369" y="1761"/>
                    </a:cubicBezTo>
                    <a:cubicBezTo>
                      <a:pt x="3366" y="1757"/>
                      <a:pt x="3363" y="1749"/>
                      <a:pt x="3361" y="1743"/>
                    </a:cubicBezTo>
                    <a:cubicBezTo>
                      <a:pt x="3355" y="1729"/>
                      <a:pt x="3347" y="1714"/>
                      <a:pt x="3341" y="1700"/>
                    </a:cubicBezTo>
                    <a:cubicBezTo>
                      <a:pt x="3315" y="1638"/>
                      <a:pt x="3287" y="1579"/>
                      <a:pt x="3260" y="1520"/>
                    </a:cubicBezTo>
                    <a:cubicBezTo>
                      <a:pt x="3239" y="1473"/>
                      <a:pt x="3216" y="1426"/>
                      <a:pt x="3192" y="1377"/>
                    </a:cubicBezTo>
                    <a:cubicBezTo>
                      <a:pt x="3166" y="1325"/>
                      <a:pt x="3138" y="1272"/>
                      <a:pt x="3111" y="1221"/>
                    </a:cubicBezTo>
                    <a:cubicBezTo>
                      <a:pt x="3060" y="1128"/>
                      <a:pt x="3007" y="1038"/>
                      <a:pt x="2950" y="950"/>
                    </a:cubicBezTo>
                    <a:cubicBezTo>
                      <a:pt x="2920" y="902"/>
                      <a:pt x="2887" y="855"/>
                      <a:pt x="2856" y="811"/>
                    </a:cubicBezTo>
                    <a:cubicBezTo>
                      <a:pt x="2840" y="788"/>
                      <a:pt x="2823" y="766"/>
                      <a:pt x="2806" y="743"/>
                    </a:cubicBezTo>
                    <a:lnTo>
                      <a:pt x="2780" y="708"/>
                    </a:lnTo>
                    <a:cubicBezTo>
                      <a:pt x="2777" y="703"/>
                      <a:pt x="2772" y="698"/>
                      <a:pt x="2770" y="695"/>
                    </a:cubicBezTo>
                    <a:cubicBezTo>
                      <a:pt x="2700" y="606"/>
                      <a:pt x="2627" y="521"/>
                      <a:pt x="2548" y="440"/>
                    </a:cubicBezTo>
                    <a:cubicBezTo>
                      <a:pt x="2509" y="400"/>
                      <a:pt x="2469" y="362"/>
                      <a:pt x="2429" y="325"/>
                    </a:cubicBezTo>
                    <a:cubicBezTo>
                      <a:pt x="2409" y="307"/>
                      <a:pt x="2388" y="289"/>
                      <a:pt x="2366" y="273"/>
                    </a:cubicBezTo>
                    <a:cubicBezTo>
                      <a:pt x="2357" y="263"/>
                      <a:pt x="2346" y="255"/>
                      <a:pt x="2335" y="248"/>
                    </a:cubicBezTo>
                    <a:cubicBezTo>
                      <a:pt x="2330" y="245"/>
                      <a:pt x="2325" y="242"/>
                      <a:pt x="2323" y="239"/>
                    </a:cubicBezTo>
                    <a:cubicBezTo>
                      <a:pt x="2272" y="201"/>
                      <a:pt x="2219" y="166"/>
                      <a:pt x="2163" y="134"/>
                    </a:cubicBezTo>
                    <a:cubicBezTo>
                      <a:pt x="2127" y="114"/>
                      <a:pt x="2091" y="94"/>
                      <a:pt x="2053" y="78"/>
                    </a:cubicBezTo>
                    <a:cubicBezTo>
                      <a:pt x="2049" y="76"/>
                      <a:pt x="2045" y="74"/>
                      <a:pt x="2040" y="72"/>
                    </a:cubicBezTo>
                    <a:cubicBezTo>
                      <a:pt x="2040" y="72"/>
                      <a:pt x="2039" y="72"/>
                      <a:pt x="2039" y="71"/>
                    </a:cubicBezTo>
                    <a:cubicBezTo>
                      <a:pt x="2029" y="66"/>
                      <a:pt x="2020" y="64"/>
                      <a:pt x="2011" y="59"/>
                    </a:cubicBezTo>
                    <a:cubicBezTo>
                      <a:pt x="1988" y="50"/>
                      <a:pt x="1964" y="43"/>
                      <a:pt x="1940" y="36"/>
                    </a:cubicBezTo>
                    <a:cubicBezTo>
                      <a:pt x="1930" y="32"/>
                      <a:pt x="1922" y="30"/>
                      <a:pt x="1911" y="26"/>
                    </a:cubicBezTo>
                    <a:cubicBezTo>
                      <a:pt x="1879" y="18"/>
                      <a:pt x="1847" y="13"/>
                      <a:pt x="1815" y="7"/>
                    </a:cubicBezTo>
                    <a:cubicBezTo>
                      <a:pt x="1782" y="2"/>
                      <a:pt x="1749" y="1"/>
                      <a:pt x="1716" y="1"/>
                    </a:cubicBezTo>
                    <a:close/>
                  </a:path>
                </a:pathLst>
              </a:custGeom>
              <a:solidFill>
                <a:srgbClr val="EAE3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607;p50">
                <a:extLst>
                  <a:ext uri="{FF2B5EF4-FFF2-40B4-BE49-F238E27FC236}">
                    <a16:creationId xmlns:a16="http://schemas.microsoft.com/office/drawing/2014/main" id="{3F95EF07-383F-4416-BE1A-0F1D9E95DF5B}"/>
                  </a:ext>
                </a:extLst>
              </p:cNvPr>
              <p:cNvSpPr/>
              <p:nvPr/>
            </p:nvSpPr>
            <p:spPr>
              <a:xfrm flipH="1">
                <a:off x="7287867" y="2593093"/>
                <a:ext cx="35554" cy="1209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76" extrusionOk="0">
                    <a:moveTo>
                      <a:pt x="37" y="1"/>
                    </a:moveTo>
                    <a:cubicBezTo>
                      <a:pt x="25" y="33"/>
                      <a:pt x="14" y="66"/>
                      <a:pt x="2" y="99"/>
                    </a:cubicBezTo>
                    <a:cubicBezTo>
                      <a:pt x="2" y="101"/>
                      <a:pt x="1" y="102"/>
                      <a:pt x="1" y="105"/>
                    </a:cubicBezTo>
                    <a:cubicBezTo>
                      <a:pt x="216" y="163"/>
                      <a:pt x="430" y="219"/>
                      <a:pt x="646" y="276"/>
                    </a:cubicBezTo>
                    <a:cubicBezTo>
                      <a:pt x="702" y="206"/>
                      <a:pt x="759" y="139"/>
                      <a:pt x="817" y="73"/>
                    </a:cubicBezTo>
                    <a:cubicBezTo>
                      <a:pt x="571" y="53"/>
                      <a:pt x="327" y="30"/>
                      <a:pt x="83" y="4"/>
                    </a:cubicBezTo>
                    <a:cubicBezTo>
                      <a:pt x="68" y="3"/>
                      <a:pt x="53" y="2"/>
                      <a:pt x="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608;p50">
                <a:extLst>
                  <a:ext uri="{FF2B5EF4-FFF2-40B4-BE49-F238E27FC236}">
                    <a16:creationId xmlns:a16="http://schemas.microsoft.com/office/drawing/2014/main" id="{A5301C58-CB24-4760-B6D6-4247055B63FA}"/>
                  </a:ext>
                </a:extLst>
              </p:cNvPr>
              <p:cNvSpPr/>
              <p:nvPr/>
            </p:nvSpPr>
            <p:spPr>
              <a:xfrm flipH="1">
                <a:off x="7232730" y="2598701"/>
                <a:ext cx="27503" cy="20463"/>
              </a:xfrm>
              <a:custGeom>
                <a:avLst/>
                <a:gdLst/>
                <a:ahLst/>
                <a:cxnLst/>
                <a:rect l="l" t="t" r="r" b="b"/>
                <a:pathLst>
                  <a:path w="632" h="467" extrusionOk="0">
                    <a:moveTo>
                      <a:pt x="175" y="0"/>
                    </a:moveTo>
                    <a:cubicBezTo>
                      <a:pt x="150" y="67"/>
                      <a:pt x="116" y="130"/>
                      <a:pt x="88" y="187"/>
                    </a:cubicBezTo>
                    <a:cubicBezTo>
                      <a:pt x="61" y="243"/>
                      <a:pt x="32" y="296"/>
                      <a:pt x="1" y="350"/>
                    </a:cubicBezTo>
                    <a:cubicBezTo>
                      <a:pt x="162" y="389"/>
                      <a:pt x="322" y="429"/>
                      <a:pt x="482" y="467"/>
                    </a:cubicBezTo>
                    <a:cubicBezTo>
                      <a:pt x="532" y="318"/>
                      <a:pt x="581" y="170"/>
                      <a:pt x="632" y="20"/>
                    </a:cubicBezTo>
                    <a:cubicBezTo>
                      <a:pt x="480" y="14"/>
                      <a:pt x="328" y="9"/>
                      <a:pt x="1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609;p50">
                <a:extLst>
                  <a:ext uri="{FF2B5EF4-FFF2-40B4-BE49-F238E27FC236}">
                    <a16:creationId xmlns:a16="http://schemas.microsoft.com/office/drawing/2014/main" id="{AB504079-085B-4F77-9942-822117722AB8}"/>
                  </a:ext>
                </a:extLst>
              </p:cNvPr>
              <p:cNvSpPr/>
              <p:nvPr/>
            </p:nvSpPr>
            <p:spPr>
              <a:xfrm flipH="1">
                <a:off x="7072847" y="2598745"/>
                <a:ext cx="99046" cy="53194"/>
              </a:xfrm>
              <a:custGeom>
                <a:avLst/>
                <a:gdLst/>
                <a:ahLst/>
                <a:cxnLst/>
                <a:rect l="l" t="t" r="r" b="b"/>
                <a:pathLst>
                  <a:path w="2276" h="1214" extrusionOk="0">
                    <a:moveTo>
                      <a:pt x="719" y="1"/>
                    </a:moveTo>
                    <a:cubicBezTo>
                      <a:pt x="593" y="8"/>
                      <a:pt x="467" y="13"/>
                      <a:pt x="343" y="18"/>
                    </a:cubicBezTo>
                    <a:cubicBezTo>
                      <a:pt x="320" y="19"/>
                      <a:pt x="297" y="19"/>
                      <a:pt x="274" y="21"/>
                    </a:cubicBezTo>
                    <a:cubicBezTo>
                      <a:pt x="179" y="285"/>
                      <a:pt x="87" y="551"/>
                      <a:pt x="0" y="818"/>
                    </a:cubicBezTo>
                    <a:cubicBezTo>
                      <a:pt x="431" y="910"/>
                      <a:pt x="864" y="999"/>
                      <a:pt x="1296" y="1083"/>
                    </a:cubicBezTo>
                    <a:cubicBezTo>
                      <a:pt x="1341" y="1091"/>
                      <a:pt x="1387" y="1101"/>
                      <a:pt x="1432" y="1109"/>
                    </a:cubicBezTo>
                    <a:cubicBezTo>
                      <a:pt x="1478" y="1118"/>
                      <a:pt x="1524" y="1126"/>
                      <a:pt x="1568" y="1136"/>
                    </a:cubicBezTo>
                    <a:cubicBezTo>
                      <a:pt x="1699" y="1160"/>
                      <a:pt x="1828" y="1184"/>
                      <a:pt x="1959" y="1209"/>
                    </a:cubicBezTo>
                    <a:cubicBezTo>
                      <a:pt x="1966" y="1211"/>
                      <a:pt x="1973" y="1212"/>
                      <a:pt x="1983" y="1213"/>
                    </a:cubicBezTo>
                    <a:cubicBezTo>
                      <a:pt x="1994" y="1174"/>
                      <a:pt x="2006" y="1136"/>
                      <a:pt x="2019" y="1096"/>
                    </a:cubicBezTo>
                    <a:cubicBezTo>
                      <a:pt x="2027" y="1069"/>
                      <a:pt x="2036" y="1042"/>
                      <a:pt x="2043" y="1016"/>
                    </a:cubicBezTo>
                    <a:lnTo>
                      <a:pt x="2125" y="755"/>
                    </a:lnTo>
                    <a:cubicBezTo>
                      <a:pt x="2133" y="731"/>
                      <a:pt x="2142" y="707"/>
                      <a:pt x="2149" y="683"/>
                    </a:cubicBezTo>
                    <a:cubicBezTo>
                      <a:pt x="2165" y="633"/>
                      <a:pt x="2182" y="584"/>
                      <a:pt x="2198" y="533"/>
                    </a:cubicBezTo>
                    <a:cubicBezTo>
                      <a:pt x="2216" y="481"/>
                      <a:pt x="2233" y="429"/>
                      <a:pt x="2251" y="378"/>
                    </a:cubicBezTo>
                    <a:cubicBezTo>
                      <a:pt x="2259" y="353"/>
                      <a:pt x="2266" y="330"/>
                      <a:pt x="2275" y="306"/>
                    </a:cubicBezTo>
                    <a:cubicBezTo>
                      <a:pt x="2194" y="291"/>
                      <a:pt x="2111" y="274"/>
                      <a:pt x="2030" y="261"/>
                    </a:cubicBezTo>
                    <a:cubicBezTo>
                      <a:pt x="1986" y="252"/>
                      <a:pt x="1940" y="243"/>
                      <a:pt x="1893" y="234"/>
                    </a:cubicBezTo>
                    <a:cubicBezTo>
                      <a:pt x="1847" y="226"/>
                      <a:pt x="1802" y="216"/>
                      <a:pt x="1756" y="208"/>
                    </a:cubicBezTo>
                    <a:cubicBezTo>
                      <a:pt x="1649" y="187"/>
                      <a:pt x="1544" y="168"/>
                      <a:pt x="1437" y="146"/>
                    </a:cubicBezTo>
                    <a:cubicBezTo>
                      <a:pt x="1391" y="138"/>
                      <a:pt x="1345" y="128"/>
                      <a:pt x="1299" y="118"/>
                    </a:cubicBezTo>
                    <a:cubicBezTo>
                      <a:pt x="1253" y="110"/>
                      <a:pt x="1207" y="99"/>
                      <a:pt x="1161" y="91"/>
                    </a:cubicBezTo>
                    <a:cubicBezTo>
                      <a:pt x="1014" y="62"/>
                      <a:pt x="866" y="31"/>
                      <a:pt x="7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610;p50">
                <a:extLst>
                  <a:ext uri="{FF2B5EF4-FFF2-40B4-BE49-F238E27FC236}">
                    <a16:creationId xmlns:a16="http://schemas.microsoft.com/office/drawing/2014/main" id="{B0531EB2-2995-4D27-81C8-8E73925D9D45}"/>
                  </a:ext>
                </a:extLst>
              </p:cNvPr>
              <p:cNvSpPr/>
              <p:nvPr/>
            </p:nvSpPr>
            <p:spPr>
              <a:xfrm flipH="1">
                <a:off x="6938030" y="2623983"/>
                <a:ext cx="79115" cy="51047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165" extrusionOk="0">
                    <a:moveTo>
                      <a:pt x="298" y="0"/>
                    </a:moveTo>
                    <a:cubicBezTo>
                      <a:pt x="194" y="302"/>
                      <a:pt x="94" y="606"/>
                      <a:pt x="0" y="910"/>
                    </a:cubicBezTo>
                    <a:cubicBezTo>
                      <a:pt x="278" y="955"/>
                      <a:pt x="556" y="998"/>
                      <a:pt x="832" y="1039"/>
                    </a:cubicBezTo>
                    <a:cubicBezTo>
                      <a:pt x="905" y="1049"/>
                      <a:pt x="977" y="1061"/>
                      <a:pt x="1049" y="1071"/>
                    </a:cubicBezTo>
                    <a:lnTo>
                      <a:pt x="1258" y="1102"/>
                    </a:lnTo>
                    <a:cubicBezTo>
                      <a:pt x="1407" y="1124"/>
                      <a:pt x="1558" y="1143"/>
                      <a:pt x="1709" y="1164"/>
                    </a:cubicBezTo>
                    <a:cubicBezTo>
                      <a:pt x="1734" y="1019"/>
                      <a:pt x="1755" y="871"/>
                      <a:pt x="1772" y="720"/>
                    </a:cubicBezTo>
                    <a:cubicBezTo>
                      <a:pt x="1780" y="655"/>
                      <a:pt x="1787" y="589"/>
                      <a:pt x="1794" y="521"/>
                    </a:cubicBezTo>
                    <a:cubicBezTo>
                      <a:pt x="1800" y="468"/>
                      <a:pt x="1805" y="412"/>
                      <a:pt x="1809" y="358"/>
                    </a:cubicBezTo>
                    <a:cubicBezTo>
                      <a:pt x="1811" y="341"/>
                      <a:pt x="1812" y="324"/>
                      <a:pt x="1813" y="308"/>
                    </a:cubicBezTo>
                    <a:cubicBezTo>
                      <a:pt x="1815" y="281"/>
                      <a:pt x="1816" y="254"/>
                      <a:pt x="1818" y="225"/>
                    </a:cubicBezTo>
                    <a:cubicBezTo>
                      <a:pt x="1312" y="156"/>
                      <a:pt x="806" y="81"/>
                      <a:pt x="2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611;p50">
                <a:extLst>
                  <a:ext uri="{FF2B5EF4-FFF2-40B4-BE49-F238E27FC236}">
                    <a16:creationId xmlns:a16="http://schemas.microsoft.com/office/drawing/2014/main" id="{2C61EC5C-F973-4E6F-BAD2-2E3AF6D87358}"/>
                  </a:ext>
                </a:extLst>
              </p:cNvPr>
              <p:cNvSpPr/>
              <p:nvPr/>
            </p:nvSpPr>
            <p:spPr>
              <a:xfrm flipH="1">
                <a:off x="6963880" y="2736242"/>
                <a:ext cx="82074" cy="49339"/>
              </a:xfrm>
              <a:custGeom>
                <a:avLst/>
                <a:gdLst/>
                <a:ahLst/>
                <a:cxnLst/>
                <a:rect l="l" t="t" r="r" b="b"/>
                <a:pathLst>
                  <a:path w="1886" h="1126" extrusionOk="0">
                    <a:moveTo>
                      <a:pt x="208" y="1"/>
                    </a:moveTo>
                    <a:cubicBezTo>
                      <a:pt x="153" y="227"/>
                      <a:pt x="101" y="454"/>
                      <a:pt x="52" y="682"/>
                    </a:cubicBezTo>
                    <a:cubicBezTo>
                      <a:pt x="34" y="762"/>
                      <a:pt x="17" y="843"/>
                      <a:pt x="1" y="923"/>
                    </a:cubicBezTo>
                    <a:cubicBezTo>
                      <a:pt x="461" y="994"/>
                      <a:pt x="923" y="1062"/>
                      <a:pt x="1386" y="1125"/>
                    </a:cubicBezTo>
                    <a:cubicBezTo>
                      <a:pt x="1576" y="850"/>
                      <a:pt x="1744" y="554"/>
                      <a:pt x="1885" y="240"/>
                    </a:cubicBezTo>
                    <a:cubicBezTo>
                      <a:pt x="1325" y="168"/>
                      <a:pt x="767" y="88"/>
                      <a:pt x="2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612;p50">
                <a:extLst>
                  <a:ext uri="{FF2B5EF4-FFF2-40B4-BE49-F238E27FC236}">
                    <a16:creationId xmlns:a16="http://schemas.microsoft.com/office/drawing/2014/main" id="{DF31E2C9-DB5A-438F-86EB-AF4383EBDE6B}"/>
                  </a:ext>
                </a:extLst>
              </p:cNvPr>
              <p:cNvSpPr/>
              <p:nvPr/>
            </p:nvSpPr>
            <p:spPr>
              <a:xfrm flipH="1">
                <a:off x="7105224" y="2711178"/>
                <a:ext cx="97523" cy="53939"/>
              </a:xfrm>
              <a:custGeom>
                <a:avLst/>
                <a:gdLst/>
                <a:ahLst/>
                <a:cxnLst/>
                <a:rect l="l" t="t" r="r" b="b"/>
                <a:pathLst>
                  <a:path w="2241" h="1231" extrusionOk="0">
                    <a:moveTo>
                      <a:pt x="622" y="0"/>
                    </a:moveTo>
                    <a:lnTo>
                      <a:pt x="622" y="0"/>
                    </a:lnTo>
                    <a:cubicBezTo>
                      <a:pt x="628" y="17"/>
                      <a:pt x="633" y="33"/>
                      <a:pt x="634" y="50"/>
                    </a:cubicBezTo>
                    <a:cubicBezTo>
                      <a:pt x="635" y="68"/>
                      <a:pt x="634" y="86"/>
                      <a:pt x="629" y="106"/>
                    </a:cubicBezTo>
                    <a:cubicBezTo>
                      <a:pt x="625" y="123"/>
                      <a:pt x="620" y="143"/>
                      <a:pt x="610" y="162"/>
                    </a:cubicBezTo>
                    <a:cubicBezTo>
                      <a:pt x="592" y="197"/>
                      <a:pt x="567" y="224"/>
                      <a:pt x="538" y="248"/>
                    </a:cubicBezTo>
                    <a:cubicBezTo>
                      <a:pt x="463" y="308"/>
                      <a:pt x="360" y="335"/>
                      <a:pt x="268" y="354"/>
                    </a:cubicBezTo>
                    <a:cubicBezTo>
                      <a:pt x="251" y="359"/>
                      <a:pt x="235" y="361"/>
                      <a:pt x="217" y="365"/>
                    </a:cubicBezTo>
                    <a:cubicBezTo>
                      <a:pt x="180" y="372"/>
                      <a:pt x="142" y="378"/>
                      <a:pt x="102" y="383"/>
                    </a:cubicBezTo>
                    <a:cubicBezTo>
                      <a:pt x="101" y="393"/>
                      <a:pt x="99" y="401"/>
                      <a:pt x="97" y="408"/>
                    </a:cubicBezTo>
                    <a:cubicBezTo>
                      <a:pt x="89" y="447"/>
                      <a:pt x="78" y="487"/>
                      <a:pt x="70" y="526"/>
                    </a:cubicBezTo>
                    <a:lnTo>
                      <a:pt x="70" y="529"/>
                    </a:lnTo>
                    <a:cubicBezTo>
                      <a:pt x="59" y="573"/>
                      <a:pt x="49" y="617"/>
                      <a:pt x="39" y="661"/>
                    </a:cubicBezTo>
                    <a:cubicBezTo>
                      <a:pt x="29" y="707"/>
                      <a:pt x="18" y="754"/>
                      <a:pt x="7" y="800"/>
                    </a:cubicBezTo>
                    <a:cubicBezTo>
                      <a:pt x="5" y="812"/>
                      <a:pt x="1" y="823"/>
                      <a:pt x="0" y="835"/>
                    </a:cubicBezTo>
                    <a:lnTo>
                      <a:pt x="0" y="836"/>
                    </a:lnTo>
                    <a:cubicBezTo>
                      <a:pt x="668" y="975"/>
                      <a:pt x="1337" y="1106"/>
                      <a:pt x="2010" y="1226"/>
                    </a:cubicBezTo>
                    <a:cubicBezTo>
                      <a:pt x="2017" y="1228"/>
                      <a:pt x="2025" y="1229"/>
                      <a:pt x="2034" y="1231"/>
                    </a:cubicBezTo>
                    <a:cubicBezTo>
                      <a:pt x="2092" y="951"/>
                      <a:pt x="2153" y="674"/>
                      <a:pt x="2219" y="395"/>
                    </a:cubicBezTo>
                    <a:cubicBezTo>
                      <a:pt x="2227" y="366"/>
                      <a:pt x="2234" y="337"/>
                      <a:pt x="2240" y="308"/>
                    </a:cubicBezTo>
                    <a:cubicBezTo>
                      <a:pt x="2195" y="301"/>
                      <a:pt x="2152" y="292"/>
                      <a:pt x="2107" y="285"/>
                    </a:cubicBezTo>
                    <a:cubicBezTo>
                      <a:pt x="2073" y="281"/>
                      <a:pt x="2037" y="276"/>
                      <a:pt x="2002" y="267"/>
                    </a:cubicBezTo>
                    <a:cubicBezTo>
                      <a:pt x="1944" y="258"/>
                      <a:pt x="1887" y="248"/>
                      <a:pt x="1829" y="236"/>
                    </a:cubicBezTo>
                    <a:cubicBezTo>
                      <a:pt x="1811" y="233"/>
                      <a:pt x="1792" y="229"/>
                      <a:pt x="1772" y="226"/>
                    </a:cubicBezTo>
                    <a:cubicBezTo>
                      <a:pt x="1719" y="215"/>
                      <a:pt x="1667" y="206"/>
                      <a:pt x="1613" y="195"/>
                    </a:cubicBezTo>
                    <a:cubicBezTo>
                      <a:pt x="1548" y="182"/>
                      <a:pt x="1481" y="170"/>
                      <a:pt x="1416" y="157"/>
                    </a:cubicBezTo>
                    <a:cubicBezTo>
                      <a:pt x="1272" y="129"/>
                      <a:pt x="1128" y="103"/>
                      <a:pt x="983" y="74"/>
                    </a:cubicBezTo>
                    <a:cubicBezTo>
                      <a:pt x="916" y="61"/>
                      <a:pt x="849" y="46"/>
                      <a:pt x="780" y="33"/>
                    </a:cubicBezTo>
                    <a:cubicBezTo>
                      <a:pt x="728" y="23"/>
                      <a:pt x="675" y="12"/>
                      <a:pt x="6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613;p50">
                <a:extLst>
                  <a:ext uri="{FF2B5EF4-FFF2-40B4-BE49-F238E27FC236}">
                    <a16:creationId xmlns:a16="http://schemas.microsoft.com/office/drawing/2014/main" id="{B8B595A1-7363-4A35-AEB0-B3D2D880E4E6}"/>
                  </a:ext>
                </a:extLst>
              </p:cNvPr>
              <p:cNvSpPr/>
              <p:nvPr/>
            </p:nvSpPr>
            <p:spPr>
              <a:xfrm flipH="1">
                <a:off x="7284777" y="2786061"/>
                <a:ext cx="95260" cy="62922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436" extrusionOk="0">
                    <a:moveTo>
                      <a:pt x="153" y="1"/>
                    </a:moveTo>
                    <a:cubicBezTo>
                      <a:pt x="97" y="314"/>
                      <a:pt x="47" y="628"/>
                      <a:pt x="1" y="942"/>
                    </a:cubicBezTo>
                    <a:cubicBezTo>
                      <a:pt x="680" y="1116"/>
                      <a:pt x="1364" y="1280"/>
                      <a:pt x="2052" y="1435"/>
                    </a:cubicBezTo>
                    <a:cubicBezTo>
                      <a:pt x="2092" y="1121"/>
                      <a:pt x="2137" y="807"/>
                      <a:pt x="2188" y="494"/>
                    </a:cubicBezTo>
                    <a:cubicBezTo>
                      <a:pt x="1506" y="340"/>
                      <a:pt x="829" y="176"/>
                      <a:pt x="1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614;p50">
                <a:extLst>
                  <a:ext uri="{FF2B5EF4-FFF2-40B4-BE49-F238E27FC236}">
                    <a16:creationId xmlns:a16="http://schemas.microsoft.com/office/drawing/2014/main" id="{1A6B034F-32AD-4F3D-BEB7-4DDE7A40B3F7}"/>
                  </a:ext>
                </a:extLst>
              </p:cNvPr>
              <p:cNvSpPr/>
              <p:nvPr/>
            </p:nvSpPr>
            <p:spPr>
              <a:xfrm flipH="1">
                <a:off x="7127026" y="2822297"/>
                <a:ext cx="95477" cy="56744"/>
              </a:xfrm>
              <a:custGeom>
                <a:avLst/>
                <a:gdLst/>
                <a:ahLst/>
                <a:cxnLst/>
                <a:rect l="l" t="t" r="r" b="b"/>
                <a:pathLst>
                  <a:path w="2194" h="1295" extrusionOk="0">
                    <a:moveTo>
                      <a:pt x="132" y="0"/>
                    </a:moveTo>
                    <a:cubicBezTo>
                      <a:pt x="83" y="315"/>
                      <a:pt x="39" y="627"/>
                      <a:pt x="1" y="940"/>
                    </a:cubicBezTo>
                    <a:cubicBezTo>
                      <a:pt x="634" y="1068"/>
                      <a:pt x="1269" y="1185"/>
                      <a:pt x="1905" y="1294"/>
                    </a:cubicBezTo>
                    <a:lnTo>
                      <a:pt x="1935" y="1292"/>
                    </a:lnTo>
                    <a:cubicBezTo>
                      <a:pt x="1964" y="1288"/>
                      <a:pt x="1994" y="1286"/>
                      <a:pt x="2023" y="1283"/>
                    </a:cubicBezTo>
                    <a:lnTo>
                      <a:pt x="2027" y="1283"/>
                    </a:lnTo>
                    <a:cubicBezTo>
                      <a:pt x="2040" y="1274"/>
                      <a:pt x="2052" y="1269"/>
                      <a:pt x="2069" y="1264"/>
                    </a:cubicBezTo>
                    <a:cubicBezTo>
                      <a:pt x="2073" y="1263"/>
                      <a:pt x="2076" y="1263"/>
                      <a:pt x="2080" y="1261"/>
                    </a:cubicBezTo>
                    <a:cubicBezTo>
                      <a:pt x="2085" y="1228"/>
                      <a:pt x="2087" y="1196"/>
                      <a:pt x="2092" y="1162"/>
                    </a:cubicBezTo>
                    <a:cubicBezTo>
                      <a:pt x="2122" y="903"/>
                      <a:pt x="2157" y="643"/>
                      <a:pt x="2194" y="383"/>
                    </a:cubicBezTo>
                    <a:cubicBezTo>
                      <a:pt x="1505" y="266"/>
                      <a:pt x="816" y="138"/>
                      <a:pt x="1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615;p50">
                <a:extLst>
                  <a:ext uri="{FF2B5EF4-FFF2-40B4-BE49-F238E27FC236}">
                    <a16:creationId xmlns:a16="http://schemas.microsoft.com/office/drawing/2014/main" id="{B3C9FAA7-9413-41BA-BC2F-0F4F554C7CDD}"/>
                  </a:ext>
                </a:extLst>
              </p:cNvPr>
              <p:cNvSpPr/>
              <p:nvPr/>
            </p:nvSpPr>
            <p:spPr>
              <a:xfrm flipH="1">
                <a:off x="6999346" y="2577845"/>
                <a:ext cx="120543" cy="297608"/>
              </a:xfrm>
              <a:custGeom>
                <a:avLst/>
                <a:gdLst/>
                <a:ahLst/>
                <a:cxnLst/>
                <a:rect l="l" t="t" r="r" b="b"/>
                <a:pathLst>
                  <a:path w="2770" h="6792" extrusionOk="0">
                    <a:moveTo>
                      <a:pt x="2770" y="1"/>
                    </a:moveTo>
                    <a:cubicBezTo>
                      <a:pt x="2706" y="19"/>
                      <a:pt x="2650" y="33"/>
                      <a:pt x="2592" y="47"/>
                    </a:cubicBezTo>
                    <a:cubicBezTo>
                      <a:pt x="2326" y="110"/>
                      <a:pt x="2061" y="165"/>
                      <a:pt x="1793" y="214"/>
                    </a:cubicBezTo>
                    <a:cubicBezTo>
                      <a:pt x="1712" y="228"/>
                      <a:pt x="1631" y="243"/>
                      <a:pt x="1551" y="256"/>
                    </a:cubicBezTo>
                    <a:cubicBezTo>
                      <a:pt x="1513" y="362"/>
                      <a:pt x="1475" y="469"/>
                      <a:pt x="1437" y="576"/>
                    </a:cubicBezTo>
                    <a:cubicBezTo>
                      <a:pt x="1422" y="618"/>
                      <a:pt x="1406" y="662"/>
                      <a:pt x="1392" y="704"/>
                    </a:cubicBezTo>
                    <a:cubicBezTo>
                      <a:pt x="1388" y="715"/>
                      <a:pt x="1385" y="726"/>
                      <a:pt x="1381" y="738"/>
                    </a:cubicBezTo>
                    <a:cubicBezTo>
                      <a:pt x="1370" y="769"/>
                      <a:pt x="1359" y="799"/>
                      <a:pt x="1348" y="832"/>
                    </a:cubicBezTo>
                    <a:cubicBezTo>
                      <a:pt x="1340" y="855"/>
                      <a:pt x="1333" y="878"/>
                      <a:pt x="1325" y="902"/>
                    </a:cubicBezTo>
                    <a:lnTo>
                      <a:pt x="1273" y="1059"/>
                    </a:lnTo>
                    <a:cubicBezTo>
                      <a:pt x="1197" y="1285"/>
                      <a:pt x="1125" y="1513"/>
                      <a:pt x="1056" y="1741"/>
                    </a:cubicBezTo>
                    <a:lnTo>
                      <a:pt x="1046" y="1772"/>
                    </a:lnTo>
                    <a:cubicBezTo>
                      <a:pt x="1044" y="1782"/>
                      <a:pt x="1039" y="1794"/>
                      <a:pt x="1037" y="1803"/>
                    </a:cubicBezTo>
                    <a:cubicBezTo>
                      <a:pt x="1031" y="1823"/>
                      <a:pt x="1025" y="1842"/>
                      <a:pt x="1020" y="1861"/>
                    </a:cubicBezTo>
                    <a:cubicBezTo>
                      <a:pt x="1017" y="1864"/>
                      <a:pt x="1017" y="1867"/>
                      <a:pt x="1016" y="1869"/>
                    </a:cubicBezTo>
                    <a:cubicBezTo>
                      <a:pt x="1003" y="1911"/>
                      <a:pt x="991" y="1954"/>
                      <a:pt x="979" y="1997"/>
                    </a:cubicBezTo>
                    <a:cubicBezTo>
                      <a:pt x="974" y="2009"/>
                      <a:pt x="971" y="2022"/>
                      <a:pt x="967" y="2034"/>
                    </a:cubicBezTo>
                    <a:cubicBezTo>
                      <a:pt x="944" y="2114"/>
                      <a:pt x="921" y="2194"/>
                      <a:pt x="898" y="2272"/>
                    </a:cubicBezTo>
                    <a:cubicBezTo>
                      <a:pt x="894" y="2281"/>
                      <a:pt x="893" y="2289"/>
                      <a:pt x="890" y="2300"/>
                    </a:cubicBezTo>
                    <a:cubicBezTo>
                      <a:pt x="841" y="2475"/>
                      <a:pt x="793" y="2650"/>
                      <a:pt x="747" y="2828"/>
                    </a:cubicBezTo>
                    <a:cubicBezTo>
                      <a:pt x="742" y="2844"/>
                      <a:pt x="738" y="2858"/>
                      <a:pt x="735" y="2874"/>
                    </a:cubicBezTo>
                    <a:cubicBezTo>
                      <a:pt x="724" y="2920"/>
                      <a:pt x="710" y="2968"/>
                      <a:pt x="698" y="3014"/>
                    </a:cubicBezTo>
                    <a:cubicBezTo>
                      <a:pt x="691" y="3046"/>
                      <a:pt x="683" y="3076"/>
                      <a:pt x="675" y="3105"/>
                    </a:cubicBezTo>
                    <a:lnTo>
                      <a:pt x="667" y="3140"/>
                    </a:lnTo>
                    <a:cubicBezTo>
                      <a:pt x="666" y="3146"/>
                      <a:pt x="663" y="3153"/>
                      <a:pt x="662" y="3158"/>
                    </a:cubicBezTo>
                    <a:cubicBezTo>
                      <a:pt x="654" y="3194"/>
                      <a:pt x="644" y="3233"/>
                      <a:pt x="634" y="3270"/>
                    </a:cubicBezTo>
                    <a:cubicBezTo>
                      <a:pt x="625" y="3314"/>
                      <a:pt x="613" y="3357"/>
                      <a:pt x="603" y="3399"/>
                    </a:cubicBezTo>
                    <a:cubicBezTo>
                      <a:pt x="591" y="3449"/>
                      <a:pt x="580" y="3496"/>
                      <a:pt x="568" y="3546"/>
                    </a:cubicBezTo>
                    <a:cubicBezTo>
                      <a:pt x="507" y="3804"/>
                      <a:pt x="451" y="4062"/>
                      <a:pt x="396" y="4322"/>
                    </a:cubicBezTo>
                    <a:cubicBezTo>
                      <a:pt x="389" y="4355"/>
                      <a:pt x="383" y="4390"/>
                      <a:pt x="377" y="4423"/>
                    </a:cubicBezTo>
                    <a:cubicBezTo>
                      <a:pt x="376" y="4434"/>
                      <a:pt x="372" y="4443"/>
                      <a:pt x="371" y="4452"/>
                    </a:cubicBezTo>
                    <a:lnTo>
                      <a:pt x="344" y="4583"/>
                    </a:lnTo>
                    <a:cubicBezTo>
                      <a:pt x="301" y="4805"/>
                      <a:pt x="258" y="5028"/>
                      <a:pt x="221" y="5252"/>
                    </a:cubicBezTo>
                    <a:cubicBezTo>
                      <a:pt x="215" y="5287"/>
                      <a:pt x="210" y="5320"/>
                      <a:pt x="204" y="5355"/>
                    </a:cubicBezTo>
                    <a:cubicBezTo>
                      <a:pt x="182" y="5485"/>
                      <a:pt x="161" y="5614"/>
                      <a:pt x="141" y="5742"/>
                    </a:cubicBezTo>
                    <a:cubicBezTo>
                      <a:pt x="134" y="5786"/>
                      <a:pt x="128" y="5831"/>
                      <a:pt x="121" y="5874"/>
                    </a:cubicBezTo>
                    <a:cubicBezTo>
                      <a:pt x="113" y="5918"/>
                      <a:pt x="107" y="5961"/>
                      <a:pt x="102" y="6006"/>
                    </a:cubicBezTo>
                    <a:cubicBezTo>
                      <a:pt x="65" y="6266"/>
                      <a:pt x="31" y="6527"/>
                      <a:pt x="1" y="6790"/>
                    </a:cubicBezTo>
                    <a:lnTo>
                      <a:pt x="1" y="6792"/>
                    </a:lnTo>
                    <a:cubicBezTo>
                      <a:pt x="157" y="6759"/>
                      <a:pt x="314" y="6714"/>
                      <a:pt x="465" y="6664"/>
                    </a:cubicBezTo>
                    <a:lnTo>
                      <a:pt x="466" y="6664"/>
                    </a:lnTo>
                    <a:cubicBezTo>
                      <a:pt x="487" y="6659"/>
                      <a:pt x="506" y="6652"/>
                      <a:pt x="524" y="6646"/>
                    </a:cubicBezTo>
                    <a:cubicBezTo>
                      <a:pt x="525" y="6646"/>
                      <a:pt x="529" y="6645"/>
                      <a:pt x="530" y="6645"/>
                    </a:cubicBezTo>
                    <a:cubicBezTo>
                      <a:pt x="533" y="6643"/>
                      <a:pt x="535" y="6643"/>
                      <a:pt x="537" y="6641"/>
                    </a:cubicBezTo>
                    <a:cubicBezTo>
                      <a:pt x="542" y="6640"/>
                      <a:pt x="547" y="6639"/>
                      <a:pt x="552" y="6638"/>
                    </a:cubicBezTo>
                    <a:cubicBezTo>
                      <a:pt x="560" y="6634"/>
                      <a:pt x="571" y="6632"/>
                      <a:pt x="580" y="6628"/>
                    </a:cubicBezTo>
                    <a:cubicBezTo>
                      <a:pt x="589" y="6624"/>
                      <a:pt x="601" y="6621"/>
                      <a:pt x="611" y="6617"/>
                    </a:cubicBezTo>
                    <a:cubicBezTo>
                      <a:pt x="627" y="6611"/>
                      <a:pt x="645" y="6605"/>
                      <a:pt x="661" y="6599"/>
                    </a:cubicBezTo>
                    <a:lnTo>
                      <a:pt x="696" y="6587"/>
                    </a:lnTo>
                    <a:cubicBezTo>
                      <a:pt x="698" y="6585"/>
                      <a:pt x="702" y="6583"/>
                      <a:pt x="704" y="6583"/>
                    </a:cubicBezTo>
                    <a:lnTo>
                      <a:pt x="796" y="6548"/>
                    </a:lnTo>
                    <a:lnTo>
                      <a:pt x="797" y="6548"/>
                    </a:lnTo>
                    <a:lnTo>
                      <a:pt x="893" y="6510"/>
                    </a:lnTo>
                    <a:cubicBezTo>
                      <a:pt x="895" y="6508"/>
                      <a:pt x="899" y="6506"/>
                      <a:pt x="901" y="6506"/>
                    </a:cubicBezTo>
                    <a:cubicBezTo>
                      <a:pt x="916" y="6501"/>
                      <a:pt x="931" y="6494"/>
                      <a:pt x="947" y="6488"/>
                    </a:cubicBezTo>
                    <a:cubicBezTo>
                      <a:pt x="959" y="6482"/>
                      <a:pt x="971" y="6476"/>
                      <a:pt x="984" y="6472"/>
                    </a:cubicBezTo>
                    <a:cubicBezTo>
                      <a:pt x="989" y="6469"/>
                      <a:pt x="998" y="6466"/>
                      <a:pt x="1003" y="6464"/>
                    </a:cubicBezTo>
                    <a:cubicBezTo>
                      <a:pt x="1013" y="6459"/>
                      <a:pt x="1022" y="6454"/>
                      <a:pt x="1032" y="6450"/>
                    </a:cubicBezTo>
                    <a:cubicBezTo>
                      <a:pt x="1044" y="6444"/>
                      <a:pt x="1056" y="6440"/>
                      <a:pt x="1067" y="6435"/>
                    </a:cubicBezTo>
                    <a:cubicBezTo>
                      <a:pt x="1085" y="6426"/>
                      <a:pt x="1100" y="6418"/>
                      <a:pt x="1117" y="6411"/>
                    </a:cubicBezTo>
                    <a:cubicBezTo>
                      <a:pt x="1123" y="6367"/>
                      <a:pt x="1129" y="6325"/>
                      <a:pt x="1135" y="6281"/>
                    </a:cubicBezTo>
                    <a:cubicBezTo>
                      <a:pt x="1139" y="6245"/>
                      <a:pt x="1145" y="6208"/>
                      <a:pt x="1151" y="6171"/>
                    </a:cubicBezTo>
                    <a:cubicBezTo>
                      <a:pt x="1157" y="6128"/>
                      <a:pt x="1164" y="6084"/>
                      <a:pt x="1169" y="6040"/>
                    </a:cubicBezTo>
                    <a:cubicBezTo>
                      <a:pt x="1175" y="5996"/>
                      <a:pt x="1183" y="5951"/>
                      <a:pt x="1190" y="5908"/>
                    </a:cubicBezTo>
                    <a:cubicBezTo>
                      <a:pt x="1248" y="5524"/>
                      <a:pt x="1314" y="5138"/>
                      <a:pt x="1389" y="4758"/>
                    </a:cubicBezTo>
                    <a:cubicBezTo>
                      <a:pt x="1395" y="4729"/>
                      <a:pt x="1400" y="4701"/>
                      <a:pt x="1405" y="4672"/>
                    </a:cubicBezTo>
                    <a:cubicBezTo>
                      <a:pt x="1406" y="4662"/>
                      <a:pt x="1410" y="4654"/>
                      <a:pt x="1411" y="4644"/>
                    </a:cubicBezTo>
                    <a:lnTo>
                      <a:pt x="1415" y="4626"/>
                    </a:lnTo>
                    <a:lnTo>
                      <a:pt x="1441" y="4496"/>
                    </a:lnTo>
                    <a:cubicBezTo>
                      <a:pt x="1457" y="4416"/>
                      <a:pt x="1475" y="4336"/>
                      <a:pt x="1492" y="4256"/>
                    </a:cubicBezTo>
                    <a:cubicBezTo>
                      <a:pt x="1513" y="4160"/>
                      <a:pt x="1534" y="4064"/>
                      <a:pt x="1556" y="3966"/>
                    </a:cubicBezTo>
                    <a:cubicBezTo>
                      <a:pt x="1585" y="3835"/>
                      <a:pt x="1616" y="3704"/>
                      <a:pt x="1648" y="3572"/>
                    </a:cubicBezTo>
                    <a:cubicBezTo>
                      <a:pt x="1658" y="3529"/>
                      <a:pt x="1667" y="3484"/>
                      <a:pt x="1679" y="3442"/>
                    </a:cubicBezTo>
                    <a:cubicBezTo>
                      <a:pt x="1689" y="3397"/>
                      <a:pt x="1701" y="3355"/>
                      <a:pt x="1711" y="3310"/>
                    </a:cubicBezTo>
                    <a:cubicBezTo>
                      <a:pt x="1731" y="3233"/>
                      <a:pt x="1750" y="3156"/>
                      <a:pt x="1771" y="3077"/>
                    </a:cubicBezTo>
                    <a:cubicBezTo>
                      <a:pt x="1787" y="3018"/>
                      <a:pt x="1802" y="2959"/>
                      <a:pt x="1818" y="2897"/>
                    </a:cubicBezTo>
                    <a:cubicBezTo>
                      <a:pt x="1832" y="2849"/>
                      <a:pt x="1846" y="2797"/>
                      <a:pt x="1859" y="2748"/>
                    </a:cubicBezTo>
                    <a:cubicBezTo>
                      <a:pt x="1873" y="2698"/>
                      <a:pt x="1887" y="2648"/>
                      <a:pt x="1902" y="2597"/>
                    </a:cubicBezTo>
                    <a:cubicBezTo>
                      <a:pt x="1940" y="2455"/>
                      <a:pt x="1983" y="2315"/>
                      <a:pt x="2025" y="2172"/>
                    </a:cubicBezTo>
                    <a:cubicBezTo>
                      <a:pt x="2037" y="2129"/>
                      <a:pt x="2050" y="2086"/>
                      <a:pt x="2064" y="2043"/>
                    </a:cubicBezTo>
                    <a:cubicBezTo>
                      <a:pt x="2077" y="1999"/>
                      <a:pt x="2090" y="1957"/>
                      <a:pt x="2102" y="1914"/>
                    </a:cubicBezTo>
                    <a:cubicBezTo>
                      <a:pt x="2144" y="1776"/>
                      <a:pt x="2188" y="1639"/>
                      <a:pt x="2234" y="1502"/>
                    </a:cubicBezTo>
                    <a:cubicBezTo>
                      <a:pt x="2287" y="1335"/>
                      <a:pt x="2344" y="1169"/>
                      <a:pt x="2400" y="1004"/>
                    </a:cubicBezTo>
                    <a:cubicBezTo>
                      <a:pt x="2415" y="963"/>
                      <a:pt x="2429" y="919"/>
                      <a:pt x="2445" y="877"/>
                    </a:cubicBezTo>
                    <a:cubicBezTo>
                      <a:pt x="2460" y="835"/>
                      <a:pt x="2475" y="791"/>
                      <a:pt x="2490" y="749"/>
                    </a:cubicBezTo>
                    <a:cubicBezTo>
                      <a:pt x="2539" y="611"/>
                      <a:pt x="2590" y="473"/>
                      <a:pt x="2641" y="337"/>
                    </a:cubicBezTo>
                    <a:cubicBezTo>
                      <a:pt x="2669" y="262"/>
                      <a:pt x="2698" y="186"/>
                      <a:pt x="2727" y="112"/>
                    </a:cubicBezTo>
                    <a:cubicBezTo>
                      <a:pt x="2741" y="75"/>
                      <a:pt x="2756" y="37"/>
                      <a:pt x="27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616;p50">
                <a:extLst>
                  <a:ext uri="{FF2B5EF4-FFF2-40B4-BE49-F238E27FC236}">
                    <a16:creationId xmlns:a16="http://schemas.microsoft.com/office/drawing/2014/main" id="{7B81D99D-2008-4A5F-AB86-CF062652BC6B}"/>
                  </a:ext>
                </a:extLst>
              </p:cNvPr>
              <p:cNvSpPr/>
              <p:nvPr/>
            </p:nvSpPr>
            <p:spPr>
              <a:xfrm flipH="1">
                <a:off x="7217499" y="2757273"/>
                <a:ext cx="65015" cy="124924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2851" extrusionOk="0">
                    <a:moveTo>
                      <a:pt x="504" y="0"/>
                    </a:moveTo>
                    <a:cubicBezTo>
                      <a:pt x="482" y="0"/>
                      <a:pt x="461" y="1"/>
                      <a:pt x="440" y="2"/>
                    </a:cubicBezTo>
                    <a:lnTo>
                      <a:pt x="430" y="2"/>
                    </a:lnTo>
                    <a:cubicBezTo>
                      <a:pt x="365" y="316"/>
                      <a:pt x="306" y="630"/>
                      <a:pt x="250" y="945"/>
                    </a:cubicBezTo>
                    <a:cubicBezTo>
                      <a:pt x="243" y="989"/>
                      <a:pt x="236" y="1034"/>
                      <a:pt x="228" y="1077"/>
                    </a:cubicBezTo>
                    <a:lnTo>
                      <a:pt x="220" y="1129"/>
                    </a:lnTo>
                    <a:cubicBezTo>
                      <a:pt x="216" y="1156"/>
                      <a:pt x="211" y="1182"/>
                      <a:pt x="207" y="1209"/>
                    </a:cubicBezTo>
                    <a:cubicBezTo>
                      <a:pt x="156" y="1524"/>
                      <a:pt x="110" y="1836"/>
                      <a:pt x="70" y="2149"/>
                    </a:cubicBezTo>
                    <a:cubicBezTo>
                      <a:pt x="65" y="2194"/>
                      <a:pt x="59" y="2237"/>
                      <a:pt x="54" y="2283"/>
                    </a:cubicBezTo>
                    <a:cubicBezTo>
                      <a:pt x="48" y="2326"/>
                      <a:pt x="43" y="2371"/>
                      <a:pt x="39" y="2415"/>
                    </a:cubicBezTo>
                    <a:cubicBezTo>
                      <a:pt x="25" y="2526"/>
                      <a:pt x="12" y="2638"/>
                      <a:pt x="1" y="2752"/>
                    </a:cubicBezTo>
                    <a:cubicBezTo>
                      <a:pt x="11" y="2755"/>
                      <a:pt x="22" y="2760"/>
                      <a:pt x="30" y="2767"/>
                    </a:cubicBezTo>
                    <a:cubicBezTo>
                      <a:pt x="373" y="2805"/>
                      <a:pt x="719" y="2834"/>
                      <a:pt x="1064" y="2850"/>
                    </a:cubicBezTo>
                    <a:lnTo>
                      <a:pt x="1073" y="2767"/>
                    </a:lnTo>
                    <a:cubicBezTo>
                      <a:pt x="1078" y="2724"/>
                      <a:pt x="1084" y="2680"/>
                      <a:pt x="1087" y="2637"/>
                    </a:cubicBezTo>
                    <a:cubicBezTo>
                      <a:pt x="1092" y="2593"/>
                      <a:pt x="1098" y="2548"/>
                      <a:pt x="1103" y="2504"/>
                    </a:cubicBezTo>
                    <a:cubicBezTo>
                      <a:pt x="1109" y="2459"/>
                      <a:pt x="1114" y="2416"/>
                      <a:pt x="1120" y="2371"/>
                    </a:cubicBezTo>
                    <a:cubicBezTo>
                      <a:pt x="1159" y="2058"/>
                      <a:pt x="1202" y="1743"/>
                      <a:pt x="1252" y="1431"/>
                    </a:cubicBezTo>
                    <a:lnTo>
                      <a:pt x="1273" y="1301"/>
                    </a:lnTo>
                    <a:cubicBezTo>
                      <a:pt x="1281" y="1257"/>
                      <a:pt x="1288" y="1212"/>
                      <a:pt x="1295" y="1169"/>
                    </a:cubicBezTo>
                    <a:cubicBezTo>
                      <a:pt x="1306" y="1098"/>
                      <a:pt x="1319" y="1026"/>
                      <a:pt x="1331" y="955"/>
                    </a:cubicBezTo>
                    <a:cubicBezTo>
                      <a:pt x="1381" y="672"/>
                      <a:pt x="1435" y="391"/>
                      <a:pt x="1493" y="109"/>
                    </a:cubicBezTo>
                    <a:lnTo>
                      <a:pt x="1493" y="109"/>
                    </a:lnTo>
                    <a:cubicBezTo>
                      <a:pt x="1446" y="117"/>
                      <a:pt x="1397" y="120"/>
                      <a:pt x="1349" y="120"/>
                    </a:cubicBezTo>
                    <a:cubicBezTo>
                      <a:pt x="1234" y="120"/>
                      <a:pt x="1118" y="102"/>
                      <a:pt x="1015" y="79"/>
                    </a:cubicBezTo>
                    <a:cubicBezTo>
                      <a:pt x="843" y="41"/>
                      <a:pt x="679" y="0"/>
                      <a:pt x="5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617;p50">
                <a:extLst>
                  <a:ext uri="{FF2B5EF4-FFF2-40B4-BE49-F238E27FC236}">
                    <a16:creationId xmlns:a16="http://schemas.microsoft.com/office/drawing/2014/main" id="{4DE7CAF3-DC76-484A-8B43-CC11B5F5B769}"/>
                  </a:ext>
                </a:extLst>
              </p:cNvPr>
              <p:cNvSpPr/>
              <p:nvPr/>
            </p:nvSpPr>
            <p:spPr>
              <a:xfrm flipH="1">
                <a:off x="7189300" y="2651588"/>
                <a:ext cx="14404" cy="5258"/>
              </a:xfrm>
              <a:custGeom>
                <a:avLst/>
                <a:gdLst/>
                <a:ahLst/>
                <a:cxnLst/>
                <a:rect l="l" t="t" r="r" b="b"/>
                <a:pathLst>
                  <a:path w="331" h="120" extrusionOk="0">
                    <a:moveTo>
                      <a:pt x="331" y="0"/>
                    </a:moveTo>
                    <a:cubicBezTo>
                      <a:pt x="228" y="53"/>
                      <a:pt x="116" y="89"/>
                      <a:pt x="0" y="116"/>
                    </a:cubicBezTo>
                    <a:cubicBezTo>
                      <a:pt x="99" y="118"/>
                      <a:pt x="196" y="118"/>
                      <a:pt x="294" y="120"/>
                    </a:cubicBezTo>
                    <a:cubicBezTo>
                      <a:pt x="305" y="80"/>
                      <a:pt x="318" y="39"/>
                      <a:pt x="331" y="0"/>
                    </a:cubicBezTo>
                    <a:close/>
                  </a:path>
                </a:pathLst>
              </a:custGeom>
              <a:solidFill>
                <a:srgbClr val="CE84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618;p50">
                <a:extLst>
                  <a:ext uri="{FF2B5EF4-FFF2-40B4-BE49-F238E27FC236}">
                    <a16:creationId xmlns:a16="http://schemas.microsoft.com/office/drawing/2014/main" id="{17C7F77D-CFDE-4B7A-998A-9F25209A65CF}"/>
                  </a:ext>
                </a:extLst>
              </p:cNvPr>
              <p:cNvSpPr/>
              <p:nvPr/>
            </p:nvSpPr>
            <p:spPr>
              <a:xfrm flipH="1">
                <a:off x="7172328" y="2599972"/>
                <a:ext cx="57443" cy="29182"/>
              </a:xfrm>
              <a:custGeom>
                <a:avLst/>
                <a:gdLst/>
                <a:ahLst/>
                <a:cxnLst/>
                <a:rect l="l" t="t" r="r" b="b"/>
                <a:pathLst>
                  <a:path w="1320" h="666" extrusionOk="0">
                    <a:moveTo>
                      <a:pt x="210" y="0"/>
                    </a:moveTo>
                    <a:cubicBezTo>
                      <a:pt x="152" y="165"/>
                      <a:pt x="98" y="332"/>
                      <a:pt x="42" y="499"/>
                    </a:cubicBezTo>
                    <a:cubicBezTo>
                      <a:pt x="28" y="541"/>
                      <a:pt x="14" y="584"/>
                      <a:pt x="0" y="627"/>
                    </a:cubicBezTo>
                    <a:lnTo>
                      <a:pt x="2" y="627"/>
                    </a:lnTo>
                    <a:cubicBezTo>
                      <a:pt x="130" y="607"/>
                      <a:pt x="260" y="592"/>
                      <a:pt x="389" y="578"/>
                    </a:cubicBezTo>
                    <a:cubicBezTo>
                      <a:pt x="455" y="571"/>
                      <a:pt x="524" y="566"/>
                      <a:pt x="591" y="561"/>
                    </a:cubicBezTo>
                    <a:cubicBezTo>
                      <a:pt x="632" y="558"/>
                      <a:pt x="673" y="556"/>
                      <a:pt x="714" y="556"/>
                    </a:cubicBezTo>
                    <a:cubicBezTo>
                      <a:pt x="788" y="556"/>
                      <a:pt x="861" y="562"/>
                      <a:pt x="933" y="582"/>
                    </a:cubicBezTo>
                    <a:cubicBezTo>
                      <a:pt x="992" y="598"/>
                      <a:pt x="1047" y="625"/>
                      <a:pt x="1091" y="665"/>
                    </a:cubicBezTo>
                    <a:cubicBezTo>
                      <a:pt x="1166" y="444"/>
                      <a:pt x="1241" y="222"/>
                      <a:pt x="1320" y="2"/>
                    </a:cubicBezTo>
                    <a:lnTo>
                      <a:pt x="1320" y="2"/>
                    </a:lnTo>
                    <a:cubicBezTo>
                      <a:pt x="1141" y="6"/>
                      <a:pt x="962" y="8"/>
                      <a:pt x="783" y="8"/>
                    </a:cubicBezTo>
                    <a:cubicBezTo>
                      <a:pt x="592" y="8"/>
                      <a:pt x="402" y="6"/>
                      <a:pt x="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619;p50">
                <a:extLst>
                  <a:ext uri="{FF2B5EF4-FFF2-40B4-BE49-F238E27FC236}">
                    <a16:creationId xmlns:a16="http://schemas.microsoft.com/office/drawing/2014/main" id="{0A78B299-4069-407B-A68E-759AB877CA87}"/>
                  </a:ext>
                </a:extLst>
              </p:cNvPr>
              <p:cNvSpPr/>
              <p:nvPr/>
            </p:nvSpPr>
            <p:spPr>
              <a:xfrm flipH="1">
                <a:off x="7210232" y="2728661"/>
                <a:ext cx="16276" cy="7098"/>
              </a:xfrm>
              <a:custGeom>
                <a:avLst/>
                <a:gdLst/>
                <a:ahLst/>
                <a:cxnLst/>
                <a:rect l="l" t="t" r="r" b="b"/>
                <a:pathLst>
                  <a:path w="374" h="162" extrusionOk="0">
                    <a:moveTo>
                      <a:pt x="1" y="1"/>
                    </a:moveTo>
                    <a:cubicBezTo>
                      <a:pt x="30" y="11"/>
                      <a:pt x="60" y="23"/>
                      <a:pt x="89" y="34"/>
                    </a:cubicBezTo>
                    <a:cubicBezTo>
                      <a:pt x="94" y="36"/>
                      <a:pt x="100" y="38"/>
                      <a:pt x="104" y="40"/>
                    </a:cubicBezTo>
                    <a:cubicBezTo>
                      <a:pt x="152" y="60"/>
                      <a:pt x="199" y="81"/>
                      <a:pt x="246" y="105"/>
                    </a:cubicBezTo>
                    <a:cubicBezTo>
                      <a:pt x="276" y="121"/>
                      <a:pt x="308" y="140"/>
                      <a:pt x="339" y="162"/>
                    </a:cubicBezTo>
                    <a:cubicBezTo>
                      <a:pt x="349" y="116"/>
                      <a:pt x="361" y="70"/>
                      <a:pt x="371" y="24"/>
                    </a:cubicBezTo>
                    <a:cubicBezTo>
                      <a:pt x="372" y="19"/>
                      <a:pt x="373" y="15"/>
                      <a:pt x="373" y="11"/>
                    </a:cubicBezTo>
                    <a:lnTo>
                      <a:pt x="373" y="8"/>
                    </a:lnTo>
                    <a:cubicBezTo>
                      <a:pt x="344" y="8"/>
                      <a:pt x="314" y="9"/>
                      <a:pt x="284" y="9"/>
                    </a:cubicBezTo>
                    <a:cubicBezTo>
                      <a:pt x="190" y="9"/>
                      <a:pt x="95" y="5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620;p50">
                <a:extLst>
                  <a:ext uri="{FF2B5EF4-FFF2-40B4-BE49-F238E27FC236}">
                    <a16:creationId xmlns:a16="http://schemas.microsoft.com/office/drawing/2014/main" id="{D1B5F0D3-04EE-4439-87C6-2BF65C073146}"/>
                  </a:ext>
                </a:extLst>
              </p:cNvPr>
              <p:cNvSpPr/>
              <p:nvPr/>
            </p:nvSpPr>
            <p:spPr>
              <a:xfrm flipH="1">
                <a:off x="7333560" y="2585688"/>
                <a:ext cx="63318" cy="56043"/>
              </a:xfrm>
              <a:custGeom>
                <a:avLst/>
                <a:gdLst/>
                <a:ahLst/>
                <a:cxnLst/>
                <a:rect l="l" t="t" r="r" b="b"/>
                <a:pathLst>
                  <a:path w="1455" h="1279" extrusionOk="0">
                    <a:moveTo>
                      <a:pt x="389" y="0"/>
                    </a:moveTo>
                    <a:cubicBezTo>
                      <a:pt x="383" y="14"/>
                      <a:pt x="379" y="29"/>
                      <a:pt x="373" y="43"/>
                    </a:cubicBezTo>
                    <a:lnTo>
                      <a:pt x="330" y="170"/>
                    </a:lnTo>
                    <a:cubicBezTo>
                      <a:pt x="214" y="506"/>
                      <a:pt x="104" y="845"/>
                      <a:pt x="0" y="1186"/>
                    </a:cubicBezTo>
                    <a:lnTo>
                      <a:pt x="48" y="1191"/>
                    </a:lnTo>
                    <a:lnTo>
                      <a:pt x="292" y="1213"/>
                    </a:lnTo>
                    <a:cubicBezTo>
                      <a:pt x="359" y="1219"/>
                      <a:pt x="424" y="1225"/>
                      <a:pt x="491" y="1230"/>
                    </a:cubicBezTo>
                    <a:cubicBezTo>
                      <a:pt x="553" y="1236"/>
                      <a:pt x="615" y="1240"/>
                      <a:pt x="678" y="1246"/>
                    </a:cubicBezTo>
                    <a:lnTo>
                      <a:pt x="730" y="1250"/>
                    </a:lnTo>
                    <a:cubicBezTo>
                      <a:pt x="845" y="1261"/>
                      <a:pt x="959" y="1269"/>
                      <a:pt x="1074" y="1278"/>
                    </a:cubicBezTo>
                    <a:cubicBezTo>
                      <a:pt x="1109" y="1164"/>
                      <a:pt x="1145" y="1051"/>
                      <a:pt x="1182" y="937"/>
                    </a:cubicBezTo>
                    <a:cubicBezTo>
                      <a:pt x="1203" y="868"/>
                      <a:pt x="1226" y="801"/>
                      <a:pt x="1248" y="734"/>
                    </a:cubicBezTo>
                    <a:cubicBezTo>
                      <a:pt x="1278" y="641"/>
                      <a:pt x="1310" y="547"/>
                      <a:pt x="1342" y="454"/>
                    </a:cubicBezTo>
                    <a:cubicBezTo>
                      <a:pt x="1342" y="453"/>
                      <a:pt x="1342" y="453"/>
                      <a:pt x="1344" y="451"/>
                    </a:cubicBezTo>
                    <a:cubicBezTo>
                      <a:pt x="1358" y="410"/>
                      <a:pt x="1373" y="368"/>
                      <a:pt x="1386" y="328"/>
                    </a:cubicBezTo>
                    <a:cubicBezTo>
                      <a:pt x="1400" y="286"/>
                      <a:pt x="1415" y="244"/>
                      <a:pt x="1431" y="201"/>
                    </a:cubicBezTo>
                    <a:cubicBezTo>
                      <a:pt x="1438" y="180"/>
                      <a:pt x="1445" y="159"/>
                      <a:pt x="1454" y="137"/>
                    </a:cubicBezTo>
                    <a:lnTo>
                      <a:pt x="1451" y="137"/>
                    </a:lnTo>
                    <a:cubicBezTo>
                      <a:pt x="1301" y="122"/>
                      <a:pt x="1155" y="105"/>
                      <a:pt x="1006" y="85"/>
                    </a:cubicBezTo>
                    <a:cubicBezTo>
                      <a:pt x="801" y="59"/>
                      <a:pt x="594" y="30"/>
                      <a:pt x="3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621;p50">
                <a:extLst>
                  <a:ext uri="{FF2B5EF4-FFF2-40B4-BE49-F238E27FC236}">
                    <a16:creationId xmlns:a16="http://schemas.microsoft.com/office/drawing/2014/main" id="{A3E1E6D9-9EE1-441B-BAA3-E8FC03A80244}"/>
                  </a:ext>
                </a:extLst>
              </p:cNvPr>
              <p:cNvSpPr/>
              <p:nvPr/>
            </p:nvSpPr>
            <p:spPr>
              <a:xfrm flipH="1">
                <a:off x="7382735" y="2773617"/>
                <a:ext cx="48783" cy="54421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242" extrusionOk="0">
                    <a:moveTo>
                      <a:pt x="1120" y="1"/>
                    </a:moveTo>
                    <a:cubicBezTo>
                      <a:pt x="1034" y="9"/>
                      <a:pt x="948" y="17"/>
                      <a:pt x="864" y="25"/>
                    </a:cubicBezTo>
                    <a:cubicBezTo>
                      <a:pt x="838" y="25"/>
                      <a:pt x="813" y="28"/>
                      <a:pt x="787" y="31"/>
                    </a:cubicBezTo>
                    <a:cubicBezTo>
                      <a:pt x="691" y="41"/>
                      <a:pt x="593" y="52"/>
                      <a:pt x="495" y="61"/>
                    </a:cubicBezTo>
                    <a:cubicBezTo>
                      <a:pt x="337" y="77"/>
                      <a:pt x="178" y="92"/>
                      <a:pt x="20" y="106"/>
                    </a:cubicBezTo>
                    <a:cubicBezTo>
                      <a:pt x="20" y="107"/>
                      <a:pt x="20" y="110"/>
                      <a:pt x="19" y="112"/>
                    </a:cubicBezTo>
                    <a:cubicBezTo>
                      <a:pt x="13" y="147"/>
                      <a:pt x="6" y="182"/>
                      <a:pt x="0" y="218"/>
                    </a:cubicBezTo>
                    <a:cubicBezTo>
                      <a:pt x="28" y="261"/>
                      <a:pt x="57" y="301"/>
                      <a:pt x="86" y="342"/>
                    </a:cubicBezTo>
                    <a:cubicBezTo>
                      <a:pt x="89" y="348"/>
                      <a:pt x="93" y="351"/>
                      <a:pt x="98" y="357"/>
                    </a:cubicBezTo>
                    <a:cubicBezTo>
                      <a:pt x="99" y="360"/>
                      <a:pt x="101" y="363"/>
                      <a:pt x="103" y="366"/>
                    </a:cubicBezTo>
                    <a:cubicBezTo>
                      <a:pt x="112" y="379"/>
                      <a:pt x="122" y="391"/>
                      <a:pt x="130" y="403"/>
                    </a:cubicBezTo>
                    <a:cubicBezTo>
                      <a:pt x="141" y="417"/>
                      <a:pt x="151" y="431"/>
                      <a:pt x="161" y="444"/>
                    </a:cubicBezTo>
                    <a:cubicBezTo>
                      <a:pt x="171" y="458"/>
                      <a:pt x="181" y="471"/>
                      <a:pt x="190" y="483"/>
                    </a:cubicBezTo>
                    <a:cubicBezTo>
                      <a:pt x="192" y="487"/>
                      <a:pt x="210" y="510"/>
                      <a:pt x="214" y="512"/>
                    </a:cubicBezTo>
                    <a:lnTo>
                      <a:pt x="226" y="530"/>
                    </a:lnTo>
                    <a:cubicBezTo>
                      <a:pt x="243" y="551"/>
                      <a:pt x="260" y="570"/>
                      <a:pt x="275" y="591"/>
                    </a:cubicBezTo>
                    <a:lnTo>
                      <a:pt x="279" y="594"/>
                    </a:lnTo>
                    <a:cubicBezTo>
                      <a:pt x="344" y="674"/>
                      <a:pt x="412" y="751"/>
                      <a:pt x="483" y="827"/>
                    </a:cubicBezTo>
                    <a:cubicBezTo>
                      <a:pt x="579" y="930"/>
                      <a:pt x="678" y="1029"/>
                      <a:pt x="782" y="1123"/>
                    </a:cubicBezTo>
                    <a:cubicBezTo>
                      <a:pt x="825" y="1163"/>
                      <a:pt x="871" y="1203"/>
                      <a:pt x="916" y="1241"/>
                    </a:cubicBezTo>
                    <a:cubicBezTo>
                      <a:pt x="919" y="1215"/>
                      <a:pt x="923" y="1187"/>
                      <a:pt x="927" y="1161"/>
                    </a:cubicBezTo>
                    <a:cubicBezTo>
                      <a:pt x="974" y="847"/>
                      <a:pt x="1024" y="531"/>
                      <a:pt x="1081" y="220"/>
                    </a:cubicBezTo>
                    <a:cubicBezTo>
                      <a:pt x="1088" y="176"/>
                      <a:pt x="1097" y="133"/>
                      <a:pt x="1104" y="89"/>
                    </a:cubicBezTo>
                    <a:cubicBezTo>
                      <a:pt x="1110" y="60"/>
                      <a:pt x="1115" y="31"/>
                      <a:pt x="1120" y="2"/>
                    </a:cubicBezTo>
                    <a:lnTo>
                      <a:pt x="11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622;p50">
                <a:extLst>
                  <a:ext uri="{FF2B5EF4-FFF2-40B4-BE49-F238E27FC236}">
                    <a16:creationId xmlns:a16="http://schemas.microsoft.com/office/drawing/2014/main" id="{6C7DD051-76D4-4D27-962F-71EBEFF76724}"/>
                  </a:ext>
                </a:extLst>
              </p:cNvPr>
              <p:cNvSpPr/>
              <p:nvPr/>
            </p:nvSpPr>
            <p:spPr>
              <a:xfrm flipH="1">
                <a:off x="6981548" y="2300135"/>
                <a:ext cx="148438" cy="167251"/>
              </a:xfrm>
              <a:custGeom>
                <a:avLst/>
                <a:gdLst/>
                <a:ahLst/>
                <a:cxnLst/>
                <a:rect l="l" t="t" r="r" b="b"/>
                <a:pathLst>
                  <a:path w="3411" h="3817" extrusionOk="0">
                    <a:moveTo>
                      <a:pt x="1148" y="62"/>
                    </a:moveTo>
                    <a:lnTo>
                      <a:pt x="1148" y="62"/>
                    </a:lnTo>
                    <a:cubicBezTo>
                      <a:pt x="1136" y="68"/>
                      <a:pt x="1131" y="70"/>
                      <a:pt x="1131" y="70"/>
                    </a:cubicBezTo>
                    <a:cubicBezTo>
                      <a:pt x="1131" y="70"/>
                      <a:pt x="1142" y="65"/>
                      <a:pt x="1148" y="62"/>
                    </a:cubicBezTo>
                    <a:close/>
                    <a:moveTo>
                      <a:pt x="908" y="203"/>
                    </a:moveTo>
                    <a:lnTo>
                      <a:pt x="908" y="203"/>
                    </a:lnTo>
                    <a:cubicBezTo>
                      <a:pt x="908" y="203"/>
                      <a:pt x="905" y="205"/>
                      <a:pt x="893" y="213"/>
                    </a:cubicBezTo>
                    <a:lnTo>
                      <a:pt x="894" y="212"/>
                    </a:lnTo>
                    <a:cubicBezTo>
                      <a:pt x="898" y="209"/>
                      <a:pt x="908" y="203"/>
                      <a:pt x="908" y="203"/>
                    </a:cubicBezTo>
                    <a:close/>
                    <a:moveTo>
                      <a:pt x="893" y="213"/>
                    </a:moveTo>
                    <a:cubicBezTo>
                      <a:pt x="893" y="214"/>
                      <a:pt x="892" y="214"/>
                      <a:pt x="892" y="214"/>
                    </a:cubicBezTo>
                    <a:lnTo>
                      <a:pt x="892" y="214"/>
                    </a:lnTo>
                    <a:cubicBezTo>
                      <a:pt x="892" y="214"/>
                      <a:pt x="893" y="213"/>
                      <a:pt x="893" y="213"/>
                    </a:cubicBezTo>
                    <a:close/>
                    <a:moveTo>
                      <a:pt x="62" y="1401"/>
                    </a:moveTo>
                    <a:cubicBezTo>
                      <a:pt x="61" y="1404"/>
                      <a:pt x="60" y="1408"/>
                      <a:pt x="57" y="1412"/>
                    </a:cubicBezTo>
                    <a:cubicBezTo>
                      <a:pt x="59" y="1409"/>
                      <a:pt x="61" y="1405"/>
                      <a:pt x="62" y="1401"/>
                    </a:cubicBezTo>
                    <a:close/>
                    <a:moveTo>
                      <a:pt x="1454" y="1"/>
                    </a:moveTo>
                    <a:cubicBezTo>
                      <a:pt x="1419" y="1"/>
                      <a:pt x="1384" y="3"/>
                      <a:pt x="1348" y="8"/>
                    </a:cubicBezTo>
                    <a:cubicBezTo>
                      <a:pt x="1306" y="15"/>
                      <a:pt x="1264" y="24"/>
                      <a:pt x="1224" y="37"/>
                    </a:cubicBezTo>
                    <a:cubicBezTo>
                      <a:pt x="1199" y="44"/>
                      <a:pt x="1174" y="53"/>
                      <a:pt x="1150" y="62"/>
                    </a:cubicBezTo>
                    <a:lnTo>
                      <a:pt x="1148" y="62"/>
                    </a:lnTo>
                    <a:cubicBezTo>
                      <a:pt x="1150" y="62"/>
                      <a:pt x="1151" y="61"/>
                      <a:pt x="1153" y="60"/>
                    </a:cubicBezTo>
                    <a:lnTo>
                      <a:pt x="1153" y="60"/>
                    </a:lnTo>
                    <a:cubicBezTo>
                      <a:pt x="1147" y="62"/>
                      <a:pt x="1141" y="64"/>
                      <a:pt x="1136" y="67"/>
                    </a:cubicBezTo>
                    <a:cubicBezTo>
                      <a:pt x="1124" y="73"/>
                      <a:pt x="1112" y="78"/>
                      <a:pt x="1101" y="83"/>
                    </a:cubicBezTo>
                    <a:cubicBezTo>
                      <a:pt x="1049" y="109"/>
                      <a:pt x="998" y="139"/>
                      <a:pt x="948" y="173"/>
                    </a:cubicBezTo>
                    <a:cubicBezTo>
                      <a:pt x="934" y="183"/>
                      <a:pt x="921" y="191"/>
                      <a:pt x="907" y="202"/>
                    </a:cubicBezTo>
                    <a:lnTo>
                      <a:pt x="890" y="216"/>
                    </a:lnTo>
                    <a:cubicBezTo>
                      <a:pt x="890" y="216"/>
                      <a:pt x="890" y="216"/>
                      <a:pt x="890" y="216"/>
                    </a:cubicBezTo>
                    <a:lnTo>
                      <a:pt x="890" y="216"/>
                    </a:lnTo>
                    <a:cubicBezTo>
                      <a:pt x="867" y="234"/>
                      <a:pt x="845" y="254"/>
                      <a:pt x="822" y="274"/>
                    </a:cubicBezTo>
                    <a:cubicBezTo>
                      <a:pt x="742" y="344"/>
                      <a:pt x="667" y="421"/>
                      <a:pt x="597" y="502"/>
                    </a:cubicBezTo>
                    <a:cubicBezTo>
                      <a:pt x="579" y="524"/>
                      <a:pt x="561" y="545"/>
                      <a:pt x="544" y="567"/>
                    </a:cubicBezTo>
                    <a:cubicBezTo>
                      <a:pt x="536" y="577"/>
                      <a:pt x="529" y="586"/>
                      <a:pt x="522" y="595"/>
                    </a:cubicBezTo>
                    <a:cubicBezTo>
                      <a:pt x="513" y="607"/>
                      <a:pt x="510" y="610"/>
                      <a:pt x="510" y="610"/>
                    </a:cubicBezTo>
                    <a:cubicBezTo>
                      <a:pt x="510" y="610"/>
                      <a:pt x="514" y="605"/>
                      <a:pt x="517" y="601"/>
                    </a:cubicBezTo>
                    <a:lnTo>
                      <a:pt x="517" y="601"/>
                    </a:lnTo>
                    <a:cubicBezTo>
                      <a:pt x="515" y="603"/>
                      <a:pt x="512" y="607"/>
                      <a:pt x="510" y="609"/>
                    </a:cubicBezTo>
                    <a:cubicBezTo>
                      <a:pt x="476" y="653"/>
                      <a:pt x="445" y="698"/>
                      <a:pt x="414" y="743"/>
                    </a:cubicBezTo>
                    <a:cubicBezTo>
                      <a:pt x="370" y="809"/>
                      <a:pt x="329" y="877"/>
                      <a:pt x="288" y="944"/>
                    </a:cubicBezTo>
                    <a:cubicBezTo>
                      <a:pt x="262" y="990"/>
                      <a:pt x="237" y="1035"/>
                      <a:pt x="214" y="1079"/>
                    </a:cubicBezTo>
                    <a:cubicBezTo>
                      <a:pt x="213" y="1083"/>
                      <a:pt x="211" y="1084"/>
                      <a:pt x="211" y="1087"/>
                    </a:cubicBezTo>
                    <a:cubicBezTo>
                      <a:pt x="186" y="1134"/>
                      <a:pt x="163" y="1180"/>
                      <a:pt x="141" y="1226"/>
                    </a:cubicBezTo>
                    <a:cubicBezTo>
                      <a:pt x="135" y="1239"/>
                      <a:pt x="129" y="1251"/>
                      <a:pt x="124" y="1264"/>
                    </a:cubicBezTo>
                    <a:cubicBezTo>
                      <a:pt x="114" y="1286"/>
                      <a:pt x="104" y="1308"/>
                      <a:pt x="93" y="1331"/>
                    </a:cubicBezTo>
                    <a:cubicBezTo>
                      <a:pt x="92" y="1332"/>
                      <a:pt x="92" y="1333"/>
                      <a:pt x="91" y="1337"/>
                    </a:cubicBezTo>
                    <a:cubicBezTo>
                      <a:pt x="81" y="1358"/>
                      <a:pt x="72" y="1380"/>
                      <a:pt x="62" y="1401"/>
                    </a:cubicBezTo>
                    <a:lnTo>
                      <a:pt x="62" y="1401"/>
                    </a:lnTo>
                    <a:cubicBezTo>
                      <a:pt x="64" y="1397"/>
                      <a:pt x="65" y="1395"/>
                      <a:pt x="65" y="1395"/>
                    </a:cubicBezTo>
                    <a:lnTo>
                      <a:pt x="65" y="1395"/>
                    </a:lnTo>
                    <a:cubicBezTo>
                      <a:pt x="66" y="1395"/>
                      <a:pt x="55" y="1421"/>
                      <a:pt x="52" y="1428"/>
                    </a:cubicBezTo>
                    <a:cubicBezTo>
                      <a:pt x="47" y="1441"/>
                      <a:pt x="41" y="1453"/>
                      <a:pt x="37" y="1466"/>
                    </a:cubicBezTo>
                    <a:cubicBezTo>
                      <a:pt x="34" y="1471"/>
                      <a:pt x="33" y="1478"/>
                      <a:pt x="30" y="1484"/>
                    </a:cubicBezTo>
                    <a:cubicBezTo>
                      <a:pt x="19" y="1511"/>
                      <a:pt x="10" y="1535"/>
                      <a:pt x="1" y="1561"/>
                    </a:cubicBezTo>
                    <a:cubicBezTo>
                      <a:pt x="17" y="1584"/>
                      <a:pt x="33" y="1608"/>
                      <a:pt x="47" y="1630"/>
                    </a:cubicBezTo>
                    <a:cubicBezTo>
                      <a:pt x="75" y="1671"/>
                      <a:pt x="100" y="1714"/>
                      <a:pt x="126" y="1756"/>
                    </a:cubicBezTo>
                    <a:cubicBezTo>
                      <a:pt x="147" y="1790"/>
                      <a:pt x="168" y="1826"/>
                      <a:pt x="187" y="1861"/>
                    </a:cubicBezTo>
                    <a:cubicBezTo>
                      <a:pt x="190" y="1862"/>
                      <a:pt x="191" y="1866"/>
                      <a:pt x="192" y="1867"/>
                    </a:cubicBezTo>
                    <a:cubicBezTo>
                      <a:pt x="232" y="1937"/>
                      <a:pt x="269" y="2008"/>
                      <a:pt x="307" y="2079"/>
                    </a:cubicBezTo>
                    <a:lnTo>
                      <a:pt x="377" y="2219"/>
                    </a:lnTo>
                    <a:cubicBezTo>
                      <a:pt x="387" y="2238"/>
                      <a:pt x="395" y="2259"/>
                      <a:pt x="406" y="2278"/>
                    </a:cubicBezTo>
                    <a:cubicBezTo>
                      <a:pt x="428" y="2323"/>
                      <a:pt x="447" y="2370"/>
                      <a:pt x="468" y="2416"/>
                    </a:cubicBezTo>
                    <a:cubicBezTo>
                      <a:pt x="488" y="2462"/>
                      <a:pt x="509" y="2509"/>
                      <a:pt x="529" y="2556"/>
                    </a:cubicBezTo>
                    <a:cubicBezTo>
                      <a:pt x="547" y="2603"/>
                      <a:pt x="567" y="2650"/>
                      <a:pt x="586" y="2697"/>
                    </a:cubicBezTo>
                    <a:cubicBezTo>
                      <a:pt x="613" y="2769"/>
                      <a:pt x="638" y="2841"/>
                      <a:pt x="662" y="2912"/>
                    </a:cubicBezTo>
                    <a:cubicBezTo>
                      <a:pt x="677" y="2953"/>
                      <a:pt x="690" y="2996"/>
                      <a:pt x="702" y="3039"/>
                    </a:cubicBezTo>
                    <a:cubicBezTo>
                      <a:pt x="714" y="3081"/>
                      <a:pt x="726" y="3125"/>
                      <a:pt x="736" y="3168"/>
                    </a:cubicBezTo>
                    <a:cubicBezTo>
                      <a:pt x="779" y="3346"/>
                      <a:pt x="812" y="3524"/>
                      <a:pt x="822" y="3707"/>
                    </a:cubicBezTo>
                    <a:cubicBezTo>
                      <a:pt x="825" y="3742"/>
                      <a:pt x="825" y="3781"/>
                      <a:pt x="826" y="3817"/>
                    </a:cubicBezTo>
                    <a:cubicBezTo>
                      <a:pt x="1676" y="3737"/>
                      <a:pt x="2531" y="3631"/>
                      <a:pt x="3358" y="3421"/>
                    </a:cubicBezTo>
                    <a:cubicBezTo>
                      <a:pt x="3371" y="3372"/>
                      <a:pt x="3381" y="3322"/>
                      <a:pt x="3389" y="3272"/>
                    </a:cubicBezTo>
                    <a:cubicBezTo>
                      <a:pt x="3391" y="3260"/>
                      <a:pt x="3394" y="3248"/>
                      <a:pt x="3395" y="3235"/>
                    </a:cubicBezTo>
                    <a:cubicBezTo>
                      <a:pt x="3400" y="3203"/>
                      <a:pt x="3402" y="3172"/>
                      <a:pt x="3404" y="3138"/>
                    </a:cubicBezTo>
                    <a:cubicBezTo>
                      <a:pt x="3407" y="3093"/>
                      <a:pt x="3410" y="3046"/>
                      <a:pt x="3410" y="3002"/>
                    </a:cubicBezTo>
                    <a:cubicBezTo>
                      <a:pt x="3406" y="2905"/>
                      <a:pt x="3400" y="2802"/>
                      <a:pt x="3387" y="2700"/>
                    </a:cubicBezTo>
                    <a:cubicBezTo>
                      <a:pt x="3385" y="2695"/>
                      <a:pt x="3385" y="2688"/>
                      <a:pt x="3384" y="2682"/>
                    </a:cubicBezTo>
                    <a:cubicBezTo>
                      <a:pt x="3381" y="2661"/>
                      <a:pt x="3378" y="2642"/>
                      <a:pt x="3375" y="2621"/>
                    </a:cubicBezTo>
                    <a:lnTo>
                      <a:pt x="3361" y="2548"/>
                    </a:lnTo>
                    <a:cubicBezTo>
                      <a:pt x="3353" y="2504"/>
                      <a:pt x="3344" y="2461"/>
                      <a:pt x="3332" y="2417"/>
                    </a:cubicBezTo>
                    <a:cubicBezTo>
                      <a:pt x="3288" y="2229"/>
                      <a:pt x="3226" y="2043"/>
                      <a:pt x="3155" y="1864"/>
                    </a:cubicBezTo>
                    <a:lnTo>
                      <a:pt x="3115" y="1767"/>
                    </a:lnTo>
                    <a:cubicBezTo>
                      <a:pt x="3115" y="1767"/>
                      <a:pt x="3115" y="1766"/>
                      <a:pt x="3114" y="1764"/>
                    </a:cubicBezTo>
                    <a:cubicBezTo>
                      <a:pt x="3111" y="1757"/>
                      <a:pt x="3108" y="1751"/>
                      <a:pt x="3105" y="1744"/>
                    </a:cubicBezTo>
                    <a:cubicBezTo>
                      <a:pt x="3099" y="1729"/>
                      <a:pt x="3092" y="1715"/>
                      <a:pt x="3086" y="1700"/>
                    </a:cubicBezTo>
                    <a:cubicBezTo>
                      <a:pt x="3060" y="1640"/>
                      <a:pt x="3033" y="1580"/>
                      <a:pt x="3005" y="1521"/>
                    </a:cubicBezTo>
                    <a:cubicBezTo>
                      <a:pt x="2996" y="1503"/>
                      <a:pt x="2989" y="1486"/>
                      <a:pt x="2981" y="1468"/>
                    </a:cubicBezTo>
                    <a:cubicBezTo>
                      <a:pt x="2940" y="1384"/>
                      <a:pt x="2900" y="1302"/>
                      <a:pt x="2854" y="1221"/>
                    </a:cubicBezTo>
                    <a:cubicBezTo>
                      <a:pt x="2853" y="1218"/>
                      <a:pt x="2853" y="1217"/>
                      <a:pt x="2851" y="1216"/>
                    </a:cubicBezTo>
                    <a:cubicBezTo>
                      <a:pt x="2814" y="1148"/>
                      <a:pt x="2773" y="1080"/>
                      <a:pt x="2732" y="1013"/>
                    </a:cubicBezTo>
                    <a:cubicBezTo>
                      <a:pt x="2720" y="991"/>
                      <a:pt x="2706" y="971"/>
                      <a:pt x="2693" y="949"/>
                    </a:cubicBezTo>
                    <a:cubicBezTo>
                      <a:pt x="2685" y="936"/>
                      <a:pt x="2676" y="921"/>
                      <a:pt x="2668" y="908"/>
                    </a:cubicBezTo>
                    <a:cubicBezTo>
                      <a:pt x="2645" y="875"/>
                      <a:pt x="2622" y="842"/>
                      <a:pt x="2599" y="810"/>
                    </a:cubicBezTo>
                    <a:cubicBezTo>
                      <a:pt x="2583" y="787"/>
                      <a:pt x="2567" y="765"/>
                      <a:pt x="2549" y="741"/>
                    </a:cubicBezTo>
                    <a:lnTo>
                      <a:pt x="2524" y="707"/>
                    </a:lnTo>
                    <a:cubicBezTo>
                      <a:pt x="2524" y="705"/>
                      <a:pt x="2522" y="705"/>
                      <a:pt x="2522" y="704"/>
                    </a:cubicBezTo>
                    <a:cubicBezTo>
                      <a:pt x="2519" y="700"/>
                      <a:pt x="2517" y="697"/>
                      <a:pt x="2513" y="693"/>
                    </a:cubicBezTo>
                    <a:cubicBezTo>
                      <a:pt x="2444" y="604"/>
                      <a:pt x="2372" y="519"/>
                      <a:pt x="2291" y="437"/>
                    </a:cubicBezTo>
                    <a:cubicBezTo>
                      <a:pt x="2252" y="398"/>
                      <a:pt x="2213" y="361"/>
                      <a:pt x="2172" y="322"/>
                    </a:cubicBezTo>
                    <a:cubicBezTo>
                      <a:pt x="2152" y="305"/>
                      <a:pt x="2131" y="286"/>
                      <a:pt x="2110" y="270"/>
                    </a:cubicBezTo>
                    <a:cubicBezTo>
                      <a:pt x="2100" y="262"/>
                      <a:pt x="2090" y="253"/>
                      <a:pt x="2078" y="246"/>
                    </a:cubicBezTo>
                    <a:cubicBezTo>
                      <a:pt x="2073" y="242"/>
                      <a:pt x="2070" y="240"/>
                      <a:pt x="2066" y="237"/>
                    </a:cubicBezTo>
                    <a:cubicBezTo>
                      <a:pt x="1983" y="175"/>
                      <a:pt x="1892" y="119"/>
                      <a:pt x="1798" y="75"/>
                    </a:cubicBezTo>
                    <a:cubicBezTo>
                      <a:pt x="1794" y="74"/>
                      <a:pt x="1789" y="72"/>
                      <a:pt x="1786" y="71"/>
                    </a:cubicBezTo>
                    <a:cubicBezTo>
                      <a:pt x="1775" y="66"/>
                      <a:pt x="1765" y="61"/>
                      <a:pt x="1754" y="59"/>
                    </a:cubicBezTo>
                    <a:cubicBezTo>
                      <a:pt x="1731" y="50"/>
                      <a:pt x="1708" y="43"/>
                      <a:pt x="1683" y="36"/>
                    </a:cubicBezTo>
                    <a:cubicBezTo>
                      <a:pt x="1643" y="24"/>
                      <a:pt x="1601" y="14"/>
                      <a:pt x="1559" y="8"/>
                    </a:cubicBezTo>
                    <a:cubicBezTo>
                      <a:pt x="1524" y="3"/>
                      <a:pt x="1490" y="1"/>
                      <a:pt x="14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623;p50">
                <a:extLst>
                  <a:ext uri="{FF2B5EF4-FFF2-40B4-BE49-F238E27FC236}">
                    <a16:creationId xmlns:a16="http://schemas.microsoft.com/office/drawing/2014/main" id="{43B302CD-5A6F-4270-BFB0-83227403AD62}"/>
                  </a:ext>
                </a:extLst>
              </p:cNvPr>
              <p:cNvSpPr/>
              <p:nvPr/>
            </p:nvSpPr>
            <p:spPr>
              <a:xfrm flipH="1">
                <a:off x="7107270" y="2326381"/>
                <a:ext cx="174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4" h="6" extrusionOk="0">
                    <a:moveTo>
                      <a:pt x="4" y="1"/>
                    </a:moveTo>
                    <a:lnTo>
                      <a:pt x="4" y="1"/>
                    </a:lnTo>
                    <a:cubicBezTo>
                      <a:pt x="4" y="2"/>
                      <a:pt x="3" y="2"/>
                      <a:pt x="3" y="3"/>
                    </a:cubicBezTo>
                    <a:lnTo>
                      <a:pt x="3" y="3"/>
                    </a:lnTo>
                    <a:cubicBezTo>
                      <a:pt x="3" y="2"/>
                      <a:pt x="4" y="1"/>
                      <a:pt x="4" y="1"/>
                    </a:cubicBezTo>
                    <a:close/>
                    <a:moveTo>
                      <a:pt x="3" y="3"/>
                    </a:moveTo>
                    <a:lnTo>
                      <a:pt x="3" y="3"/>
                    </a:lnTo>
                    <a:cubicBezTo>
                      <a:pt x="2" y="4"/>
                      <a:pt x="1" y="4"/>
                      <a:pt x="0" y="5"/>
                    </a:cubicBezTo>
                    <a:lnTo>
                      <a:pt x="3" y="3"/>
                    </a:lnTo>
                    <a:cubicBezTo>
                      <a:pt x="3" y="3"/>
                      <a:pt x="3" y="3"/>
                      <a:pt x="3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624;p50">
                <a:extLst>
                  <a:ext uri="{FF2B5EF4-FFF2-40B4-BE49-F238E27FC236}">
                    <a16:creationId xmlns:a16="http://schemas.microsoft.com/office/drawing/2014/main" id="{95A20803-46F7-4B0F-9325-2F10BCE6F8D8}"/>
                  </a:ext>
                </a:extLst>
              </p:cNvPr>
              <p:cNvSpPr/>
              <p:nvPr/>
            </p:nvSpPr>
            <p:spPr>
              <a:xfrm flipH="1">
                <a:off x="7107400" y="2326600"/>
                <a:ext cx="44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625;p50">
                <a:extLst>
                  <a:ext uri="{FF2B5EF4-FFF2-40B4-BE49-F238E27FC236}">
                    <a16:creationId xmlns:a16="http://schemas.microsoft.com/office/drawing/2014/main" id="{1DF595C0-4D05-49BD-9D8F-FE029DCA8D70}"/>
                  </a:ext>
                </a:extLst>
              </p:cNvPr>
              <p:cNvSpPr/>
              <p:nvPr/>
            </p:nvSpPr>
            <p:spPr>
              <a:xfrm flipH="1">
                <a:off x="6994255" y="2377953"/>
                <a:ext cx="131" cy="88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" y="2"/>
                      <a:pt x="2" y="2"/>
                    </a:cubicBezTo>
                    <a:cubicBezTo>
                      <a:pt x="3" y="2"/>
                      <a:pt x="2" y="2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626;p50">
                <a:extLst>
                  <a:ext uri="{FF2B5EF4-FFF2-40B4-BE49-F238E27FC236}">
                    <a16:creationId xmlns:a16="http://schemas.microsoft.com/office/drawing/2014/main" id="{AFE7B8DC-2B61-40D5-9FEF-42EBB51493BD}"/>
                  </a:ext>
                </a:extLst>
              </p:cNvPr>
              <p:cNvSpPr/>
              <p:nvPr/>
            </p:nvSpPr>
            <p:spPr>
              <a:xfrm flipH="1">
                <a:off x="7385781" y="2359288"/>
                <a:ext cx="44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627;p50">
                <a:extLst>
                  <a:ext uri="{FF2B5EF4-FFF2-40B4-BE49-F238E27FC236}">
                    <a16:creationId xmlns:a16="http://schemas.microsoft.com/office/drawing/2014/main" id="{E84BBEDB-9E40-4409-8E7E-1C04874EF413}"/>
                  </a:ext>
                </a:extLst>
              </p:cNvPr>
              <p:cNvSpPr/>
              <p:nvPr/>
            </p:nvSpPr>
            <p:spPr>
              <a:xfrm flipH="1">
                <a:off x="7385694" y="2359156"/>
                <a:ext cx="131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extrusionOk="0">
                    <a:moveTo>
                      <a:pt x="3" y="0"/>
                    </a:moveTo>
                    <a:cubicBezTo>
                      <a:pt x="2" y="1"/>
                      <a:pt x="2" y="2"/>
                      <a:pt x="0" y="4"/>
                    </a:cubicBezTo>
                    <a:lnTo>
                      <a:pt x="2" y="2"/>
                    </a:lnTo>
                    <a:cubicBezTo>
                      <a:pt x="2" y="1"/>
                      <a:pt x="3" y="1"/>
                      <a:pt x="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1628;p50">
                <a:extLst>
                  <a:ext uri="{FF2B5EF4-FFF2-40B4-BE49-F238E27FC236}">
                    <a16:creationId xmlns:a16="http://schemas.microsoft.com/office/drawing/2014/main" id="{940726C2-1057-47F3-B0E5-24F914D5C1FC}"/>
                  </a:ext>
                </a:extLst>
              </p:cNvPr>
              <p:cNvSpPr/>
              <p:nvPr/>
            </p:nvSpPr>
            <p:spPr>
              <a:xfrm flipH="1">
                <a:off x="7270068" y="2332998"/>
                <a:ext cx="150571" cy="142801"/>
              </a:xfrm>
              <a:custGeom>
                <a:avLst/>
                <a:gdLst/>
                <a:ahLst/>
                <a:cxnLst/>
                <a:rect l="l" t="t" r="r" b="b"/>
                <a:pathLst>
                  <a:path w="3460" h="3259" extrusionOk="0">
                    <a:moveTo>
                      <a:pt x="1432" y="61"/>
                    </a:moveTo>
                    <a:lnTo>
                      <a:pt x="1432" y="61"/>
                    </a:lnTo>
                    <a:cubicBezTo>
                      <a:pt x="1431" y="61"/>
                      <a:pt x="1431" y="61"/>
                      <a:pt x="1431" y="61"/>
                    </a:cubicBezTo>
                    <a:lnTo>
                      <a:pt x="1431" y="61"/>
                    </a:lnTo>
                    <a:cubicBezTo>
                      <a:pt x="1431" y="61"/>
                      <a:pt x="1431" y="61"/>
                      <a:pt x="1432" y="61"/>
                    </a:cubicBezTo>
                    <a:close/>
                    <a:moveTo>
                      <a:pt x="1427" y="64"/>
                    </a:moveTo>
                    <a:cubicBezTo>
                      <a:pt x="1415" y="70"/>
                      <a:pt x="1410" y="72"/>
                      <a:pt x="1410" y="72"/>
                    </a:cubicBezTo>
                    <a:cubicBezTo>
                      <a:pt x="1410" y="72"/>
                      <a:pt x="1421" y="67"/>
                      <a:pt x="1427" y="64"/>
                    </a:cubicBezTo>
                    <a:close/>
                    <a:moveTo>
                      <a:pt x="1181" y="207"/>
                    </a:moveTo>
                    <a:cubicBezTo>
                      <a:pt x="1178" y="209"/>
                      <a:pt x="1175" y="211"/>
                      <a:pt x="1173" y="213"/>
                    </a:cubicBezTo>
                    <a:lnTo>
                      <a:pt x="1173" y="213"/>
                    </a:lnTo>
                    <a:lnTo>
                      <a:pt x="1173" y="213"/>
                    </a:lnTo>
                    <a:lnTo>
                      <a:pt x="1181" y="207"/>
                    </a:lnTo>
                    <a:close/>
                    <a:moveTo>
                      <a:pt x="1173" y="213"/>
                    </a:moveTo>
                    <a:lnTo>
                      <a:pt x="1168" y="217"/>
                    </a:lnTo>
                    <a:cubicBezTo>
                      <a:pt x="1171" y="217"/>
                      <a:pt x="1171" y="215"/>
                      <a:pt x="1172" y="215"/>
                    </a:cubicBezTo>
                    <a:lnTo>
                      <a:pt x="1173" y="213"/>
                    </a:lnTo>
                    <a:close/>
                    <a:moveTo>
                      <a:pt x="796" y="602"/>
                    </a:moveTo>
                    <a:cubicBezTo>
                      <a:pt x="795" y="602"/>
                      <a:pt x="795" y="603"/>
                      <a:pt x="794" y="604"/>
                    </a:cubicBezTo>
                    <a:lnTo>
                      <a:pt x="794" y="604"/>
                    </a:lnTo>
                    <a:cubicBezTo>
                      <a:pt x="795" y="603"/>
                      <a:pt x="795" y="602"/>
                      <a:pt x="796" y="602"/>
                    </a:cubicBezTo>
                    <a:close/>
                    <a:moveTo>
                      <a:pt x="338" y="1406"/>
                    </a:moveTo>
                    <a:cubicBezTo>
                      <a:pt x="338" y="1407"/>
                      <a:pt x="337" y="1409"/>
                      <a:pt x="336" y="1411"/>
                    </a:cubicBezTo>
                    <a:cubicBezTo>
                      <a:pt x="337" y="1409"/>
                      <a:pt x="338" y="1408"/>
                      <a:pt x="338" y="1406"/>
                    </a:cubicBezTo>
                    <a:close/>
                    <a:moveTo>
                      <a:pt x="1733" y="1"/>
                    </a:moveTo>
                    <a:cubicBezTo>
                      <a:pt x="1698" y="1"/>
                      <a:pt x="1663" y="3"/>
                      <a:pt x="1627" y="8"/>
                    </a:cubicBezTo>
                    <a:cubicBezTo>
                      <a:pt x="1585" y="15"/>
                      <a:pt x="1543" y="24"/>
                      <a:pt x="1503" y="37"/>
                    </a:cubicBezTo>
                    <a:cubicBezTo>
                      <a:pt x="1478" y="44"/>
                      <a:pt x="1453" y="53"/>
                      <a:pt x="1428" y="62"/>
                    </a:cubicBezTo>
                    <a:cubicBezTo>
                      <a:pt x="1428" y="62"/>
                      <a:pt x="1428" y="62"/>
                      <a:pt x="1427" y="63"/>
                    </a:cubicBezTo>
                    <a:lnTo>
                      <a:pt x="1427" y="63"/>
                    </a:lnTo>
                    <a:cubicBezTo>
                      <a:pt x="1423" y="65"/>
                      <a:pt x="1419" y="66"/>
                      <a:pt x="1414" y="68"/>
                    </a:cubicBezTo>
                    <a:cubicBezTo>
                      <a:pt x="1403" y="74"/>
                      <a:pt x="1391" y="78"/>
                      <a:pt x="1380" y="84"/>
                    </a:cubicBezTo>
                    <a:cubicBezTo>
                      <a:pt x="1327" y="111"/>
                      <a:pt x="1276" y="141"/>
                      <a:pt x="1226" y="175"/>
                    </a:cubicBezTo>
                    <a:cubicBezTo>
                      <a:pt x="1212" y="184"/>
                      <a:pt x="1200" y="193"/>
                      <a:pt x="1186" y="204"/>
                    </a:cubicBezTo>
                    <a:lnTo>
                      <a:pt x="1181" y="207"/>
                    </a:lnTo>
                    <a:lnTo>
                      <a:pt x="1181" y="207"/>
                    </a:lnTo>
                    <a:cubicBezTo>
                      <a:pt x="1184" y="205"/>
                      <a:pt x="1186" y="204"/>
                      <a:pt x="1187" y="204"/>
                    </a:cubicBezTo>
                    <a:lnTo>
                      <a:pt x="1187" y="204"/>
                    </a:lnTo>
                    <a:cubicBezTo>
                      <a:pt x="1187" y="204"/>
                      <a:pt x="1184" y="207"/>
                      <a:pt x="1172" y="215"/>
                    </a:cubicBezTo>
                    <a:cubicBezTo>
                      <a:pt x="1147" y="234"/>
                      <a:pt x="1124" y="254"/>
                      <a:pt x="1101" y="275"/>
                    </a:cubicBezTo>
                    <a:cubicBezTo>
                      <a:pt x="1021" y="345"/>
                      <a:pt x="945" y="422"/>
                      <a:pt x="876" y="503"/>
                    </a:cubicBezTo>
                    <a:cubicBezTo>
                      <a:pt x="857" y="525"/>
                      <a:pt x="840" y="547"/>
                      <a:pt x="822" y="569"/>
                    </a:cubicBezTo>
                    <a:cubicBezTo>
                      <a:pt x="814" y="577"/>
                      <a:pt x="807" y="588"/>
                      <a:pt x="800" y="596"/>
                    </a:cubicBezTo>
                    <a:cubicBezTo>
                      <a:pt x="792" y="608"/>
                      <a:pt x="789" y="612"/>
                      <a:pt x="789" y="612"/>
                    </a:cubicBezTo>
                    <a:cubicBezTo>
                      <a:pt x="789" y="612"/>
                      <a:pt x="792" y="608"/>
                      <a:pt x="794" y="604"/>
                    </a:cubicBezTo>
                    <a:lnTo>
                      <a:pt x="794" y="604"/>
                    </a:lnTo>
                    <a:cubicBezTo>
                      <a:pt x="793" y="606"/>
                      <a:pt x="791" y="608"/>
                      <a:pt x="789" y="611"/>
                    </a:cubicBezTo>
                    <a:cubicBezTo>
                      <a:pt x="755" y="654"/>
                      <a:pt x="724" y="699"/>
                      <a:pt x="692" y="745"/>
                    </a:cubicBezTo>
                    <a:cubicBezTo>
                      <a:pt x="568" y="930"/>
                      <a:pt x="463" y="1128"/>
                      <a:pt x="371" y="1331"/>
                    </a:cubicBezTo>
                    <a:cubicBezTo>
                      <a:pt x="360" y="1355"/>
                      <a:pt x="349" y="1381"/>
                      <a:pt x="338" y="1406"/>
                    </a:cubicBezTo>
                    <a:lnTo>
                      <a:pt x="338" y="1406"/>
                    </a:lnTo>
                    <a:cubicBezTo>
                      <a:pt x="342" y="1397"/>
                      <a:pt x="344" y="1393"/>
                      <a:pt x="344" y="1393"/>
                    </a:cubicBezTo>
                    <a:lnTo>
                      <a:pt x="344" y="1393"/>
                    </a:lnTo>
                    <a:cubicBezTo>
                      <a:pt x="344" y="1393"/>
                      <a:pt x="334" y="1419"/>
                      <a:pt x="330" y="1426"/>
                    </a:cubicBezTo>
                    <a:cubicBezTo>
                      <a:pt x="326" y="1440"/>
                      <a:pt x="320" y="1451"/>
                      <a:pt x="315" y="1464"/>
                    </a:cubicBezTo>
                    <a:cubicBezTo>
                      <a:pt x="294" y="1516"/>
                      <a:pt x="275" y="1570"/>
                      <a:pt x="255" y="1623"/>
                    </a:cubicBezTo>
                    <a:cubicBezTo>
                      <a:pt x="236" y="1678"/>
                      <a:pt x="217" y="1731"/>
                      <a:pt x="199" y="1786"/>
                    </a:cubicBezTo>
                    <a:cubicBezTo>
                      <a:pt x="184" y="1835"/>
                      <a:pt x="169" y="1884"/>
                      <a:pt x="155" y="1934"/>
                    </a:cubicBezTo>
                    <a:cubicBezTo>
                      <a:pt x="132" y="2012"/>
                      <a:pt x="111" y="2091"/>
                      <a:pt x="92" y="2169"/>
                    </a:cubicBezTo>
                    <a:cubicBezTo>
                      <a:pt x="81" y="2217"/>
                      <a:pt x="69" y="2266"/>
                      <a:pt x="60" y="2316"/>
                    </a:cubicBezTo>
                    <a:cubicBezTo>
                      <a:pt x="51" y="2363"/>
                      <a:pt x="41" y="2412"/>
                      <a:pt x="34" y="2461"/>
                    </a:cubicBezTo>
                    <a:cubicBezTo>
                      <a:pt x="31" y="2478"/>
                      <a:pt x="29" y="2497"/>
                      <a:pt x="25" y="2514"/>
                    </a:cubicBezTo>
                    <a:cubicBezTo>
                      <a:pt x="10" y="2639"/>
                      <a:pt x="1" y="2766"/>
                      <a:pt x="1" y="2893"/>
                    </a:cubicBezTo>
                    <a:cubicBezTo>
                      <a:pt x="139" y="2921"/>
                      <a:pt x="277" y="2947"/>
                      <a:pt x="414" y="2972"/>
                    </a:cubicBezTo>
                    <a:cubicBezTo>
                      <a:pt x="979" y="3071"/>
                      <a:pt x="1548" y="3142"/>
                      <a:pt x="2119" y="3192"/>
                    </a:cubicBezTo>
                    <a:cubicBezTo>
                      <a:pt x="2509" y="3225"/>
                      <a:pt x="2901" y="3247"/>
                      <a:pt x="3292" y="3258"/>
                    </a:cubicBezTo>
                    <a:cubicBezTo>
                      <a:pt x="3286" y="3200"/>
                      <a:pt x="3284" y="3142"/>
                      <a:pt x="3283" y="3083"/>
                    </a:cubicBezTo>
                    <a:cubicBezTo>
                      <a:pt x="3277" y="2875"/>
                      <a:pt x="3294" y="2670"/>
                      <a:pt x="3329" y="2464"/>
                    </a:cubicBezTo>
                    <a:cubicBezTo>
                      <a:pt x="3337" y="2411"/>
                      <a:pt x="3348" y="2359"/>
                      <a:pt x="3359" y="2305"/>
                    </a:cubicBezTo>
                    <a:cubicBezTo>
                      <a:pt x="3371" y="2252"/>
                      <a:pt x="3383" y="2200"/>
                      <a:pt x="3396" y="2145"/>
                    </a:cubicBezTo>
                    <a:cubicBezTo>
                      <a:pt x="3399" y="2140"/>
                      <a:pt x="3400" y="2136"/>
                      <a:pt x="3401" y="2130"/>
                    </a:cubicBezTo>
                    <a:cubicBezTo>
                      <a:pt x="3419" y="2061"/>
                      <a:pt x="3439" y="1991"/>
                      <a:pt x="3459" y="1921"/>
                    </a:cubicBezTo>
                    <a:cubicBezTo>
                      <a:pt x="3453" y="1905"/>
                      <a:pt x="3448" y="1889"/>
                      <a:pt x="3441" y="1874"/>
                    </a:cubicBezTo>
                    <a:cubicBezTo>
                      <a:pt x="3438" y="1871"/>
                      <a:pt x="3436" y="1868"/>
                      <a:pt x="3435" y="1862"/>
                    </a:cubicBezTo>
                    <a:lnTo>
                      <a:pt x="3395" y="1766"/>
                    </a:lnTo>
                    <a:cubicBezTo>
                      <a:pt x="3395" y="1766"/>
                      <a:pt x="3395" y="1765"/>
                      <a:pt x="3394" y="1762"/>
                    </a:cubicBezTo>
                    <a:cubicBezTo>
                      <a:pt x="3391" y="1758"/>
                      <a:pt x="3390" y="1752"/>
                      <a:pt x="3387" y="1745"/>
                    </a:cubicBezTo>
                    <a:cubicBezTo>
                      <a:pt x="3387" y="1744"/>
                      <a:pt x="3385" y="1744"/>
                      <a:pt x="3385" y="1743"/>
                    </a:cubicBezTo>
                    <a:cubicBezTo>
                      <a:pt x="3379" y="1728"/>
                      <a:pt x="3372" y="1714"/>
                      <a:pt x="3366" y="1699"/>
                    </a:cubicBezTo>
                    <a:cubicBezTo>
                      <a:pt x="3355" y="1674"/>
                      <a:pt x="3344" y="1649"/>
                      <a:pt x="3333" y="1623"/>
                    </a:cubicBezTo>
                    <a:cubicBezTo>
                      <a:pt x="3332" y="1621"/>
                      <a:pt x="3332" y="1620"/>
                      <a:pt x="3330" y="1616"/>
                    </a:cubicBezTo>
                    <a:cubicBezTo>
                      <a:pt x="3315" y="1585"/>
                      <a:pt x="3301" y="1551"/>
                      <a:pt x="3285" y="1519"/>
                    </a:cubicBezTo>
                    <a:cubicBezTo>
                      <a:pt x="3238" y="1418"/>
                      <a:pt x="3188" y="1318"/>
                      <a:pt x="3134" y="1220"/>
                    </a:cubicBezTo>
                    <a:cubicBezTo>
                      <a:pt x="3106" y="1169"/>
                      <a:pt x="3077" y="1121"/>
                      <a:pt x="3047" y="1070"/>
                    </a:cubicBezTo>
                    <a:cubicBezTo>
                      <a:pt x="3023" y="1029"/>
                      <a:pt x="2998" y="988"/>
                      <a:pt x="2972" y="949"/>
                    </a:cubicBezTo>
                    <a:cubicBezTo>
                      <a:pt x="2953" y="920"/>
                      <a:pt x="2935" y="891"/>
                      <a:pt x="2914" y="862"/>
                    </a:cubicBezTo>
                    <a:cubicBezTo>
                      <a:pt x="2902" y="844"/>
                      <a:pt x="2889" y="826"/>
                      <a:pt x="2878" y="808"/>
                    </a:cubicBezTo>
                    <a:cubicBezTo>
                      <a:pt x="2861" y="785"/>
                      <a:pt x="2845" y="763"/>
                      <a:pt x="2828" y="740"/>
                    </a:cubicBezTo>
                    <a:lnTo>
                      <a:pt x="2802" y="705"/>
                    </a:lnTo>
                    <a:cubicBezTo>
                      <a:pt x="2799" y="700"/>
                      <a:pt x="2795" y="697"/>
                      <a:pt x="2792" y="692"/>
                    </a:cubicBezTo>
                    <a:cubicBezTo>
                      <a:pt x="2722" y="604"/>
                      <a:pt x="2650" y="518"/>
                      <a:pt x="2570" y="437"/>
                    </a:cubicBezTo>
                    <a:cubicBezTo>
                      <a:pt x="2531" y="398"/>
                      <a:pt x="2491" y="360"/>
                      <a:pt x="2451" y="322"/>
                    </a:cubicBezTo>
                    <a:cubicBezTo>
                      <a:pt x="2431" y="305"/>
                      <a:pt x="2410" y="286"/>
                      <a:pt x="2389" y="270"/>
                    </a:cubicBezTo>
                    <a:cubicBezTo>
                      <a:pt x="2379" y="262"/>
                      <a:pt x="2368" y="252"/>
                      <a:pt x="2357" y="246"/>
                    </a:cubicBezTo>
                    <a:cubicBezTo>
                      <a:pt x="2352" y="242"/>
                      <a:pt x="2349" y="240"/>
                      <a:pt x="2345" y="236"/>
                    </a:cubicBezTo>
                    <a:cubicBezTo>
                      <a:pt x="2262" y="175"/>
                      <a:pt x="2171" y="119"/>
                      <a:pt x="2077" y="76"/>
                    </a:cubicBezTo>
                    <a:cubicBezTo>
                      <a:pt x="2072" y="74"/>
                      <a:pt x="2068" y="71"/>
                      <a:pt x="2064" y="70"/>
                    </a:cubicBezTo>
                    <a:cubicBezTo>
                      <a:pt x="2054" y="66"/>
                      <a:pt x="2043" y="61"/>
                      <a:pt x="2033" y="59"/>
                    </a:cubicBezTo>
                    <a:cubicBezTo>
                      <a:pt x="2010" y="49"/>
                      <a:pt x="1986" y="42"/>
                      <a:pt x="1962" y="35"/>
                    </a:cubicBezTo>
                    <a:cubicBezTo>
                      <a:pt x="1921" y="24"/>
                      <a:pt x="1880" y="13"/>
                      <a:pt x="1838" y="8"/>
                    </a:cubicBezTo>
                    <a:cubicBezTo>
                      <a:pt x="1803" y="3"/>
                      <a:pt x="1768" y="1"/>
                      <a:pt x="173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1629;p50">
                <a:extLst>
                  <a:ext uri="{FF2B5EF4-FFF2-40B4-BE49-F238E27FC236}">
                    <a16:creationId xmlns:a16="http://schemas.microsoft.com/office/drawing/2014/main" id="{313B9684-A98B-4710-B79B-44173353066B}"/>
                  </a:ext>
                </a:extLst>
              </p:cNvPr>
              <p:cNvSpPr/>
              <p:nvPr/>
            </p:nvSpPr>
            <p:spPr>
              <a:xfrm flipH="1">
                <a:off x="7230293" y="2460854"/>
                <a:ext cx="18147" cy="15599"/>
              </a:xfrm>
              <a:custGeom>
                <a:avLst/>
                <a:gdLst/>
                <a:ahLst/>
                <a:cxnLst/>
                <a:rect l="l" t="t" r="r" b="b"/>
                <a:pathLst>
                  <a:path w="417" h="356" extrusionOk="0">
                    <a:moveTo>
                      <a:pt x="147" y="0"/>
                    </a:moveTo>
                    <a:cubicBezTo>
                      <a:pt x="101" y="119"/>
                      <a:pt x="52" y="237"/>
                      <a:pt x="0" y="355"/>
                    </a:cubicBezTo>
                    <a:cubicBezTo>
                      <a:pt x="139" y="355"/>
                      <a:pt x="279" y="355"/>
                      <a:pt x="417" y="352"/>
                    </a:cubicBezTo>
                    <a:cubicBezTo>
                      <a:pt x="413" y="261"/>
                      <a:pt x="409" y="170"/>
                      <a:pt x="406" y="78"/>
                    </a:cubicBezTo>
                    <a:cubicBezTo>
                      <a:pt x="319" y="56"/>
                      <a:pt x="232" y="30"/>
                      <a:pt x="14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1630;p50">
                <a:extLst>
                  <a:ext uri="{FF2B5EF4-FFF2-40B4-BE49-F238E27FC236}">
                    <a16:creationId xmlns:a16="http://schemas.microsoft.com/office/drawing/2014/main" id="{CC749F4E-246B-48ED-AAB2-5CE2F586E3F1}"/>
                  </a:ext>
                </a:extLst>
              </p:cNvPr>
              <p:cNvSpPr/>
              <p:nvPr/>
            </p:nvSpPr>
            <p:spPr>
              <a:xfrm flipH="1">
                <a:off x="7242000" y="2458751"/>
                <a:ext cx="7485" cy="17702"/>
              </a:xfrm>
              <a:custGeom>
                <a:avLst/>
                <a:gdLst/>
                <a:ahLst/>
                <a:cxnLst/>
                <a:rect l="l" t="t" r="r" b="b"/>
                <a:pathLst>
                  <a:path w="172" h="404" extrusionOk="0">
                    <a:moveTo>
                      <a:pt x="50" y="1"/>
                    </a:moveTo>
                    <a:cubicBezTo>
                      <a:pt x="40" y="26"/>
                      <a:pt x="30" y="51"/>
                      <a:pt x="19" y="77"/>
                    </a:cubicBezTo>
                    <a:cubicBezTo>
                      <a:pt x="23" y="185"/>
                      <a:pt x="15" y="294"/>
                      <a:pt x="1" y="403"/>
                    </a:cubicBezTo>
                    <a:lnTo>
                      <a:pt x="24" y="403"/>
                    </a:lnTo>
                    <a:cubicBezTo>
                      <a:pt x="76" y="285"/>
                      <a:pt x="125" y="167"/>
                      <a:pt x="171" y="48"/>
                    </a:cubicBezTo>
                    <a:cubicBezTo>
                      <a:pt x="131" y="33"/>
                      <a:pt x="90" y="17"/>
                      <a:pt x="5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1631;p50">
                <a:extLst>
                  <a:ext uri="{FF2B5EF4-FFF2-40B4-BE49-F238E27FC236}">
                    <a16:creationId xmlns:a16="http://schemas.microsoft.com/office/drawing/2014/main" id="{971331F3-F9C9-420A-A3D6-8A5A4328CC44}"/>
                  </a:ext>
                </a:extLst>
              </p:cNvPr>
              <p:cNvSpPr/>
              <p:nvPr/>
            </p:nvSpPr>
            <p:spPr>
              <a:xfrm flipH="1">
                <a:off x="7247222" y="2458138"/>
                <a:ext cx="1523" cy="3900"/>
              </a:xfrm>
              <a:custGeom>
                <a:avLst/>
                <a:gdLst/>
                <a:ahLst/>
                <a:cxnLst/>
                <a:rect l="l" t="t" r="r" b="b"/>
                <a:pathLst>
                  <a:path w="35" h="89" extrusionOk="0">
                    <a:moveTo>
                      <a:pt x="0" y="1"/>
                    </a:moveTo>
                    <a:cubicBezTo>
                      <a:pt x="1" y="30"/>
                      <a:pt x="2" y="60"/>
                      <a:pt x="4" y="89"/>
                    </a:cubicBezTo>
                    <a:cubicBezTo>
                      <a:pt x="14" y="65"/>
                      <a:pt x="24" y="40"/>
                      <a:pt x="35" y="13"/>
                    </a:cubicBezTo>
                    <a:cubicBezTo>
                      <a:pt x="23" y="11"/>
                      <a:pt x="12" y="7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1632;p50">
                <a:extLst>
                  <a:ext uri="{FF2B5EF4-FFF2-40B4-BE49-F238E27FC236}">
                    <a16:creationId xmlns:a16="http://schemas.microsoft.com/office/drawing/2014/main" id="{7B03ED27-7B09-41B7-BA1F-67A40BB49217}"/>
                  </a:ext>
                </a:extLst>
              </p:cNvPr>
              <p:cNvSpPr/>
              <p:nvPr/>
            </p:nvSpPr>
            <p:spPr>
              <a:xfrm flipH="1">
                <a:off x="7144433" y="2449769"/>
                <a:ext cx="74633" cy="26378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602" extrusionOk="0">
                    <a:moveTo>
                      <a:pt x="1549" y="0"/>
                    </a:moveTo>
                    <a:cubicBezTo>
                      <a:pt x="1187" y="260"/>
                      <a:pt x="751" y="406"/>
                      <a:pt x="306" y="406"/>
                    </a:cubicBezTo>
                    <a:cubicBezTo>
                      <a:pt x="251" y="406"/>
                      <a:pt x="197" y="404"/>
                      <a:pt x="142" y="399"/>
                    </a:cubicBezTo>
                    <a:cubicBezTo>
                      <a:pt x="93" y="395"/>
                      <a:pt x="47" y="390"/>
                      <a:pt x="0" y="383"/>
                    </a:cubicBezTo>
                    <a:lnTo>
                      <a:pt x="0" y="383"/>
                    </a:lnTo>
                    <a:lnTo>
                      <a:pt x="10" y="601"/>
                    </a:lnTo>
                    <a:cubicBezTo>
                      <a:pt x="563" y="587"/>
                      <a:pt x="1118" y="556"/>
                      <a:pt x="1669" y="511"/>
                    </a:cubicBezTo>
                    <a:cubicBezTo>
                      <a:pt x="1683" y="510"/>
                      <a:pt x="1699" y="507"/>
                      <a:pt x="1715" y="506"/>
                    </a:cubicBezTo>
                    <a:cubicBezTo>
                      <a:pt x="1636" y="347"/>
                      <a:pt x="1582" y="175"/>
                      <a:pt x="154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1633;p50">
                <a:extLst>
                  <a:ext uri="{FF2B5EF4-FFF2-40B4-BE49-F238E27FC236}">
                    <a16:creationId xmlns:a16="http://schemas.microsoft.com/office/drawing/2014/main" id="{C74DB8D0-9157-47FD-BC04-4E0FEB232B5A}"/>
                  </a:ext>
                </a:extLst>
              </p:cNvPr>
              <p:cNvSpPr/>
              <p:nvPr/>
            </p:nvSpPr>
            <p:spPr>
              <a:xfrm flipH="1">
                <a:off x="7224419" y="2464228"/>
                <a:ext cx="6310" cy="1205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7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" y="93"/>
                      <a:pt x="7" y="184"/>
                      <a:pt x="11" y="275"/>
                    </a:cubicBezTo>
                    <a:cubicBezTo>
                      <a:pt x="54" y="275"/>
                      <a:pt x="99" y="274"/>
                      <a:pt x="144" y="274"/>
                    </a:cubicBezTo>
                    <a:cubicBezTo>
                      <a:pt x="141" y="192"/>
                      <a:pt x="138" y="112"/>
                      <a:pt x="135" y="31"/>
                    </a:cubicBezTo>
                    <a:cubicBezTo>
                      <a:pt x="91" y="23"/>
                      <a:pt x="46" y="13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1634;p50">
                <a:extLst>
                  <a:ext uri="{FF2B5EF4-FFF2-40B4-BE49-F238E27FC236}">
                    <a16:creationId xmlns:a16="http://schemas.microsoft.com/office/drawing/2014/main" id="{403376F7-86A5-4185-A22A-04A9CF4B6A10}"/>
                  </a:ext>
                </a:extLst>
              </p:cNvPr>
              <p:cNvSpPr/>
              <p:nvPr/>
            </p:nvSpPr>
            <p:spPr>
              <a:xfrm flipH="1">
                <a:off x="7218674" y="2465499"/>
                <a:ext cx="6310" cy="10691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4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" y="82"/>
                      <a:pt x="6" y="162"/>
                      <a:pt x="9" y="244"/>
                    </a:cubicBezTo>
                    <a:cubicBezTo>
                      <a:pt x="55" y="244"/>
                      <a:pt x="100" y="242"/>
                      <a:pt x="145" y="242"/>
                    </a:cubicBezTo>
                    <a:lnTo>
                      <a:pt x="135" y="24"/>
                    </a:lnTo>
                    <a:cubicBezTo>
                      <a:pt x="90" y="18"/>
                      <a:pt x="46" y="10"/>
                      <a:pt x="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1635;p50">
                <a:extLst>
                  <a:ext uri="{FF2B5EF4-FFF2-40B4-BE49-F238E27FC236}">
                    <a16:creationId xmlns:a16="http://schemas.microsoft.com/office/drawing/2014/main" id="{0949066F-9DFF-4A75-92CE-10442987DCF6}"/>
                  </a:ext>
                </a:extLst>
              </p:cNvPr>
              <p:cNvSpPr/>
              <p:nvPr/>
            </p:nvSpPr>
            <p:spPr>
              <a:xfrm flipH="1">
                <a:off x="7170022" y="2337861"/>
                <a:ext cx="37599" cy="6441"/>
              </a:xfrm>
              <a:custGeom>
                <a:avLst/>
                <a:gdLst/>
                <a:ahLst/>
                <a:cxnLst/>
                <a:rect l="l" t="t" r="r" b="b"/>
                <a:pathLst>
                  <a:path w="864" h="147" extrusionOk="0">
                    <a:moveTo>
                      <a:pt x="80" y="63"/>
                    </a:moveTo>
                    <a:cubicBezTo>
                      <a:pt x="68" y="68"/>
                      <a:pt x="64" y="70"/>
                      <a:pt x="64" y="70"/>
                    </a:cubicBezTo>
                    <a:cubicBezTo>
                      <a:pt x="63" y="70"/>
                      <a:pt x="74" y="65"/>
                      <a:pt x="80" y="63"/>
                    </a:cubicBezTo>
                    <a:close/>
                    <a:moveTo>
                      <a:pt x="386" y="1"/>
                    </a:moveTo>
                    <a:cubicBezTo>
                      <a:pt x="351" y="1"/>
                      <a:pt x="316" y="3"/>
                      <a:pt x="281" y="7"/>
                    </a:cubicBezTo>
                    <a:cubicBezTo>
                      <a:pt x="239" y="14"/>
                      <a:pt x="196" y="23"/>
                      <a:pt x="155" y="36"/>
                    </a:cubicBezTo>
                    <a:cubicBezTo>
                      <a:pt x="131" y="43"/>
                      <a:pt x="107" y="52"/>
                      <a:pt x="82" y="63"/>
                    </a:cubicBezTo>
                    <a:lnTo>
                      <a:pt x="80" y="63"/>
                    </a:lnTo>
                    <a:cubicBezTo>
                      <a:pt x="82" y="63"/>
                      <a:pt x="83" y="60"/>
                      <a:pt x="84" y="59"/>
                    </a:cubicBezTo>
                    <a:lnTo>
                      <a:pt x="84" y="59"/>
                    </a:lnTo>
                    <a:cubicBezTo>
                      <a:pt x="79" y="63"/>
                      <a:pt x="73" y="64"/>
                      <a:pt x="67" y="66"/>
                    </a:cubicBezTo>
                    <a:cubicBezTo>
                      <a:pt x="55" y="72"/>
                      <a:pt x="44" y="77"/>
                      <a:pt x="32" y="82"/>
                    </a:cubicBezTo>
                    <a:cubicBezTo>
                      <a:pt x="24" y="87"/>
                      <a:pt x="15" y="92"/>
                      <a:pt x="8" y="95"/>
                    </a:cubicBezTo>
                    <a:cubicBezTo>
                      <a:pt x="4" y="107"/>
                      <a:pt x="3" y="121"/>
                      <a:pt x="1" y="132"/>
                    </a:cubicBezTo>
                    <a:cubicBezTo>
                      <a:pt x="45" y="135"/>
                      <a:pt x="90" y="136"/>
                      <a:pt x="136" y="138"/>
                    </a:cubicBezTo>
                    <a:cubicBezTo>
                      <a:pt x="339" y="144"/>
                      <a:pt x="543" y="146"/>
                      <a:pt x="745" y="146"/>
                    </a:cubicBezTo>
                    <a:cubicBezTo>
                      <a:pt x="785" y="146"/>
                      <a:pt x="824" y="146"/>
                      <a:pt x="863" y="146"/>
                    </a:cubicBezTo>
                    <a:cubicBezTo>
                      <a:pt x="820" y="121"/>
                      <a:pt x="776" y="97"/>
                      <a:pt x="730" y="75"/>
                    </a:cubicBezTo>
                    <a:cubicBezTo>
                      <a:pt x="726" y="74"/>
                      <a:pt x="722" y="71"/>
                      <a:pt x="717" y="70"/>
                    </a:cubicBezTo>
                    <a:cubicBezTo>
                      <a:pt x="706" y="65"/>
                      <a:pt x="697" y="60"/>
                      <a:pt x="687" y="58"/>
                    </a:cubicBezTo>
                    <a:cubicBezTo>
                      <a:pt x="664" y="49"/>
                      <a:pt x="640" y="42"/>
                      <a:pt x="616" y="35"/>
                    </a:cubicBezTo>
                    <a:cubicBezTo>
                      <a:pt x="575" y="23"/>
                      <a:pt x="532" y="13"/>
                      <a:pt x="491" y="7"/>
                    </a:cubicBezTo>
                    <a:cubicBezTo>
                      <a:pt x="456" y="3"/>
                      <a:pt x="421" y="1"/>
                      <a:pt x="386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1636;p50">
                <a:extLst>
                  <a:ext uri="{FF2B5EF4-FFF2-40B4-BE49-F238E27FC236}">
                    <a16:creationId xmlns:a16="http://schemas.microsoft.com/office/drawing/2014/main" id="{A8A9A0BB-D7DF-402B-BBE6-CB348116C549}"/>
                  </a:ext>
                </a:extLst>
              </p:cNvPr>
              <p:cNvSpPr/>
              <p:nvPr/>
            </p:nvSpPr>
            <p:spPr>
              <a:xfrm flipH="1">
                <a:off x="7233209" y="2368095"/>
                <a:ext cx="18974" cy="33082"/>
              </a:xfrm>
              <a:custGeom>
                <a:avLst/>
                <a:gdLst/>
                <a:ahLst/>
                <a:cxnLst/>
                <a:rect l="l" t="t" r="r" b="b"/>
                <a:pathLst>
                  <a:path w="436" h="755" extrusionOk="0">
                    <a:moveTo>
                      <a:pt x="407" y="0"/>
                    </a:moveTo>
                    <a:cubicBezTo>
                      <a:pt x="395" y="18"/>
                      <a:pt x="383" y="36"/>
                      <a:pt x="370" y="54"/>
                    </a:cubicBezTo>
                    <a:cubicBezTo>
                      <a:pt x="245" y="239"/>
                      <a:pt x="139" y="437"/>
                      <a:pt x="48" y="640"/>
                    </a:cubicBezTo>
                    <a:cubicBezTo>
                      <a:pt x="36" y="667"/>
                      <a:pt x="25" y="693"/>
                      <a:pt x="13" y="720"/>
                    </a:cubicBezTo>
                    <a:cubicBezTo>
                      <a:pt x="19" y="708"/>
                      <a:pt x="21" y="703"/>
                      <a:pt x="21" y="703"/>
                    </a:cubicBezTo>
                    <a:lnTo>
                      <a:pt x="21" y="703"/>
                    </a:lnTo>
                    <a:cubicBezTo>
                      <a:pt x="22" y="703"/>
                      <a:pt x="10" y="729"/>
                      <a:pt x="7" y="736"/>
                    </a:cubicBezTo>
                    <a:cubicBezTo>
                      <a:pt x="5" y="742"/>
                      <a:pt x="1" y="749"/>
                      <a:pt x="0" y="755"/>
                    </a:cubicBezTo>
                    <a:cubicBezTo>
                      <a:pt x="145" y="734"/>
                      <a:pt x="290" y="714"/>
                      <a:pt x="435" y="692"/>
                    </a:cubicBezTo>
                    <a:cubicBezTo>
                      <a:pt x="427" y="461"/>
                      <a:pt x="417" y="231"/>
                      <a:pt x="40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1637;p50">
                <a:extLst>
                  <a:ext uri="{FF2B5EF4-FFF2-40B4-BE49-F238E27FC236}">
                    <a16:creationId xmlns:a16="http://schemas.microsoft.com/office/drawing/2014/main" id="{ED1C7FAB-BB13-40A7-9407-B27BD3B27528}"/>
                  </a:ext>
                </a:extLst>
              </p:cNvPr>
              <p:cNvSpPr/>
              <p:nvPr/>
            </p:nvSpPr>
            <p:spPr>
              <a:xfrm flipH="1">
                <a:off x="7207186" y="2342024"/>
                <a:ext cx="2655" cy="1665"/>
              </a:xfrm>
              <a:custGeom>
                <a:avLst/>
                <a:gdLst/>
                <a:ahLst/>
                <a:cxnLst/>
                <a:rect l="l" t="t" r="r" b="b"/>
                <a:pathLst>
                  <a:path w="61" h="38" extrusionOk="0">
                    <a:moveTo>
                      <a:pt x="60" y="0"/>
                    </a:moveTo>
                    <a:cubicBezTo>
                      <a:pt x="40" y="11"/>
                      <a:pt x="19" y="22"/>
                      <a:pt x="1" y="34"/>
                    </a:cubicBezTo>
                    <a:cubicBezTo>
                      <a:pt x="18" y="35"/>
                      <a:pt x="36" y="35"/>
                      <a:pt x="53" y="37"/>
                    </a:cubicBezTo>
                    <a:cubicBezTo>
                      <a:pt x="54" y="26"/>
                      <a:pt x="58" y="14"/>
                      <a:pt x="6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1638;p50">
                <a:extLst>
                  <a:ext uri="{FF2B5EF4-FFF2-40B4-BE49-F238E27FC236}">
                    <a16:creationId xmlns:a16="http://schemas.microsoft.com/office/drawing/2014/main" id="{5CCE7505-DF14-4859-995E-28C5BCED2B72}"/>
                  </a:ext>
                </a:extLst>
              </p:cNvPr>
              <p:cNvSpPr/>
              <p:nvPr/>
            </p:nvSpPr>
            <p:spPr>
              <a:xfrm flipH="1">
                <a:off x="7142997" y="2355169"/>
                <a:ext cx="77418" cy="41232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941" extrusionOk="0">
                    <a:moveTo>
                      <a:pt x="238" y="1"/>
                    </a:moveTo>
                    <a:cubicBezTo>
                      <a:pt x="167" y="317"/>
                      <a:pt x="88" y="631"/>
                      <a:pt x="0" y="941"/>
                    </a:cubicBezTo>
                    <a:cubicBezTo>
                      <a:pt x="569" y="849"/>
                      <a:pt x="1132" y="742"/>
                      <a:pt x="1691" y="618"/>
                    </a:cubicBezTo>
                    <a:cubicBezTo>
                      <a:pt x="1714" y="541"/>
                      <a:pt x="1737" y="465"/>
                      <a:pt x="1764" y="388"/>
                    </a:cubicBezTo>
                    <a:cubicBezTo>
                      <a:pt x="1769" y="376"/>
                      <a:pt x="1773" y="360"/>
                      <a:pt x="1778" y="348"/>
                    </a:cubicBezTo>
                    <a:cubicBezTo>
                      <a:pt x="1777" y="346"/>
                      <a:pt x="1777" y="344"/>
                      <a:pt x="1776" y="343"/>
                    </a:cubicBezTo>
                    <a:lnTo>
                      <a:pt x="1749" y="308"/>
                    </a:lnTo>
                    <a:cubicBezTo>
                      <a:pt x="1747" y="304"/>
                      <a:pt x="1742" y="300"/>
                      <a:pt x="1740" y="295"/>
                    </a:cubicBezTo>
                    <a:cubicBezTo>
                      <a:pt x="1669" y="207"/>
                      <a:pt x="1597" y="121"/>
                      <a:pt x="1517" y="40"/>
                    </a:cubicBezTo>
                    <a:cubicBezTo>
                      <a:pt x="1508" y="30"/>
                      <a:pt x="1497" y="19"/>
                      <a:pt x="1486" y="10"/>
                    </a:cubicBezTo>
                    <a:cubicBezTo>
                      <a:pt x="1350" y="13"/>
                      <a:pt x="1215" y="16"/>
                      <a:pt x="1082" y="17"/>
                    </a:cubicBezTo>
                    <a:cubicBezTo>
                      <a:pt x="1041" y="17"/>
                      <a:pt x="1001" y="17"/>
                      <a:pt x="960" y="17"/>
                    </a:cubicBezTo>
                    <a:cubicBezTo>
                      <a:pt x="719" y="17"/>
                      <a:pt x="478" y="12"/>
                      <a:pt x="23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639;p50">
                <a:extLst>
                  <a:ext uri="{FF2B5EF4-FFF2-40B4-BE49-F238E27FC236}">
                    <a16:creationId xmlns:a16="http://schemas.microsoft.com/office/drawing/2014/main" id="{D45415EC-5E79-40D6-8AED-867E61B81408}"/>
                  </a:ext>
                </a:extLst>
              </p:cNvPr>
              <p:cNvSpPr/>
              <p:nvPr/>
            </p:nvSpPr>
            <p:spPr>
              <a:xfrm flipH="1">
                <a:off x="7221546" y="2354468"/>
                <a:ext cx="1871" cy="6836"/>
              </a:xfrm>
              <a:custGeom>
                <a:avLst/>
                <a:gdLst/>
                <a:ahLst/>
                <a:cxnLst/>
                <a:rect l="l" t="t" r="r" b="b"/>
                <a:pathLst>
                  <a:path w="43" h="156" extrusionOk="0">
                    <a:moveTo>
                      <a:pt x="4" y="0"/>
                    </a:moveTo>
                    <a:lnTo>
                      <a:pt x="1" y="4"/>
                    </a:lnTo>
                    <a:cubicBezTo>
                      <a:pt x="4" y="54"/>
                      <a:pt x="6" y="105"/>
                      <a:pt x="8" y="156"/>
                    </a:cubicBezTo>
                    <a:lnTo>
                      <a:pt x="42" y="4"/>
                    </a:lnTo>
                    <a:cubicBezTo>
                      <a:pt x="30" y="2"/>
                      <a:pt x="17" y="2"/>
                      <a:pt x="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640;p50">
                <a:extLst>
                  <a:ext uri="{FF2B5EF4-FFF2-40B4-BE49-F238E27FC236}">
                    <a16:creationId xmlns:a16="http://schemas.microsoft.com/office/drawing/2014/main" id="{D8EC3299-B0BE-4988-84FC-9D1AB67E8CB5}"/>
                  </a:ext>
                </a:extLst>
              </p:cNvPr>
              <p:cNvSpPr/>
              <p:nvPr/>
            </p:nvSpPr>
            <p:spPr>
              <a:xfrm flipH="1">
                <a:off x="7210014" y="2354994"/>
                <a:ext cx="12315" cy="41670"/>
              </a:xfrm>
              <a:custGeom>
                <a:avLst/>
                <a:gdLst/>
                <a:ahLst/>
                <a:cxnLst/>
                <a:rect l="l" t="t" r="r" b="b"/>
                <a:pathLst>
                  <a:path w="283" h="951" extrusionOk="0">
                    <a:moveTo>
                      <a:pt x="151" y="0"/>
                    </a:moveTo>
                    <a:cubicBezTo>
                      <a:pt x="104" y="205"/>
                      <a:pt x="55" y="411"/>
                      <a:pt x="0" y="615"/>
                    </a:cubicBezTo>
                    <a:lnTo>
                      <a:pt x="14" y="950"/>
                    </a:lnTo>
                    <a:lnTo>
                      <a:pt x="44" y="946"/>
                    </a:lnTo>
                    <a:cubicBezTo>
                      <a:pt x="131" y="636"/>
                      <a:pt x="211" y="323"/>
                      <a:pt x="282" y="6"/>
                    </a:cubicBezTo>
                    <a:cubicBezTo>
                      <a:pt x="238" y="5"/>
                      <a:pt x="195" y="2"/>
                      <a:pt x="15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641;p50">
                <a:extLst>
                  <a:ext uri="{FF2B5EF4-FFF2-40B4-BE49-F238E27FC236}">
                    <a16:creationId xmlns:a16="http://schemas.microsoft.com/office/drawing/2014/main" id="{D2692946-94C0-478E-8B2B-C65D1AC80F82}"/>
                  </a:ext>
                </a:extLst>
              </p:cNvPr>
              <p:cNvSpPr/>
              <p:nvPr/>
            </p:nvSpPr>
            <p:spPr>
              <a:xfrm flipH="1">
                <a:off x="7215802" y="2354599"/>
                <a:ext cx="7354" cy="27386"/>
              </a:xfrm>
              <a:custGeom>
                <a:avLst/>
                <a:gdLst/>
                <a:ahLst/>
                <a:cxnLst/>
                <a:rect l="l" t="t" r="r" b="b"/>
                <a:pathLst>
                  <a:path w="169" h="625" extrusionOk="0">
                    <a:moveTo>
                      <a:pt x="35" y="1"/>
                    </a:moveTo>
                    <a:lnTo>
                      <a:pt x="0" y="153"/>
                    </a:lnTo>
                    <a:cubicBezTo>
                      <a:pt x="7" y="310"/>
                      <a:pt x="13" y="467"/>
                      <a:pt x="19" y="624"/>
                    </a:cubicBezTo>
                    <a:cubicBezTo>
                      <a:pt x="74" y="420"/>
                      <a:pt x="122" y="216"/>
                      <a:pt x="169" y="8"/>
                    </a:cubicBezTo>
                    <a:cubicBezTo>
                      <a:pt x="123" y="4"/>
                      <a:pt x="81" y="3"/>
                      <a:pt x="3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642;p50">
                <a:extLst>
                  <a:ext uri="{FF2B5EF4-FFF2-40B4-BE49-F238E27FC236}">
                    <a16:creationId xmlns:a16="http://schemas.microsoft.com/office/drawing/2014/main" id="{7B909FA4-7B83-4058-BF3B-2CA87A621D7B}"/>
                  </a:ext>
                </a:extLst>
              </p:cNvPr>
              <p:cNvSpPr/>
              <p:nvPr/>
            </p:nvSpPr>
            <p:spPr>
              <a:xfrm flipH="1">
                <a:off x="7161971" y="2343689"/>
                <a:ext cx="46912" cy="6485"/>
              </a:xfrm>
              <a:custGeom>
                <a:avLst/>
                <a:gdLst/>
                <a:ahLst/>
                <a:cxnLst/>
                <a:rect l="l" t="t" r="r" b="b"/>
                <a:pathLst>
                  <a:path w="1078" h="148" extrusionOk="0">
                    <a:moveTo>
                      <a:pt x="30" y="0"/>
                    </a:moveTo>
                    <a:cubicBezTo>
                      <a:pt x="21" y="43"/>
                      <a:pt x="10" y="89"/>
                      <a:pt x="1" y="133"/>
                    </a:cubicBezTo>
                    <a:cubicBezTo>
                      <a:pt x="248" y="142"/>
                      <a:pt x="496" y="147"/>
                      <a:pt x="744" y="147"/>
                    </a:cubicBezTo>
                    <a:cubicBezTo>
                      <a:pt x="855" y="147"/>
                      <a:pt x="966" y="146"/>
                      <a:pt x="1078" y="144"/>
                    </a:cubicBezTo>
                    <a:cubicBezTo>
                      <a:pt x="1076" y="142"/>
                      <a:pt x="1074" y="140"/>
                      <a:pt x="1071" y="138"/>
                    </a:cubicBezTo>
                    <a:cubicBezTo>
                      <a:pt x="1060" y="129"/>
                      <a:pt x="1051" y="121"/>
                      <a:pt x="1040" y="113"/>
                    </a:cubicBezTo>
                    <a:cubicBezTo>
                      <a:pt x="1035" y="111"/>
                      <a:pt x="1030" y="107"/>
                      <a:pt x="1028" y="105"/>
                    </a:cubicBezTo>
                    <a:cubicBezTo>
                      <a:pt x="984" y="72"/>
                      <a:pt x="939" y="42"/>
                      <a:pt x="892" y="14"/>
                    </a:cubicBezTo>
                    <a:cubicBezTo>
                      <a:pt x="651" y="14"/>
                      <a:pt x="408" y="12"/>
                      <a:pt x="165" y="5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643;p50">
                <a:extLst>
                  <a:ext uri="{FF2B5EF4-FFF2-40B4-BE49-F238E27FC236}">
                    <a16:creationId xmlns:a16="http://schemas.microsoft.com/office/drawing/2014/main" id="{6EB15755-AD88-405A-955D-2EA33B2A4109}"/>
                  </a:ext>
                </a:extLst>
              </p:cNvPr>
              <p:cNvSpPr/>
              <p:nvPr/>
            </p:nvSpPr>
            <p:spPr>
              <a:xfrm flipH="1">
                <a:off x="7231468" y="2364020"/>
                <a:ext cx="131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3" y="1"/>
                    </a:moveTo>
                    <a:lnTo>
                      <a:pt x="1" y="3"/>
                    </a:lnTo>
                    <a:cubicBezTo>
                      <a:pt x="2" y="3"/>
                      <a:pt x="2" y="2"/>
                      <a:pt x="3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644;p50">
                <a:extLst>
                  <a:ext uri="{FF2B5EF4-FFF2-40B4-BE49-F238E27FC236}">
                    <a16:creationId xmlns:a16="http://schemas.microsoft.com/office/drawing/2014/main" id="{8D4224B8-6750-4560-935E-8B67154EB65E}"/>
                  </a:ext>
                </a:extLst>
              </p:cNvPr>
              <p:cNvSpPr/>
              <p:nvPr/>
            </p:nvSpPr>
            <p:spPr>
              <a:xfrm flipH="1">
                <a:off x="7231294" y="2363801"/>
                <a:ext cx="218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5" h="6" extrusionOk="0">
                    <a:moveTo>
                      <a:pt x="4" y="1"/>
                    </a:moveTo>
                    <a:cubicBezTo>
                      <a:pt x="2" y="2"/>
                      <a:pt x="1" y="4"/>
                      <a:pt x="1" y="6"/>
                    </a:cubicBezTo>
                    <a:lnTo>
                      <a:pt x="2" y="3"/>
                    </a:lnTo>
                    <a:cubicBezTo>
                      <a:pt x="2" y="2"/>
                      <a:pt x="4" y="2"/>
                      <a:pt x="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645;p50">
                <a:extLst>
                  <a:ext uri="{FF2B5EF4-FFF2-40B4-BE49-F238E27FC236}">
                    <a16:creationId xmlns:a16="http://schemas.microsoft.com/office/drawing/2014/main" id="{40835208-D411-4E01-B2E7-815946F8B6D9}"/>
                  </a:ext>
                </a:extLst>
              </p:cNvPr>
              <p:cNvSpPr/>
              <p:nvPr/>
            </p:nvSpPr>
            <p:spPr>
              <a:xfrm flipH="1">
                <a:off x="7228118" y="2360821"/>
                <a:ext cx="6354" cy="37639"/>
              </a:xfrm>
              <a:custGeom>
                <a:avLst/>
                <a:gdLst/>
                <a:ahLst/>
                <a:cxnLst/>
                <a:rect l="l" t="t" r="r" b="b"/>
                <a:pathLst>
                  <a:path w="146" h="859" extrusionOk="0">
                    <a:moveTo>
                      <a:pt x="60" y="85"/>
                    </a:moveTo>
                    <a:lnTo>
                      <a:pt x="60" y="85"/>
                    </a:lnTo>
                    <a:cubicBezTo>
                      <a:pt x="59" y="86"/>
                      <a:pt x="59" y="86"/>
                      <a:pt x="59" y="86"/>
                    </a:cubicBezTo>
                    <a:cubicBezTo>
                      <a:pt x="59" y="86"/>
                      <a:pt x="59" y="86"/>
                      <a:pt x="60" y="85"/>
                    </a:cubicBezTo>
                    <a:close/>
                    <a:moveTo>
                      <a:pt x="127" y="0"/>
                    </a:moveTo>
                    <a:cubicBezTo>
                      <a:pt x="115" y="16"/>
                      <a:pt x="104" y="28"/>
                      <a:pt x="92" y="43"/>
                    </a:cubicBezTo>
                    <a:cubicBezTo>
                      <a:pt x="85" y="52"/>
                      <a:pt x="78" y="62"/>
                      <a:pt x="70" y="70"/>
                    </a:cubicBezTo>
                    <a:cubicBezTo>
                      <a:pt x="68" y="73"/>
                      <a:pt x="66" y="76"/>
                      <a:pt x="64" y="78"/>
                    </a:cubicBezTo>
                    <a:lnTo>
                      <a:pt x="64" y="78"/>
                    </a:lnTo>
                    <a:cubicBezTo>
                      <a:pt x="62" y="81"/>
                      <a:pt x="61" y="83"/>
                      <a:pt x="59" y="85"/>
                    </a:cubicBezTo>
                    <a:cubicBezTo>
                      <a:pt x="39" y="111"/>
                      <a:pt x="20" y="137"/>
                      <a:pt x="0" y="165"/>
                    </a:cubicBezTo>
                    <a:cubicBezTo>
                      <a:pt x="10" y="395"/>
                      <a:pt x="18" y="626"/>
                      <a:pt x="27" y="858"/>
                    </a:cubicBezTo>
                    <a:cubicBezTo>
                      <a:pt x="33" y="858"/>
                      <a:pt x="35" y="858"/>
                      <a:pt x="40" y="857"/>
                    </a:cubicBezTo>
                    <a:cubicBezTo>
                      <a:pt x="76" y="729"/>
                      <a:pt x="113" y="602"/>
                      <a:pt x="146" y="474"/>
                    </a:cubicBezTo>
                    <a:cubicBezTo>
                      <a:pt x="140" y="316"/>
                      <a:pt x="134" y="157"/>
                      <a:pt x="12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646;p50">
                <a:extLst>
                  <a:ext uri="{FF2B5EF4-FFF2-40B4-BE49-F238E27FC236}">
                    <a16:creationId xmlns:a16="http://schemas.microsoft.com/office/drawing/2014/main" id="{F073CA6C-A56D-481D-ACFD-151DC8BDDC2C}"/>
                  </a:ext>
                </a:extLst>
              </p:cNvPr>
              <p:cNvSpPr/>
              <p:nvPr/>
            </p:nvSpPr>
            <p:spPr>
              <a:xfrm flipH="1">
                <a:off x="7207490" y="2343514"/>
                <a:ext cx="7050" cy="6003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37" extrusionOk="0">
                    <a:moveTo>
                      <a:pt x="109" y="1"/>
                    </a:moveTo>
                    <a:cubicBezTo>
                      <a:pt x="87" y="14"/>
                      <a:pt x="64" y="29"/>
                      <a:pt x="42" y="43"/>
                    </a:cubicBezTo>
                    <a:cubicBezTo>
                      <a:pt x="33" y="50"/>
                      <a:pt x="24" y="55"/>
                      <a:pt x="16" y="62"/>
                    </a:cubicBezTo>
                    <a:cubicBezTo>
                      <a:pt x="11" y="86"/>
                      <a:pt x="6" y="108"/>
                      <a:pt x="1" y="131"/>
                    </a:cubicBezTo>
                    <a:cubicBezTo>
                      <a:pt x="45" y="132"/>
                      <a:pt x="88" y="134"/>
                      <a:pt x="132" y="137"/>
                    </a:cubicBezTo>
                    <a:cubicBezTo>
                      <a:pt x="141" y="93"/>
                      <a:pt x="151" y="47"/>
                      <a:pt x="161" y="4"/>
                    </a:cubicBezTo>
                    <a:cubicBezTo>
                      <a:pt x="144" y="4"/>
                      <a:pt x="126" y="3"/>
                      <a:pt x="10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647;p50">
                <a:extLst>
                  <a:ext uri="{FF2B5EF4-FFF2-40B4-BE49-F238E27FC236}">
                    <a16:creationId xmlns:a16="http://schemas.microsoft.com/office/drawing/2014/main" id="{3485D4D9-606C-42D0-A374-F1D60D532439}"/>
                  </a:ext>
                </a:extLst>
              </p:cNvPr>
              <p:cNvSpPr/>
              <p:nvPr/>
            </p:nvSpPr>
            <p:spPr>
              <a:xfrm flipH="1">
                <a:off x="7213844" y="2346230"/>
                <a:ext cx="3525" cy="2980"/>
              </a:xfrm>
              <a:custGeom>
                <a:avLst/>
                <a:gdLst/>
                <a:ahLst/>
                <a:cxnLst/>
                <a:rect l="l" t="t" r="r" b="b"/>
                <a:pathLst>
                  <a:path w="81" h="68" extrusionOk="0">
                    <a:moveTo>
                      <a:pt x="60" y="15"/>
                    </a:moveTo>
                    <a:cubicBezTo>
                      <a:pt x="57" y="17"/>
                      <a:pt x="54" y="20"/>
                      <a:pt x="52" y="21"/>
                    </a:cubicBezTo>
                    <a:lnTo>
                      <a:pt x="52" y="21"/>
                    </a:lnTo>
                    <a:lnTo>
                      <a:pt x="52" y="21"/>
                    </a:lnTo>
                    <a:lnTo>
                      <a:pt x="60" y="15"/>
                    </a:lnTo>
                    <a:close/>
                    <a:moveTo>
                      <a:pt x="52" y="21"/>
                    </a:moveTo>
                    <a:lnTo>
                      <a:pt x="47" y="25"/>
                    </a:lnTo>
                    <a:cubicBezTo>
                      <a:pt x="48" y="25"/>
                      <a:pt x="48" y="24"/>
                      <a:pt x="51" y="24"/>
                    </a:cubicBezTo>
                    <a:lnTo>
                      <a:pt x="52" y="21"/>
                    </a:lnTo>
                    <a:close/>
                    <a:moveTo>
                      <a:pt x="81" y="0"/>
                    </a:moveTo>
                    <a:lnTo>
                      <a:pt x="81" y="0"/>
                    </a:lnTo>
                    <a:cubicBezTo>
                      <a:pt x="75" y="5"/>
                      <a:pt x="71" y="7"/>
                      <a:pt x="65" y="12"/>
                    </a:cubicBezTo>
                    <a:lnTo>
                      <a:pt x="60" y="15"/>
                    </a:lnTo>
                    <a:lnTo>
                      <a:pt x="60" y="15"/>
                    </a:lnTo>
                    <a:cubicBezTo>
                      <a:pt x="63" y="14"/>
                      <a:pt x="65" y="12"/>
                      <a:pt x="66" y="12"/>
                    </a:cubicBezTo>
                    <a:lnTo>
                      <a:pt x="66" y="12"/>
                    </a:lnTo>
                    <a:cubicBezTo>
                      <a:pt x="66" y="12"/>
                      <a:pt x="63" y="15"/>
                      <a:pt x="51" y="24"/>
                    </a:cubicBezTo>
                    <a:cubicBezTo>
                      <a:pt x="33" y="36"/>
                      <a:pt x="17" y="50"/>
                      <a:pt x="1" y="65"/>
                    </a:cubicBezTo>
                    <a:cubicBezTo>
                      <a:pt x="23" y="67"/>
                      <a:pt x="45" y="68"/>
                      <a:pt x="66" y="68"/>
                    </a:cubicBezTo>
                    <a:cubicBezTo>
                      <a:pt x="71" y="46"/>
                      <a:pt x="76" y="22"/>
                      <a:pt x="8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648;p50">
                <a:extLst>
                  <a:ext uri="{FF2B5EF4-FFF2-40B4-BE49-F238E27FC236}">
                    <a16:creationId xmlns:a16="http://schemas.microsoft.com/office/drawing/2014/main" id="{B6150A62-FD45-4347-8A0C-51F1190B44BC}"/>
                  </a:ext>
                </a:extLst>
              </p:cNvPr>
              <p:cNvSpPr/>
              <p:nvPr/>
            </p:nvSpPr>
            <p:spPr>
              <a:xfrm flipH="1">
                <a:off x="7227465" y="2381546"/>
                <a:ext cx="5309" cy="16826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84" extrusionOk="0">
                    <a:moveTo>
                      <a:pt x="107" y="1"/>
                    </a:moveTo>
                    <a:cubicBezTo>
                      <a:pt x="74" y="129"/>
                      <a:pt x="37" y="256"/>
                      <a:pt x="1" y="384"/>
                    </a:cubicBezTo>
                    <a:cubicBezTo>
                      <a:pt x="42" y="378"/>
                      <a:pt x="81" y="371"/>
                      <a:pt x="122" y="365"/>
                    </a:cubicBezTo>
                    <a:cubicBezTo>
                      <a:pt x="117" y="245"/>
                      <a:pt x="112" y="123"/>
                      <a:pt x="10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649;p50">
                <a:extLst>
                  <a:ext uri="{FF2B5EF4-FFF2-40B4-BE49-F238E27FC236}">
                    <a16:creationId xmlns:a16="http://schemas.microsoft.com/office/drawing/2014/main" id="{20A5782A-DDB7-4B7E-BD53-78F6DD8DABB0}"/>
                  </a:ext>
                </a:extLst>
              </p:cNvPr>
              <p:cNvSpPr/>
              <p:nvPr/>
            </p:nvSpPr>
            <p:spPr>
              <a:xfrm flipH="1">
                <a:off x="7155704" y="2349385"/>
                <a:ext cx="54353" cy="6573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50" extrusionOk="0">
                    <a:moveTo>
                      <a:pt x="29" y="0"/>
                    </a:moveTo>
                    <a:cubicBezTo>
                      <a:pt x="19" y="44"/>
                      <a:pt x="9" y="90"/>
                      <a:pt x="0" y="133"/>
                    </a:cubicBezTo>
                    <a:cubicBezTo>
                      <a:pt x="257" y="143"/>
                      <a:pt x="517" y="149"/>
                      <a:pt x="775" y="149"/>
                    </a:cubicBezTo>
                    <a:cubicBezTo>
                      <a:pt x="799" y="149"/>
                      <a:pt x="822" y="149"/>
                      <a:pt x="846" y="149"/>
                    </a:cubicBezTo>
                    <a:cubicBezTo>
                      <a:pt x="981" y="149"/>
                      <a:pt x="1115" y="145"/>
                      <a:pt x="1249" y="142"/>
                    </a:cubicBezTo>
                    <a:cubicBezTo>
                      <a:pt x="1220" y="113"/>
                      <a:pt x="1191" y="85"/>
                      <a:pt x="1161" y="58"/>
                    </a:cubicBezTo>
                    <a:cubicBezTo>
                      <a:pt x="1143" y="43"/>
                      <a:pt x="1125" y="27"/>
                      <a:pt x="1105" y="12"/>
                    </a:cubicBezTo>
                    <a:cubicBezTo>
                      <a:pt x="982" y="15"/>
                      <a:pt x="859" y="16"/>
                      <a:pt x="735" y="16"/>
                    </a:cubicBezTo>
                    <a:cubicBezTo>
                      <a:pt x="500" y="16"/>
                      <a:pt x="264" y="11"/>
                      <a:pt x="2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650;p50">
                <a:extLst>
                  <a:ext uri="{FF2B5EF4-FFF2-40B4-BE49-F238E27FC236}">
                    <a16:creationId xmlns:a16="http://schemas.microsoft.com/office/drawing/2014/main" id="{2F91DB1B-7648-4FD1-9911-AE1EE7EA2E9D}"/>
                  </a:ext>
                </a:extLst>
              </p:cNvPr>
              <p:cNvSpPr/>
              <p:nvPr/>
            </p:nvSpPr>
            <p:spPr>
              <a:xfrm flipH="1">
                <a:off x="7223070" y="2354599"/>
                <a:ext cx="5831" cy="26948"/>
              </a:xfrm>
              <a:custGeom>
                <a:avLst/>
                <a:gdLst/>
                <a:ahLst/>
                <a:cxnLst/>
                <a:rect l="l" t="t" r="r" b="b"/>
                <a:pathLst>
                  <a:path w="134" h="615" extrusionOk="0">
                    <a:moveTo>
                      <a:pt x="128" y="1"/>
                    </a:moveTo>
                    <a:cubicBezTo>
                      <a:pt x="91" y="40"/>
                      <a:pt x="55" y="79"/>
                      <a:pt x="20" y="119"/>
                    </a:cubicBezTo>
                    <a:cubicBezTo>
                      <a:pt x="14" y="127"/>
                      <a:pt x="7" y="134"/>
                      <a:pt x="0" y="141"/>
                    </a:cubicBezTo>
                    <a:cubicBezTo>
                      <a:pt x="6" y="299"/>
                      <a:pt x="12" y="457"/>
                      <a:pt x="20" y="615"/>
                    </a:cubicBezTo>
                    <a:cubicBezTo>
                      <a:pt x="58" y="462"/>
                      <a:pt x="98" y="308"/>
                      <a:pt x="134" y="153"/>
                    </a:cubicBezTo>
                    <a:cubicBezTo>
                      <a:pt x="132" y="102"/>
                      <a:pt x="130" y="51"/>
                      <a:pt x="12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651;p50">
                <a:extLst>
                  <a:ext uri="{FF2B5EF4-FFF2-40B4-BE49-F238E27FC236}">
                    <a16:creationId xmlns:a16="http://schemas.microsoft.com/office/drawing/2014/main" id="{EED3FC40-1F66-4699-8C8D-1B3E71303B28}"/>
                  </a:ext>
                </a:extLst>
              </p:cNvPr>
              <p:cNvSpPr/>
              <p:nvPr/>
            </p:nvSpPr>
            <p:spPr>
              <a:xfrm flipH="1">
                <a:off x="7221024" y="2352365"/>
                <a:ext cx="2219" cy="2366"/>
              </a:xfrm>
              <a:custGeom>
                <a:avLst/>
                <a:gdLst/>
                <a:ahLst/>
                <a:cxnLst/>
                <a:rect l="l" t="t" r="r" b="b"/>
                <a:pathLst>
                  <a:path w="51" h="54" extrusionOk="0">
                    <a:moveTo>
                      <a:pt x="50" y="1"/>
                    </a:moveTo>
                    <a:cubicBezTo>
                      <a:pt x="33" y="17"/>
                      <a:pt x="18" y="34"/>
                      <a:pt x="0" y="50"/>
                    </a:cubicBezTo>
                    <a:cubicBezTo>
                      <a:pt x="13" y="52"/>
                      <a:pt x="26" y="52"/>
                      <a:pt x="38" y="53"/>
                    </a:cubicBezTo>
                    <a:cubicBezTo>
                      <a:pt x="43" y="34"/>
                      <a:pt x="48" y="17"/>
                      <a:pt x="5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652;p50">
                <a:extLst>
                  <a:ext uri="{FF2B5EF4-FFF2-40B4-BE49-F238E27FC236}">
                    <a16:creationId xmlns:a16="http://schemas.microsoft.com/office/drawing/2014/main" id="{1A2445AE-24E7-4DAE-BA40-906BA8350E78}"/>
                  </a:ext>
                </a:extLst>
              </p:cNvPr>
              <p:cNvSpPr/>
              <p:nvPr/>
            </p:nvSpPr>
            <p:spPr>
              <a:xfrm flipH="1">
                <a:off x="7221720" y="2381941"/>
                <a:ext cx="4787" cy="15468"/>
              </a:xfrm>
              <a:custGeom>
                <a:avLst/>
                <a:gdLst/>
                <a:ahLst/>
                <a:cxnLst/>
                <a:rect l="l" t="t" r="r" b="b"/>
                <a:pathLst>
                  <a:path w="110" h="353" extrusionOk="0">
                    <a:moveTo>
                      <a:pt x="96" y="0"/>
                    </a:moveTo>
                    <a:cubicBezTo>
                      <a:pt x="66" y="118"/>
                      <a:pt x="33" y="236"/>
                      <a:pt x="1" y="353"/>
                    </a:cubicBezTo>
                    <a:lnTo>
                      <a:pt x="110" y="335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653;p50">
                <a:extLst>
                  <a:ext uri="{FF2B5EF4-FFF2-40B4-BE49-F238E27FC236}">
                    <a16:creationId xmlns:a16="http://schemas.microsoft.com/office/drawing/2014/main" id="{D847980D-6574-414E-9440-E0D154BECABC}"/>
                  </a:ext>
                </a:extLst>
              </p:cNvPr>
              <p:cNvSpPr/>
              <p:nvPr/>
            </p:nvSpPr>
            <p:spPr>
              <a:xfrm flipH="1">
                <a:off x="7208752" y="2349122"/>
                <a:ext cx="7050" cy="6091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39" extrusionOk="0">
                    <a:moveTo>
                      <a:pt x="30" y="1"/>
                    </a:moveTo>
                    <a:cubicBezTo>
                      <a:pt x="21" y="45"/>
                      <a:pt x="11" y="90"/>
                      <a:pt x="1" y="133"/>
                    </a:cubicBezTo>
                    <a:cubicBezTo>
                      <a:pt x="45" y="136"/>
                      <a:pt x="88" y="137"/>
                      <a:pt x="132" y="139"/>
                    </a:cubicBezTo>
                    <a:cubicBezTo>
                      <a:pt x="141" y="96"/>
                      <a:pt x="152" y="50"/>
                      <a:pt x="161" y="6"/>
                    </a:cubicBezTo>
                    <a:cubicBezTo>
                      <a:pt x="117" y="5"/>
                      <a:pt x="74" y="3"/>
                      <a:pt x="3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654;p50">
                <a:extLst>
                  <a:ext uri="{FF2B5EF4-FFF2-40B4-BE49-F238E27FC236}">
                    <a16:creationId xmlns:a16="http://schemas.microsoft.com/office/drawing/2014/main" id="{FC9D2B02-0A7D-4C33-8957-DD5C845E4D4B}"/>
                  </a:ext>
                </a:extLst>
              </p:cNvPr>
              <p:cNvSpPr/>
              <p:nvPr/>
            </p:nvSpPr>
            <p:spPr>
              <a:xfrm flipH="1">
                <a:off x="7222286" y="2361259"/>
                <a:ext cx="5875" cy="3632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29" extrusionOk="0">
                    <a:moveTo>
                      <a:pt x="117" y="1"/>
                    </a:moveTo>
                    <a:cubicBezTo>
                      <a:pt x="81" y="156"/>
                      <a:pt x="41" y="310"/>
                      <a:pt x="1" y="464"/>
                    </a:cubicBezTo>
                    <a:cubicBezTo>
                      <a:pt x="5" y="586"/>
                      <a:pt x="10" y="707"/>
                      <a:pt x="16" y="828"/>
                    </a:cubicBezTo>
                    <a:cubicBezTo>
                      <a:pt x="23" y="826"/>
                      <a:pt x="32" y="825"/>
                      <a:pt x="39" y="825"/>
                    </a:cubicBezTo>
                    <a:cubicBezTo>
                      <a:pt x="73" y="708"/>
                      <a:pt x="104" y="590"/>
                      <a:pt x="134" y="472"/>
                    </a:cubicBezTo>
                    <a:cubicBezTo>
                      <a:pt x="128" y="315"/>
                      <a:pt x="122" y="158"/>
                      <a:pt x="11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655;p50">
                <a:extLst>
                  <a:ext uri="{FF2B5EF4-FFF2-40B4-BE49-F238E27FC236}">
                    <a16:creationId xmlns:a16="http://schemas.microsoft.com/office/drawing/2014/main" id="{C83E5BF1-AF03-45C0-9A46-1896ACEEE51D}"/>
                  </a:ext>
                </a:extLst>
              </p:cNvPr>
              <p:cNvSpPr/>
              <p:nvPr/>
            </p:nvSpPr>
            <p:spPr>
              <a:xfrm flipH="1">
                <a:off x="7214497" y="2349078"/>
                <a:ext cx="7093" cy="591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35" extrusionOk="0">
                    <a:moveTo>
                      <a:pt x="98" y="0"/>
                    </a:moveTo>
                    <a:cubicBezTo>
                      <a:pt x="91" y="6"/>
                      <a:pt x="84" y="12"/>
                      <a:pt x="76" y="19"/>
                    </a:cubicBezTo>
                    <a:cubicBezTo>
                      <a:pt x="55" y="36"/>
                      <a:pt x="33" y="56"/>
                      <a:pt x="12" y="76"/>
                    </a:cubicBezTo>
                    <a:cubicBezTo>
                      <a:pt x="9" y="93"/>
                      <a:pt x="5" y="111"/>
                      <a:pt x="0" y="128"/>
                    </a:cubicBezTo>
                    <a:cubicBezTo>
                      <a:pt x="46" y="132"/>
                      <a:pt x="90" y="133"/>
                      <a:pt x="134" y="135"/>
                    </a:cubicBezTo>
                    <a:cubicBezTo>
                      <a:pt x="144" y="92"/>
                      <a:pt x="155" y="47"/>
                      <a:pt x="163" y="3"/>
                    </a:cubicBezTo>
                    <a:cubicBezTo>
                      <a:pt x="142" y="2"/>
                      <a:pt x="120" y="2"/>
                      <a:pt x="9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656;p50">
                <a:extLst>
                  <a:ext uri="{FF2B5EF4-FFF2-40B4-BE49-F238E27FC236}">
                    <a16:creationId xmlns:a16="http://schemas.microsoft.com/office/drawing/2014/main" id="{53E48065-D886-435B-B44A-965CB24EC59C}"/>
                  </a:ext>
                </a:extLst>
              </p:cNvPr>
              <p:cNvSpPr/>
              <p:nvPr/>
            </p:nvSpPr>
            <p:spPr>
              <a:xfrm flipH="1">
                <a:off x="7233166" y="2398416"/>
                <a:ext cx="19496" cy="3856"/>
              </a:xfrm>
              <a:custGeom>
                <a:avLst/>
                <a:gdLst/>
                <a:ahLst/>
                <a:cxnLst/>
                <a:rect l="l" t="t" r="r" b="b"/>
                <a:pathLst>
                  <a:path w="448" h="88" extrusionOk="0">
                    <a:moveTo>
                      <a:pt x="446" y="0"/>
                    </a:moveTo>
                    <a:cubicBezTo>
                      <a:pt x="301" y="22"/>
                      <a:pt x="156" y="42"/>
                      <a:pt x="11" y="63"/>
                    </a:cubicBezTo>
                    <a:cubicBezTo>
                      <a:pt x="9" y="69"/>
                      <a:pt x="7" y="74"/>
                      <a:pt x="4" y="81"/>
                    </a:cubicBezTo>
                    <a:cubicBezTo>
                      <a:pt x="3" y="82"/>
                      <a:pt x="3" y="86"/>
                      <a:pt x="1" y="87"/>
                    </a:cubicBezTo>
                    <a:cubicBezTo>
                      <a:pt x="146" y="78"/>
                      <a:pt x="293" y="71"/>
                      <a:pt x="438" y="66"/>
                    </a:cubicBezTo>
                    <a:cubicBezTo>
                      <a:pt x="441" y="57"/>
                      <a:pt x="445" y="47"/>
                      <a:pt x="448" y="36"/>
                    </a:cubicBezTo>
                    <a:cubicBezTo>
                      <a:pt x="448" y="24"/>
                      <a:pt x="446" y="13"/>
                      <a:pt x="446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657;p50">
                <a:extLst>
                  <a:ext uri="{FF2B5EF4-FFF2-40B4-BE49-F238E27FC236}">
                    <a16:creationId xmlns:a16="http://schemas.microsoft.com/office/drawing/2014/main" id="{9DF9BE71-1084-4D73-917B-6738024F8A7C}"/>
                  </a:ext>
                </a:extLst>
              </p:cNvPr>
              <p:cNvSpPr/>
              <p:nvPr/>
            </p:nvSpPr>
            <p:spPr>
              <a:xfrm flipH="1">
                <a:off x="7233079" y="2399993"/>
                <a:ext cx="479" cy="1402"/>
              </a:xfrm>
              <a:custGeom>
                <a:avLst/>
                <a:gdLst/>
                <a:ahLst/>
                <a:cxnLst/>
                <a:rect l="l" t="t" r="r" b="b"/>
                <a:pathLst>
                  <a:path w="11" h="32" extrusionOk="0">
                    <a:moveTo>
                      <a:pt x="9" y="0"/>
                    </a:moveTo>
                    <a:lnTo>
                      <a:pt x="0" y="31"/>
                    </a:lnTo>
                    <a:lnTo>
                      <a:pt x="11" y="31"/>
                    </a:lnTo>
                    <a:cubicBezTo>
                      <a:pt x="9" y="21"/>
                      <a:pt x="9" y="11"/>
                      <a:pt x="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658;p50">
                <a:extLst>
                  <a:ext uri="{FF2B5EF4-FFF2-40B4-BE49-F238E27FC236}">
                    <a16:creationId xmlns:a16="http://schemas.microsoft.com/office/drawing/2014/main" id="{6327AECC-CE22-4CB2-8F07-28D9C9450306}"/>
                  </a:ext>
                </a:extLst>
              </p:cNvPr>
              <p:cNvSpPr/>
              <p:nvPr/>
            </p:nvSpPr>
            <p:spPr>
              <a:xfrm flipH="1">
                <a:off x="7146696" y="2382335"/>
                <a:ext cx="74894" cy="20156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460" extrusionOk="0">
                    <a:moveTo>
                      <a:pt x="1720" y="0"/>
                    </a:moveTo>
                    <a:lnTo>
                      <a:pt x="1720" y="0"/>
                    </a:lnTo>
                    <a:cubicBezTo>
                      <a:pt x="1160" y="123"/>
                      <a:pt x="596" y="230"/>
                      <a:pt x="28" y="322"/>
                    </a:cubicBezTo>
                    <a:cubicBezTo>
                      <a:pt x="20" y="354"/>
                      <a:pt x="11" y="385"/>
                      <a:pt x="3" y="417"/>
                    </a:cubicBezTo>
                    <a:cubicBezTo>
                      <a:pt x="0" y="419"/>
                      <a:pt x="0" y="423"/>
                      <a:pt x="0" y="426"/>
                    </a:cubicBezTo>
                    <a:cubicBezTo>
                      <a:pt x="140" y="423"/>
                      <a:pt x="279" y="422"/>
                      <a:pt x="418" y="422"/>
                    </a:cubicBezTo>
                    <a:cubicBezTo>
                      <a:pt x="811" y="422"/>
                      <a:pt x="1202" y="434"/>
                      <a:pt x="1590" y="459"/>
                    </a:cubicBezTo>
                    <a:cubicBezTo>
                      <a:pt x="1598" y="459"/>
                      <a:pt x="1604" y="460"/>
                      <a:pt x="1611" y="460"/>
                    </a:cubicBezTo>
                    <a:cubicBezTo>
                      <a:pt x="1639" y="304"/>
                      <a:pt x="1675" y="151"/>
                      <a:pt x="172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659;p50">
                <a:extLst>
                  <a:ext uri="{FF2B5EF4-FFF2-40B4-BE49-F238E27FC236}">
                    <a16:creationId xmlns:a16="http://schemas.microsoft.com/office/drawing/2014/main" id="{5DEBBAF4-50EA-455F-A07D-3E26C53BB393}"/>
                  </a:ext>
                </a:extLst>
              </p:cNvPr>
              <p:cNvSpPr/>
              <p:nvPr/>
            </p:nvSpPr>
            <p:spPr>
              <a:xfrm flipH="1">
                <a:off x="7220371" y="2396400"/>
                <a:ext cx="1393" cy="4206"/>
              </a:xfrm>
              <a:custGeom>
                <a:avLst/>
                <a:gdLst/>
                <a:ahLst/>
                <a:cxnLst/>
                <a:rect l="l" t="t" r="r" b="b"/>
                <a:pathLst>
                  <a:path w="32" h="96" extrusionOk="0">
                    <a:moveTo>
                      <a:pt x="31" y="1"/>
                    </a:moveTo>
                    <a:lnTo>
                      <a:pt x="1" y="5"/>
                    </a:lnTo>
                    <a:cubicBezTo>
                      <a:pt x="2" y="16"/>
                      <a:pt x="2" y="25"/>
                      <a:pt x="2" y="36"/>
                    </a:cubicBezTo>
                    <a:cubicBezTo>
                      <a:pt x="3" y="57"/>
                      <a:pt x="3" y="75"/>
                      <a:pt x="4" y="96"/>
                    </a:cubicBezTo>
                    <a:cubicBezTo>
                      <a:pt x="14" y="64"/>
                      <a:pt x="22" y="33"/>
                      <a:pt x="3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660;p50">
                <a:extLst>
                  <a:ext uri="{FF2B5EF4-FFF2-40B4-BE49-F238E27FC236}">
                    <a16:creationId xmlns:a16="http://schemas.microsoft.com/office/drawing/2014/main" id="{FE28CA56-F48F-4817-950B-CACA028CC894}"/>
                  </a:ext>
                </a:extLst>
              </p:cNvPr>
              <p:cNvSpPr/>
              <p:nvPr/>
            </p:nvSpPr>
            <p:spPr>
              <a:xfrm flipH="1">
                <a:off x="7232643" y="2398328"/>
                <a:ext cx="609" cy="1709"/>
              </a:xfrm>
              <a:custGeom>
                <a:avLst/>
                <a:gdLst/>
                <a:ahLst/>
                <a:cxnLst/>
                <a:rect l="l" t="t" r="r" b="b"/>
                <a:pathLst>
                  <a:path w="14" h="39" extrusionOk="0">
                    <a:moveTo>
                      <a:pt x="13" y="1"/>
                    </a:moveTo>
                    <a:lnTo>
                      <a:pt x="13" y="1"/>
                    </a:lnTo>
                    <a:cubicBezTo>
                      <a:pt x="7" y="2"/>
                      <a:pt x="5" y="2"/>
                      <a:pt x="0" y="2"/>
                    </a:cubicBezTo>
                    <a:cubicBezTo>
                      <a:pt x="0" y="14"/>
                      <a:pt x="2" y="25"/>
                      <a:pt x="2" y="38"/>
                    </a:cubicBezTo>
                    <a:cubicBezTo>
                      <a:pt x="6" y="25"/>
                      <a:pt x="10" y="14"/>
                      <a:pt x="13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661;p50">
                <a:extLst>
                  <a:ext uri="{FF2B5EF4-FFF2-40B4-BE49-F238E27FC236}">
                    <a16:creationId xmlns:a16="http://schemas.microsoft.com/office/drawing/2014/main" id="{0084C2BF-9202-45E5-A981-C3590B14C4C7}"/>
                  </a:ext>
                </a:extLst>
              </p:cNvPr>
              <p:cNvSpPr/>
              <p:nvPr/>
            </p:nvSpPr>
            <p:spPr>
              <a:xfrm flipH="1">
                <a:off x="7227378" y="2400475"/>
                <a:ext cx="174" cy="701"/>
              </a:xfrm>
              <a:custGeom>
                <a:avLst/>
                <a:gdLst/>
                <a:ahLst/>
                <a:cxnLst/>
                <a:rect l="l" t="t" r="r" b="b"/>
                <a:pathLst>
                  <a:path w="4" h="16" extrusionOk="0">
                    <a:moveTo>
                      <a:pt x="4" y="1"/>
                    </a:moveTo>
                    <a:cubicBezTo>
                      <a:pt x="3" y="5"/>
                      <a:pt x="2" y="11"/>
                      <a:pt x="0" y="16"/>
                    </a:cubicBezTo>
                    <a:lnTo>
                      <a:pt x="4" y="16"/>
                    </a:lnTo>
                    <a:lnTo>
                      <a:pt x="4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662;p50">
                <a:extLst>
                  <a:ext uri="{FF2B5EF4-FFF2-40B4-BE49-F238E27FC236}">
                    <a16:creationId xmlns:a16="http://schemas.microsoft.com/office/drawing/2014/main" id="{6B6E9F3C-219A-4031-85E1-5C1952725BB2}"/>
                  </a:ext>
                </a:extLst>
              </p:cNvPr>
              <p:cNvSpPr/>
              <p:nvPr/>
            </p:nvSpPr>
            <p:spPr>
              <a:xfrm flipH="1">
                <a:off x="7227378" y="2397496"/>
                <a:ext cx="5875" cy="3856"/>
              </a:xfrm>
              <a:custGeom>
                <a:avLst/>
                <a:gdLst/>
                <a:ahLst/>
                <a:cxnLst/>
                <a:rect l="l" t="t" r="r" b="b"/>
                <a:pathLst>
                  <a:path w="135" h="88" extrusionOk="0">
                    <a:moveTo>
                      <a:pt x="133" y="0"/>
                    </a:moveTo>
                    <a:cubicBezTo>
                      <a:pt x="92" y="6"/>
                      <a:pt x="53" y="14"/>
                      <a:pt x="12" y="20"/>
                    </a:cubicBezTo>
                    <a:cubicBezTo>
                      <a:pt x="7" y="33"/>
                      <a:pt x="5" y="44"/>
                      <a:pt x="0" y="57"/>
                    </a:cubicBezTo>
                    <a:cubicBezTo>
                      <a:pt x="0" y="68"/>
                      <a:pt x="2" y="78"/>
                      <a:pt x="2" y="87"/>
                    </a:cubicBezTo>
                    <a:cubicBezTo>
                      <a:pt x="46" y="86"/>
                      <a:pt x="87" y="85"/>
                      <a:pt x="131" y="84"/>
                    </a:cubicBezTo>
                    <a:cubicBezTo>
                      <a:pt x="133" y="79"/>
                      <a:pt x="134" y="73"/>
                      <a:pt x="135" y="69"/>
                    </a:cubicBezTo>
                    <a:cubicBezTo>
                      <a:pt x="134" y="45"/>
                      <a:pt x="134" y="25"/>
                      <a:pt x="13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663;p50">
                <a:extLst>
                  <a:ext uri="{FF2B5EF4-FFF2-40B4-BE49-F238E27FC236}">
                    <a16:creationId xmlns:a16="http://schemas.microsoft.com/office/drawing/2014/main" id="{4CFA507D-FBEE-4A70-AF5C-C8E409E7D2C7}"/>
                  </a:ext>
                </a:extLst>
              </p:cNvPr>
              <p:cNvSpPr/>
              <p:nvPr/>
            </p:nvSpPr>
            <p:spPr>
              <a:xfrm flipH="1">
                <a:off x="7221546" y="2400475"/>
                <a:ext cx="131" cy="570"/>
              </a:xfrm>
              <a:custGeom>
                <a:avLst/>
                <a:gdLst/>
                <a:ahLst/>
                <a:cxnLst/>
                <a:rect l="l" t="t" r="r" b="b"/>
                <a:pathLst>
                  <a:path w="3" h="13" extrusionOk="0">
                    <a:moveTo>
                      <a:pt x="2" y="1"/>
                    </a:moveTo>
                    <a:cubicBezTo>
                      <a:pt x="1" y="5"/>
                      <a:pt x="1" y="9"/>
                      <a:pt x="0" y="12"/>
                    </a:cubicBezTo>
                    <a:lnTo>
                      <a:pt x="2" y="1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664;p50">
                <a:extLst>
                  <a:ext uri="{FF2B5EF4-FFF2-40B4-BE49-F238E27FC236}">
                    <a16:creationId xmlns:a16="http://schemas.microsoft.com/office/drawing/2014/main" id="{1585A781-6A18-4A4B-BCCB-CC139877DC77}"/>
                  </a:ext>
                </a:extLst>
              </p:cNvPr>
              <p:cNvSpPr/>
              <p:nvPr/>
            </p:nvSpPr>
            <p:spPr>
              <a:xfrm flipH="1">
                <a:off x="7221590" y="2396575"/>
                <a:ext cx="5831" cy="4601"/>
              </a:xfrm>
              <a:custGeom>
                <a:avLst/>
                <a:gdLst/>
                <a:ahLst/>
                <a:cxnLst/>
                <a:rect l="l" t="t" r="r" b="b"/>
                <a:pathLst>
                  <a:path w="134" h="105" extrusionOk="0">
                    <a:moveTo>
                      <a:pt x="129" y="0"/>
                    </a:moveTo>
                    <a:lnTo>
                      <a:pt x="21" y="18"/>
                    </a:lnTo>
                    <a:cubicBezTo>
                      <a:pt x="15" y="42"/>
                      <a:pt x="9" y="66"/>
                      <a:pt x="1" y="90"/>
                    </a:cubicBezTo>
                    <a:lnTo>
                      <a:pt x="1" y="105"/>
                    </a:lnTo>
                    <a:cubicBezTo>
                      <a:pt x="45" y="104"/>
                      <a:pt x="88" y="104"/>
                      <a:pt x="131" y="101"/>
                    </a:cubicBezTo>
                    <a:cubicBezTo>
                      <a:pt x="132" y="98"/>
                      <a:pt x="132" y="94"/>
                      <a:pt x="133" y="90"/>
                    </a:cubicBezTo>
                    <a:cubicBezTo>
                      <a:pt x="132" y="70"/>
                      <a:pt x="132" y="50"/>
                      <a:pt x="131" y="30"/>
                    </a:cubicBezTo>
                    <a:cubicBezTo>
                      <a:pt x="131" y="20"/>
                      <a:pt x="129" y="11"/>
                      <a:pt x="12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665;p50">
                <a:extLst>
                  <a:ext uri="{FF2B5EF4-FFF2-40B4-BE49-F238E27FC236}">
                    <a16:creationId xmlns:a16="http://schemas.microsoft.com/office/drawing/2014/main" id="{4A8397CA-69BC-4D38-A643-E663B07411D8}"/>
                  </a:ext>
                </a:extLst>
              </p:cNvPr>
              <p:cNvSpPr/>
              <p:nvPr/>
            </p:nvSpPr>
            <p:spPr>
              <a:xfrm flipH="1">
                <a:off x="7226464" y="2397364"/>
                <a:ext cx="1044" cy="3155"/>
              </a:xfrm>
              <a:custGeom>
                <a:avLst/>
                <a:gdLst/>
                <a:ahLst/>
                <a:cxnLst/>
                <a:rect l="l" t="t" r="r" b="b"/>
                <a:pathLst>
                  <a:path w="24" h="72" extrusionOk="0">
                    <a:moveTo>
                      <a:pt x="24" y="1"/>
                    </a:moveTo>
                    <a:cubicBezTo>
                      <a:pt x="17" y="2"/>
                      <a:pt x="8" y="4"/>
                      <a:pt x="1" y="4"/>
                    </a:cubicBezTo>
                    <a:cubicBezTo>
                      <a:pt x="2" y="28"/>
                      <a:pt x="2" y="48"/>
                      <a:pt x="3" y="72"/>
                    </a:cubicBezTo>
                    <a:cubicBezTo>
                      <a:pt x="11" y="48"/>
                      <a:pt x="17" y="24"/>
                      <a:pt x="2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666;p50">
                <a:extLst>
                  <a:ext uri="{FF2B5EF4-FFF2-40B4-BE49-F238E27FC236}">
                    <a16:creationId xmlns:a16="http://schemas.microsoft.com/office/drawing/2014/main" id="{AE25C636-3C13-4F5A-BD79-54073950CA91}"/>
                  </a:ext>
                </a:extLst>
              </p:cNvPr>
              <p:cNvSpPr/>
              <p:nvPr/>
            </p:nvSpPr>
            <p:spPr>
              <a:xfrm flipH="1">
                <a:off x="7231207" y="2433469"/>
                <a:ext cx="6615" cy="18622"/>
              </a:xfrm>
              <a:custGeom>
                <a:avLst/>
                <a:gdLst/>
                <a:ahLst/>
                <a:cxnLst/>
                <a:rect l="l" t="t" r="r" b="b"/>
                <a:pathLst>
                  <a:path w="152" h="425" extrusionOk="0">
                    <a:moveTo>
                      <a:pt x="136" y="1"/>
                    </a:moveTo>
                    <a:cubicBezTo>
                      <a:pt x="93" y="127"/>
                      <a:pt x="47" y="252"/>
                      <a:pt x="1" y="377"/>
                    </a:cubicBezTo>
                    <a:cubicBezTo>
                      <a:pt x="52" y="394"/>
                      <a:pt x="101" y="409"/>
                      <a:pt x="152" y="424"/>
                    </a:cubicBezTo>
                    <a:cubicBezTo>
                      <a:pt x="147" y="306"/>
                      <a:pt x="144" y="185"/>
                      <a:pt x="139" y="65"/>
                    </a:cubicBezTo>
                    <a:cubicBezTo>
                      <a:pt x="138" y="43"/>
                      <a:pt x="138" y="23"/>
                      <a:pt x="136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667;p50">
                <a:extLst>
                  <a:ext uri="{FF2B5EF4-FFF2-40B4-BE49-F238E27FC236}">
                    <a16:creationId xmlns:a16="http://schemas.microsoft.com/office/drawing/2014/main" id="{FF937A9B-F807-4EFE-ACDC-CC6CCF74C320}"/>
                  </a:ext>
                </a:extLst>
              </p:cNvPr>
              <p:cNvSpPr/>
              <p:nvPr/>
            </p:nvSpPr>
            <p:spPr>
              <a:xfrm flipH="1">
                <a:off x="7240085" y="2422077"/>
                <a:ext cx="15405" cy="2361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39" extrusionOk="0">
                    <a:moveTo>
                      <a:pt x="354" y="1"/>
                    </a:moveTo>
                    <a:lnTo>
                      <a:pt x="354" y="1"/>
                    </a:lnTo>
                    <a:cubicBezTo>
                      <a:pt x="236" y="18"/>
                      <a:pt x="118" y="35"/>
                      <a:pt x="1" y="51"/>
                    </a:cubicBezTo>
                    <a:cubicBezTo>
                      <a:pt x="49" y="203"/>
                      <a:pt x="89" y="358"/>
                      <a:pt x="117" y="515"/>
                    </a:cubicBezTo>
                    <a:cubicBezTo>
                      <a:pt x="120" y="516"/>
                      <a:pt x="121" y="517"/>
                      <a:pt x="123" y="517"/>
                    </a:cubicBezTo>
                    <a:cubicBezTo>
                      <a:pt x="135" y="525"/>
                      <a:pt x="150" y="531"/>
                      <a:pt x="163" y="538"/>
                    </a:cubicBezTo>
                    <a:cubicBezTo>
                      <a:pt x="231" y="361"/>
                      <a:pt x="294" y="181"/>
                      <a:pt x="35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668;p50">
                <a:extLst>
                  <a:ext uri="{FF2B5EF4-FFF2-40B4-BE49-F238E27FC236}">
                    <a16:creationId xmlns:a16="http://schemas.microsoft.com/office/drawing/2014/main" id="{548CB5F5-A8F8-4418-A90D-F0301CDB6F3B}"/>
                  </a:ext>
                </a:extLst>
              </p:cNvPr>
              <p:cNvSpPr/>
              <p:nvPr/>
            </p:nvSpPr>
            <p:spPr>
              <a:xfrm flipH="1">
                <a:off x="7231947" y="2420981"/>
                <a:ext cx="11140" cy="29007"/>
              </a:xfrm>
              <a:custGeom>
                <a:avLst/>
                <a:gdLst/>
                <a:ahLst/>
                <a:cxnLst/>
                <a:rect l="l" t="t" r="r" b="b"/>
                <a:pathLst>
                  <a:path w="256" h="662" extrusionOk="0">
                    <a:moveTo>
                      <a:pt x="244" y="0"/>
                    </a:moveTo>
                    <a:cubicBezTo>
                      <a:pt x="233" y="2"/>
                      <a:pt x="224" y="3"/>
                      <a:pt x="215" y="5"/>
                    </a:cubicBezTo>
                    <a:cubicBezTo>
                      <a:pt x="214" y="11"/>
                      <a:pt x="210" y="18"/>
                      <a:pt x="209" y="24"/>
                    </a:cubicBezTo>
                    <a:cubicBezTo>
                      <a:pt x="145" y="222"/>
                      <a:pt x="75" y="420"/>
                      <a:pt x="0" y="617"/>
                    </a:cubicBezTo>
                    <a:cubicBezTo>
                      <a:pt x="21" y="626"/>
                      <a:pt x="42" y="633"/>
                      <a:pt x="63" y="641"/>
                    </a:cubicBezTo>
                    <a:cubicBezTo>
                      <a:pt x="81" y="649"/>
                      <a:pt x="102" y="656"/>
                      <a:pt x="121" y="662"/>
                    </a:cubicBezTo>
                    <a:cubicBezTo>
                      <a:pt x="167" y="537"/>
                      <a:pt x="212" y="412"/>
                      <a:pt x="255" y="286"/>
                    </a:cubicBezTo>
                    <a:cubicBezTo>
                      <a:pt x="251" y="191"/>
                      <a:pt x="248" y="94"/>
                      <a:pt x="24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669;p50">
                <a:extLst>
                  <a:ext uri="{FF2B5EF4-FFF2-40B4-BE49-F238E27FC236}">
                    <a16:creationId xmlns:a16="http://schemas.microsoft.com/office/drawing/2014/main" id="{D4D79CE7-7A76-47EE-8001-45C8FD6BBFDA}"/>
                  </a:ext>
                </a:extLst>
              </p:cNvPr>
              <p:cNvSpPr/>
              <p:nvPr/>
            </p:nvSpPr>
            <p:spPr>
              <a:xfrm flipH="1">
                <a:off x="7244045" y="2447490"/>
                <a:ext cx="131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extrusionOk="0">
                    <a:moveTo>
                      <a:pt x="1" y="0"/>
                    </a:moveTo>
                    <a:cubicBezTo>
                      <a:pt x="1" y="1"/>
                      <a:pt x="1" y="1"/>
                      <a:pt x="1" y="1"/>
                    </a:cubicBezTo>
                    <a:lnTo>
                      <a:pt x="1" y="1"/>
                    </a:lnTo>
                    <a:lnTo>
                      <a:pt x="1" y="0"/>
                    </a:lnTo>
                    <a:close/>
                    <a:moveTo>
                      <a:pt x="1" y="1"/>
                    </a:moveTo>
                    <a:lnTo>
                      <a:pt x="2" y="2"/>
                    </a:lnTo>
                    <a:lnTo>
                      <a:pt x="2" y="2"/>
                    </a:lnTo>
                    <a:cubicBezTo>
                      <a:pt x="2" y="2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lose/>
                    <a:moveTo>
                      <a:pt x="2" y="2"/>
                    </a:moveTo>
                    <a:cubicBezTo>
                      <a:pt x="2" y="3"/>
                      <a:pt x="3" y="3"/>
                      <a:pt x="3" y="3"/>
                    </a:cubicBez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670;p50">
                <a:extLst>
                  <a:ext uri="{FF2B5EF4-FFF2-40B4-BE49-F238E27FC236}">
                    <a16:creationId xmlns:a16="http://schemas.microsoft.com/office/drawing/2014/main" id="{75B6A74F-FE19-42CD-94B0-0BB86E4456D2}"/>
                  </a:ext>
                </a:extLst>
              </p:cNvPr>
              <p:cNvSpPr/>
              <p:nvPr/>
            </p:nvSpPr>
            <p:spPr>
              <a:xfrm flipH="1">
                <a:off x="7233688" y="2421244"/>
                <a:ext cx="14665" cy="26816"/>
              </a:xfrm>
              <a:custGeom>
                <a:avLst/>
                <a:gdLst/>
                <a:ahLst/>
                <a:cxnLst/>
                <a:rect l="l" t="t" r="r" b="b"/>
                <a:pathLst>
                  <a:path w="337" h="612" extrusionOk="0">
                    <a:moveTo>
                      <a:pt x="337" y="0"/>
                    </a:moveTo>
                    <a:lnTo>
                      <a:pt x="337" y="0"/>
                    </a:lnTo>
                    <a:cubicBezTo>
                      <a:pt x="288" y="7"/>
                      <a:pt x="241" y="14"/>
                      <a:pt x="191" y="22"/>
                    </a:cubicBezTo>
                    <a:cubicBezTo>
                      <a:pt x="131" y="202"/>
                      <a:pt x="68" y="380"/>
                      <a:pt x="0" y="558"/>
                    </a:cubicBezTo>
                    <a:cubicBezTo>
                      <a:pt x="27" y="570"/>
                      <a:pt x="55" y="582"/>
                      <a:pt x="82" y="594"/>
                    </a:cubicBezTo>
                    <a:cubicBezTo>
                      <a:pt x="84" y="597"/>
                      <a:pt x="85" y="597"/>
                      <a:pt x="87" y="598"/>
                    </a:cubicBezTo>
                    <a:cubicBezTo>
                      <a:pt x="85" y="596"/>
                      <a:pt x="83" y="595"/>
                      <a:pt x="83" y="595"/>
                    </a:cubicBezTo>
                    <a:lnTo>
                      <a:pt x="83" y="595"/>
                    </a:lnTo>
                    <a:cubicBezTo>
                      <a:pt x="84" y="595"/>
                      <a:pt x="88" y="597"/>
                      <a:pt x="99" y="604"/>
                    </a:cubicBezTo>
                    <a:cubicBezTo>
                      <a:pt x="107" y="606"/>
                      <a:pt x="114" y="609"/>
                      <a:pt x="122" y="612"/>
                    </a:cubicBezTo>
                    <a:cubicBezTo>
                      <a:pt x="196" y="417"/>
                      <a:pt x="266" y="217"/>
                      <a:pt x="331" y="19"/>
                    </a:cubicBezTo>
                    <a:cubicBezTo>
                      <a:pt x="333" y="13"/>
                      <a:pt x="336" y="6"/>
                      <a:pt x="33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671;p50">
                <a:extLst>
                  <a:ext uri="{FF2B5EF4-FFF2-40B4-BE49-F238E27FC236}">
                    <a16:creationId xmlns:a16="http://schemas.microsoft.com/office/drawing/2014/main" id="{570C4CC0-6F27-410F-935A-57EB3466BCC9}"/>
                  </a:ext>
                </a:extLst>
              </p:cNvPr>
              <p:cNvSpPr/>
              <p:nvPr/>
            </p:nvSpPr>
            <p:spPr>
              <a:xfrm flipH="1">
                <a:off x="7244132" y="2447359"/>
                <a:ext cx="479" cy="219"/>
              </a:xfrm>
              <a:custGeom>
                <a:avLst/>
                <a:gdLst/>
                <a:ahLst/>
                <a:cxnLst/>
                <a:rect l="l" t="t" r="r" b="b"/>
                <a:pathLst>
                  <a:path w="11" h="5" extrusionOk="0">
                    <a:moveTo>
                      <a:pt x="0" y="1"/>
                    </a:moveTo>
                    <a:cubicBezTo>
                      <a:pt x="2" y="1"/>
                      <a:pt x="4" y="2"/>
                      <a:pt x="5" y="2"/>
                    </a:cubicBezTo>
                    <a:lnTo>
                      <a:pt x="5" y="2"/>
                    </a:lnTo>
                    <a:cubicBezTo>
                      <a:pt x="5" y="2"/>
                      <a:pt x="5" y="2"/>
                      <a:pt x="5" y="2"/>
                    </a:cubicBezTo>
                    <a:cubicBezTo>
                      <a:pt x="4" y="2"/>
                      <a:pt x="1" y="1"/>
                      <a:pt x="0" y="1"/>
                    </a:cubicBezTo>
                    <a:close/>
                    <a:moveTo>
                      <a:pt x="5" y="2"/>
                    </a:moveTo>
                    <a:cubicBezTo>
                      <a:pt x="7" y="3"/>
                      <a:pt x="10" y="4"/>
                      <a:pt x="11" y="4"/>
                    </a:cubicBezTo>
                    <a:cubicBezTo>
                      <a:pt x="9" y="4"/>
                      <a:pt x="7" y="3"/>
                      <a:pt x="5" y="2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672;p50">
                <a:extLst>
                  <a:ext uri="{FF2B5EF4-FFF2-40B4-BE49-F238E27FC236}">
                    <a16:creationId xmlns:a16="http://schemas.microsoft.com/office/drawing/2014/main" id="{27F646D1-E57A-46B0-9887-92E86BF4C663}"/>
                  </a:ext>
                </a:extLst>
              </p:cNvPr>
              <p:cNvSpPr/>
              <p:nvPr/>
            </p:nvSpPr>
            <p:spPr>
              <a:xfrm flipH="1">
                <a:off x="7156183" y="2438727"/>
                <a:ext cx="261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6" h="4" extrusionOk="0">
                    <a:moveTo>
                      <a:pt x="5" y="0"/>
                    </a:moveTo>
                    <a:cubicBezTo>
                      <a:pt x="4" y="0"/>
                      <a:pt x="4" y="1"/>
                      <a:pt x="4" y="1"/>
                    </a:cubicBezTo>
                    <a:lnTo>
                      <a:pt x="4" y="1"/>
                    </a:lnTo>
                    <a:lnTo>
                      <a:pt x="5" y="0"/>
                    </a:lnTo>
                    <a:close/>
                    <a:moveTo>
                      <a:pt x="4" y="1"/>
                    </a:moveTo>
                    <a:lnTo>
                      <a:pt x="1" y="4"/>
                    </a:lnTo>
                    <a:lnTo>
                      <a:pt x="4" y="2"/>
                    </a:lnTo>
                    <a:cubicBezTo>
                      <a:pt x="4" y="2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673;p50">
                <a:extLst>
                  <a:ext uri="{FF2B5EF4-FFF2-40B4-BE49-F238E27FC236}">
                    <a16:creationId xmlns:a16="http://schemas.microsoft.com/office/drawing/2014/main" id="{77EADDDF-8731-4571-BEDD-69607487B2B3}"/>
                  </a:ext>
                </a:extLst>
              </p:cNvPr>
              <p:cNvSpPr/>
              <p:nvPr/>
            </p:nvSpPr>
            <p:spPr>
              <a:xfrm flipH="1">
                <a:off x="7156401" y="2438858"/>
                <a:ext cx="305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7" h="6" extrusionOk="0">
                    <a:moveTo>
                      <a:pt x="7" y="1"/>
                    </a:moveTo>
                    <a:cubicBezTo>
                      <a:pt x="5" y="1"/>
                      <a:pt x="5" y="1"/>
                      <a:pt x="5" y="2"/>
                    </a:cubicBezTo>
                    <a:cubicBezTo>
                      <a:pt x="4" y="4"/>
                      <a:pt x="2" y="4"/>
                      <a:pt x="1" y="6"/>
                    </a:cubicBezTo>
                    <a:cubicBezTo>
                      <a:pt x="4" y="4"/>
                      <a:pt x="5" y="3"/>
                      <a:pt x="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674;p50">
                <a:extLst>
                  <a:ext uri="{FF2B5EF4-FFF2-40B4-BE49-F238E27FC236}">
                    <a16:creationId xmlns:a16="http://schemas.microsoft.com/office/drawing/2014/main" id="{E4A451B2-0314-465E-B1D7-54AA01F61ACB}"/>
                  </a:ext>
                </a:extLst>
              </p:cNvPr>
              <p:cNvSpPr/>
              <p:nvPr/>
            </p:nvSpPr>
            <p:spPr>
              <a:xfrm flipH="1">
                <a:off x="7153180" y="2412656"/>
                <a:ext cx="67800" cy="43204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86" extrusionOk="0">
                    <a:moveTo>
                      <a:pt x="1477" y="602"/>
                    </a:moveTo>
                    <a:lnTo>
                      <a:pt x="1477" y="602"/>
                    </a:lnTo>
                    <a:cubicBezTo>
                      <a:pt x="1476" y="603"/>
                      <a:pt x="1475" y="604"/>
                      <a:pt x="1474" y="604"/>
                    </a:cubicBezTo>
                    <a:lnTo>
                      <a:pt x="1474" y="604"/>
                    </a:lnTo>
                    <a:cubicBezTo>
                      <a:pt x="1475" y="604"/>
                      <a:pt x="1476" y="603"/>
                      <a:pt x="1477" y="602"/>
                    </a:cubicBezTo>
                    <a:close/>
                    <a:moveTo>
                      <a:pt x="850" y="0"/>
                    </a:moveTo>
                    <a:cubicBezTo>
                      <a:pt x="567" y="52"/>
                      <a:pt x="285" y="102"/>
                      <a:pt x="0" y="149"/>
                    </a:cubicBezTo>
                    <a:cubicBezTo>
                      <a:pt x="13" y="419"/>
                      <a:pt x="24" y="691"/>
                      <a:pt x="35" y="960"/>
                    </a:cubicBezTo>
                    <a:cubicBezTo>
                      <a:pt x="54" y="963"/>
                      <a:pt x="72" y="966"/>
                      <a:pt x="90" y="969"/>
                    </a:cubicBezTo>
                    <a:cubicBezTo>
                      <a:pt x="181" y="980"/>
                      <a:pt x="273" y="986"/>
                      <a:pt x="365" y="986"/>
                    </a:cubicBezTo>
                    <a:cubicBezTo>
                      <a:pt x="442" y="986"/>
                      <a:pt x="518" y="982"/>
                      <a:pt x="595" y="973"/>
                    </a:cubicBezTo>
                    <a:cubicBezTo>
                      <a:pt x="693" y="957"/>
                      <a:pt x="791" y="935"/>
                      <a:pt x="886" y="906"/>
                    </a:cubicBezTo>
                    <a:cubicBezTo>
                      <a:pt x="930" y="894"/>
                      <a:pt x="975" y="877"/>
                      <a:pt x="1017" y="862"/>
                    </a:cubicBezTo>
                    <a:lnTo>
                      <a:pt x="1052" y="848"/>
                    </a:lnTo>
                    <a:cubicBezTo>
                      <a:pt x="1054" y="847"/>
                      <a:pt x="1059" y="845"/>
                      <a:pt x="1064" y="843"/>
                    </a:cubicBezTo>
                    <a:lnTo>
                      <a:pt x="1064" y="843"/>
                    </a:lnTo>
                    <a:cubicBezTo>
                      <a:pt x="1062" y="844"/>
                      <a:pt x="1060" y="845"/>
                      <a:pt x="1058" y="846"/>
                    </a:cubicBezTo>
                    <a:cubicBezTo>
                      <a:pt x="1071" y="840"/>
                      <a:pt x="1075" y="838"/>
                      <a:pt x="1075" y="838"/>
                    </a:cubicBezTo>
                    <a:lnTo>
                      <a:pt x="1075" y="838"/>
                    </a:lnTo>
                    <a:cubicBezTo>
                      <a:pt x="1075" y="838"/>
                      <a:pt x="1070" y="840"/>
                      <a:pt x="1064" y="843"/>
                    </a:cubicBezTo>
                    <a:lnTo>
                      <a:pt x="1064" y="843"/>
                    </a:lnTo>
                    <a:cubicBezTo>
                      <a:pt x="1082" y="835"/>
                      <a:pt x="1100" y="827"/>
                      <a:pt x="1118" y="818"/>
                    </a:cubicBezTo>
                    <a:cubicBezTo>
                      <a:pt x="1201" y="779"/>
                      <a:pt x="1283" y="735"/>
                      <a:pt x="1359" y="685"/>
                    </a:cubicBezTo>
                    <a:cubicBezTo>
                      <a:pt x="1396" y="660"/>
                      <a:pt x="1434" y="636"/>
                      <a:pt x="1470" y="608"/>
                    </a:cubicBezTo>
                    <a:cubicBezTo>
                      <a:pt x="1471" y="607"/>
                      <a:pt x="1473" y="606"/>
                      <a:pt x="1474" y="604"/>
                    </a:cubicBezTo>
                    <a:lnTo>
                      <a:pt x="1474" y="604"/>
                    </a:lnTo>
                    <a:cubicBezTo>
                      <a:pt x="1472" y="606"/>
                      <a:pt x="1470" y="607"/>
                      <a:pt x="1470" y="607"/>
                    </a:cubicBezTo>
                    <a:cubicBezTo>
                      <a:pt x="1469" y="607"/>
                      <a:pt x="1473" y="604"/>
                      <a:pt x="1486" y="597"/>
                    </a:cubicBezTo>
                    <a:lnTo>
                      <a:pt x="1507" y="579"/>
                    </a:lnTo>
                    <a:cubicBezTo>
                      <a:pt x="1522" y="568"/>
                      <a:pt x="1536" y="554"/>
                      <a:pt x="1551" y="541"/>
                    </a:cubicBezTo>
                    <a:cubicBezTo>
                      <a:pt x="1547" y="498"/>
                      <a:pt x="1545" y="456"/>
                      <a:pt x="1544" y="412"/>
                    </a:cubicBezTo>
                    <a:cubicBezTo>
                      <a:pt x="1540" y="284"/>
                      <a:pt x="1545" y="158"/>
                      <a:pt x="1558" y="30"/>
                    </a:cubicBezTo>
                    <a:cubicBezTo>
                      <a:pt x="1323" y="16"/>
                      <a:pt x="1087" y="6"/>
                      <a:pt x="85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675;p50">
                <a:extLst>
                  <a:ext uri="{FF2B5EF4-FFF2-40B4-BE49-F238E27FC236}">
                    <a16:creationId xmlns:a16="http://schemas.microsoft.com/office/drawing/2014/main" id="{3E181226-CED2-4C90-950D-46AD736663A6}"/>
                  </a:ext>
                </a:extLst>
              </p:cNvPr>
              <p:cNvSpPr/>
              <p:nvPr/>
            </p:nvSpPr>
            <p:spPr>
              <a:xfrm flipH="1">
                <a:off x="7225245" y="2420061"/>
                <a:ext cx="6702" cy="33564"/>
              </a:xfrm>
              <a:custGeom>
                <a:avLst/>
                <a:gdLst/>
                <a:ahLst/>
                <a:cxnLst/>
                <a:rect l="l" t="t" r="r" b="b"/>
                <a:pathLst>
                  <a:path w="154" h="766" extrusionOk="0">
                    <a:moveTo>
                      <a:pt x="125" y="0"/>
                    </a:moveTo>
                    <a:cubicBezTo>
                      <a:pt x="117" y="2"/>
                      <a:pt x="111" y="2"/>
                      <a:pt x="104" y="4"/>
                    </a:cubicBezTo>
                    <a:cubicBezTo>
                      <a:pt x="72" y="105"/>
                      <a:pt x="38" y="207"/>
                      <a:pt x="3" y="307"/>
                    </a:cubicBezTo>
                    <a:cubicBezTo>
                      <a:pt x="1" y="329"/>
                      <a:pt x="3" y="351"/>
                      <a:pt x="4" y="371"/>
                    </a:cubicBezTo>
                    <a:cubicBezTo>
                      <a:pt x="9" y="491"/>
                      <a:pt x="12" y="610"/>
                      <a:pt x="18" y="730"/>
                    </a:cubicBezTo>
                    <a:cubicBezTo>
                      <a:pt x="63" y="743"/>
                      <a:pt x="108" y="755"/>
                      <a:pt x="154" y="765"/>
                    </a:cubicBezTo>
                    <a:cubicBezTo>
                      <a:pt x="143" y="510"/>
                      <a:pt x="133" y="256"/>
                      <a:pt x="12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676;p50">
                <a:extLst>
                  <a:ext uri="{FF2B5EF4-FFF2-40B4-BE49-F238E27FC236}">
                    <a16:creationId xmlns:a16="http://schemas.microsoft.com/office/drawing/2014/main" id="{875DFEED-ED4B-4108-8D19-1D0AB8C1F3E5}"/>
                  </a:ext>
                </a:extLst>
              </p:cNvPr>
              <p:cNvSpPr/>
              <p:nvPr/>
            </p:nvSpPr>
            <p:spPr>
              <a:xfrm flipH="1">
                <a:off x="7227508" y="2420193"/>
                <a:ext cx="4961" cy="13321"/>
              </a:xfrm>
              <a:custGeom>
                <a:avLst/>
                <a:gdLst/>
                <a:ahLst/>
                <a:cxnLst/>
                <a:rect l="l" t="t" r="r" b="b"/>
                <a:pathLst>
                  <a:path w="114" h="304" extrusionOk="0">
                    <a:moveTo>
                      <a:pt x="113" y="1"/>
                    </a:moveTo>
                    <a:lnTo>
                      <a:pt x="113" y="1"/>
                    </a:lnTo>
                    <a:cubicBezTo>
                      <a:pt x="75" y="7"/>
                      <a:pt x="39" y="13"/>
                      <a:pt x="1" y="18"/>
                    </a:cubicBezTo>
                    <a:cubicBezTo>
                      <a:pt x="6" y="114"/>
                      <a:pt x="9" y="210"/>
                      <a:pt x="13" y="304"/>
                    </a:cubicBezTo>
                    <a:cubicBezTo>
                      <a:pt x="47" y="204"/>
                      <a:pt x="81" y="102"/>
                      <a:pt x="113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677;p50">
                <a:extLst>
                  <a:ext uri="{FF2B5EF4-FFF2-40B4-BE49-F238E27FC236}">
                    <a16:creationId xmlns:a16="http://schemas.microsoft.com/office/drawing/2014/main" id="{07B9C8F0-EA35-43E0-AAFD-B6E0AB34ABD2}"/>
                  </a:ext>
                </a:extLst>
              </p:cNvPr>
              <p:cNvSpPr/>
              <p:nvPr/>
            </p:nvSpPr>
            <p:spPr>
              <a:xfrm flipH="1">
                <a:off x="7219414" y="2419097"/>
                <a:ext cx="7224" cy="35624"/>
              </a:xfrm>
              <a:custGeom>
                <a:avLst/>
                <a:gdLst/>
                <a:ahLst/>
                <a:cxnLst/>
                <a:rect l="l" t="t" r="r" b="b"/>
                <a:pathLst>
                  <a:path w="166" h="813" extrusionOk="0">
                    <a:moveTo>
                      <a:pt x="133" y="0"/>
                    </a:moveTo>
                    <a:cubicBezTo>
                      <a:pt x="90" y="9"/>
                      <a:pt x="44" y="16"/>
                      <a:pt x="0" y="21"/>
                    </a:cubicBezTo>
                    <a:cubicBezTo>
                      <a:pt x="11" y="277"/>
                      <a:pt x="21" y="531"/>
                      <a:pt x="29" y="786"/>
                    </a:cubicBezTo>
                    <a:cubicBezTo>
                      <a:pt x="75" y="798"/>
                      <a:pt x="120" y="806"/>
                      <a:pt x="165" y="813"/>
                    </a:cubicBezTo>
                    <a:cubicBezTo>
                      <a:pt x="155" y="542"/>
                      <a:pt x="144" y="272"/>
                      <a:pt x="13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678;p50">
                <a:extLst>
                  <a:ext uri="{FF2B5EF4-FFF2-40B4-BE49-F238E27FC236}">
                    <a16:creationId xmlns:a16="http://schemas.microsoft.com/office/drawing/2014/main" id="{1C42DF6A-B739-460A-82B3-1BEBDB7A4CB4}"/>
                  </a:ext>
                </a:extLst>
              </p:cNvPr>
              <p:cNvSpPr/>
              <p:nvPr/>
            </p:nvSpPr>
            <p:spPr>
              <a:xfrm flipH="1">
                <a:off x="7237126" y="2413138"/>
                <a:ext cx="20714" cy="11173"/>
              </a:xfrm>
              <a:custGeom>
                <a:avLst/>
                <a:gdLst/>
                <a:ahLst/>
                <a:cxnLst/>
                <a:rect l="l" t="t" r="r" b="b"/>
                <a:pathLst>
                  <a:path w="476" h="255" extrusionOk="0">
                    <a:moveTo>
                      <a:pt x="476" y="1"/>
                    </a:moveTo>
                    <a:lnTo>
                      <a:pt x="476" y="1"/>
                    </a:lnTo>
                    <a:cubicBezTo>
                      <a:pt x="325" y="6"/>
                      <a:pt x="172" y="16"/>
                      <a:pt x="21" y="24"/>
                    </a:cubicBezTo>
                    <a:lnTo>
                      <a:pt x="0" y="89"/>
                    </a:lnTo>
                    <a:lnTo>
                      <a:pt x="56" y="255"/>
                    </a:lnTo>
                    <a:cubicBezTo>
                      <a:pt x="174" y="239"/>
                      <a:pt x="291" y="222"/>
                      <a:pt x="409" y="205"/>
                    </a:cubicBezTo>
                    <a:cubicBezTo>
                      <a:pt x="432" y="136"/>
                      <a:pt x="454" y="69"/>
                      <a:pt x="476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679;p50">
                <a:extLst>
                  <a:ext uri="{FF2B5EF4-FFF2-40B4-BE49-F238E27FC236}">
                    <a16:creationId xmlns:a16="http://schemas.microsoft.com/office/drawing/2014/main" id="{BAEBC543-22BC-4525-A10E-01FB7B216488}"/>
                  </a:ext>
                </a:extLst>
              </p:cNvPr>
              <p:cNvSpPr/>
              <p:nvPr/>
            </p:nvSpPr>
            <p:spPr>
              <a:xfrm flipH="1">
                <a:off x="7232426" y="2417520"/>
                <a:ext cx="1306" cy="3681"/>
              </a:xfrm>
              <a:custGeom>
                <a:avLst/>
                <a:gdLst/>
                <a:ahLst/>
                <a:cxnLst/>
                <a:rect l="l" t="t" r="r" b="b"/>
                <a:pathLst>
                  <a:path w="30" h="84" extrusionOk="0">
                    <a:moveTo>
                      <a:pt x="28" y="0"/>
                    </a:moveTo>
                    <a:lnTo>
                      <a:pt x="1" y="84"/>
                    </a:lnTo>
                    <a:cubicBezTo>
                      <a:pt x="11" y="82"/>
                      <a:pt x="22" y="81"/>
                      <a:pt x="30" y="79"/>
                    </a:cubicBezTo>
                    <a:cubicBezTo>
                      <a:pt x="30" y="53"/>
                      <a:pt x="29" y="27"/>
                      <a:pt x="2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680;p50">
                <a:extLst>
                  <a:ext uri="{FF2B5EF4-FFF2-40B4-BE49-F238E27FC236}">
                    <a16:creationId xmlns:a16="http://schemas.microsoft.com/office/drawing/2014/main" id="{A19D42B8-4459-46C8-95F1-DBC666074063}"/>
                  </a:ext>
                </a:extLst>
              </p:cNvPr>
              <p:cNvSpPr/>
              <p:nvPr/>
            </p:nvSpPr>
            <p:spPr>
              <a:xfrm flipH="1">
                <a:off x="7232513" y="2413007"/>
                <a:ext cx="7616" cy="9202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0" extrusionOk="0">
                    <a:moveTo>
                      <a:pt x="170" y="0"/>
                    </a:moveTo>
                    <a:cubicBezTo>
                      <a:pt x="135" y="2"/>
                      <a:pt x="101" y="4"/>
                      <a:pt x="67" y="5"/>
                    </a:cubicBezTo>
                    <a:cubicBezTo>
                      <a:pt x="46" y="73"/>
                      <a:pt x="24" y="142"/>
                      <a:pt x="1" y="209"/>
                    </a:cubicBezTo>
                    <a:cubicBezTo>
                      <a:pt x="52" y="201"/>
                      <a:pt x="99" y="194"/>
                      <a:pt x="148" y="187"/>
                    </a:cubicBezTo>
                    <a:lnTo>
                      <a:pt x="175" y="103"/>
                    </a:lnTo>
                    <a:cubicBezTo>
                      <a:pt x="173" y="69"/>
                      <a:pt x="171" y="35"/>
                      <a:pt x="17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681;p50">
                <a:extLst>
                  <a:ext uri="{FF2B5EF4-FFF2-40B4-BE49-F238E27FC236}">
                    <a16:creationId xmlns:a16="http://schemas.microsoft.com/office/drawing/2014/main" id="{8EA76B07-FD58-4D2E-BFA5-0DF9035ABF0D}"/>
                  </a:ext>
                </a:extLst>
              </p:cNvPr>
              <p:cNvSpPr/>
              <p:nvPr/>
            </p:nvSpPr>
            <p:spPr>
              <a:xfrm flipH="1">
                <a:off x="7183817" y="2412437"/>
                <a:ext cx="37338" cy="6748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54" extrusionOk="0">
                    <a:moveTo>
                      <a:pt x="410" y="1"/>
                    </a:moveTo>
                    <a:cubicBezTo>
                      <a:pt x="274" y="1"/>
                      <a:pt x="137" y="2"/>
                      <a:pt x="1" y="5"/>
                    </a:cubicBezTo>
                    <a:cubicBezTo>
                      <a:pt x="2" y="55"/>
                      <a:pt x="6" y="104"/>
                      <a:pt x="7" y="154"/>
                    </a:cubicBezTo>
                    <a:cubicBezTo>
                      <a:pt x="291" y="109"/>
                      <a:pt x="574" y="61"/>
                      <a:pt x="857" y="6"/>
                    </a:cubicBezTo>
                    <a:cubicBezTo>
                      <a:pt x="709" y="3"/>
                      <a:pt x="559" y="1"/>
                      <a:pt x="41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682;p50">
                <a:extLst>
                  <a:ext uri="{FF2B5EF4-FFF2-40B4-BE49-F238E27FC236}">
                    <a16:creationId xmlns:a16="http://schemas.microsoft.com/office/drawing/2014/main" id="{C00D850D-EAED-412A-9A1A-ADFD68A4E2B8}"/>
                  </a:ext>
                </a:extLst>
              </p:cNvPr>
              <p:cNvSpPr/>
              <p:nvPr/>
            </p:nvSpPr>
            <p:spPr>
              <a:xfrm flipH="1">
                <a:off x="7226638" y="2417651"/>
                <a:ext cx="914" cy="2585"/>
              </a:xfrm>
              <a:custGeom>
                <a:avLst/>
                <a:gdLst/>
                <a:ahLst/>
                <a:cxnLst/>
                <a:rect l="l" t="t" r="r" b="b"/>
                <a:pathLst>
                  <a:path w="21" h="59" extrusionOk="0">
                    <a:moveTo>
                      <a:pt x="19" y="1"/>
                    </a:moveTo>
                    <a:cubicBezTo>
                      <a:pt x="13" y="20"/>
                      <a:pt x="7" y="40"/>
                      <a:pt x="0" y="59"/>
                    </a:cubicBezTo>
                    <a:cubicBezTo>
                      <a:pt x="7" y="58"/>
                      <a:pt x="13" y="58"/>
                      <a:pt x="20" y="55"/>
                    </a:cubicBezTo>
                    <a:cubicBezTo>
                      <a:pt x="20" y="37"/>
                      <a:pt x="20" y="20"/>
                      <a:pt x="1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683;p50">
                <a:extLst>
                  <a:ext uri="{FF2B5EF4-FFF2-40B4-BE49-F238E27FC236}">
                    <a16:creationId xmlns:a16="http://schemas.microsoft.com/office/drawing/2014/main" id="{F1AE75AE-4E9F-4700-983C-BE0E33AFFEEF}"/>
                  </a:ext>
                </a:extLst>
              </p:cNvPr>
              <p:cNvSpPr/>
              <p:nvPr/>
            </p:nvSpPr>
            <p:spPr>
              <a:xfrm flipH="1">
                <a:off x="7226681" y="2412831"/>
                <a:ext cx="5875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87" extrusionOk="0">
                    <a:moveTo>
                      <a:pt x="129" y="1"/>
                    </a:moveTo>
                    <a:cubicBezTo>
                      <a:pt x="98" y="2"/>
                      <a:pt x="66" y="2"/>
                      <a:pt x="33" y="3"/>
                    </a:cubicBezTo>
                    <a:cubicBezTo>
                      <a:pt x="24" y="38"/>
                      <a:pt x="12" y="73"/>
                      <a:pt x="1" y="107"/>
                    </a:cubicBezTo>
                    <a:cubicBezTo>
                      <a:pt x="2" y="134"/>
                      <a:pt x="2" y="160"/>
                      <a:pt x="3" y="186"/>
                    </a:cubicBezTo>
                    <a:cubicBezTo>
                      <a:pt x="41" y="181"/>
                      <a:pt x="77" y="175"/>
                      <a:pt x="114" y="169"/>
                    </a:cubicBezTo>
                    <a:cubicBezTo>
                      <a:pt x="120" y="149"/>
                      <a:pt x="128" y="130"/>
                      <a:pt x="134" y="111"/>
                    </a:cubicBezTo>
                    <a:cubicBezTo>
                      <a:pt x="133" y="74"/>
                      <a:pt x="131" y="37"/>
                      <a:pt x="12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684;p50">
                <a:extLst>
                  <a:ext uri="{FF2B5EF4-FFF2-40B4-BE49-F238E27FC236}">
                    <a16:creationId xmlns:a16="http://schemas.microsoft.com/office/drawing/2014/main" id="{C33179C3-4FA6-4913-ABD2-EBBBD62AEFA5}"/>
                  </a:ext>
                </a:extLst>
              </p:cNvPr>
              <p:cNvSpPr/>
              <p:nvPr/>
            </p:nvSpPr>
            <p:spPr>
              <a:xfrm flipH="1">
                <a:off x="7231033" y="2412963"/>
                <a:ext cx="1741" cy="4601"/>
              </a:xfrm>
              <a:custGeom>
                <a:avLst/>
                <a:gdLst/>
                <a:ahLst/>
                <a:cxnLst/>
                <a:rect l="l" t="t" r="r" b="b"/>
                <a:pathLst>
                  <a:path w="40" h="105" extrusionOk="0">
                    <a:moveTo>
                      <a:pt x="39" y="0"/>
                    </a:moveTo>
                    <a:cubicBezTo>
                      <a:pt x="25" y="0"/>
                      <a:pt x="14" y="2"/>
                      <a:pt x="1" y="2"/>
                    </a:cubicBezTo>
                    <a:cubicBezTo>
                      <a:pt x="2" y="37"/>
                      <a:pt x="4" y="70"/>
                      <a:pt x="6" y="104"/>
                    </a:cubicBezTo>
                    <a:cubicBezTo>
                      <a:pt x="17" y="70"/>
                      <a:pt x="29" y="35"/>
                      <a:pt x="3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685;p50">
                <a:extLst>
                  <a:ext uri="{FF2B5EF4-FFF2-40B4-BE49-F238E27FC236}">
                    <a16:creationId xmlns:a16="http://schemas.microsoft.com/office/drawing/2014/main" id="{82FB0815-3A32-4347-A33B-829D48915FD4}"/>
                  </a:ext>
                </a:extLst>
              </p:cNvPr>
              <p:cNvSpPr/>
              <p:nvPr/>
            </p:nvSpPr>
            <p:spPr>
              <a:xfrm flipH="1">
                <a:off x="7220850" y="2412700"/>
                <a:ext cx="5875" cy="740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69" extrusionOk="0">
                    <a:moveTo>
                      <a:pt x="129" y="0"/>
                    </a:moveTo>
                    <a:cubicBezTo>
                      <a:pt x="98" y="0"/>
                      <a:pt x="66" y="1"/>
                      <a:pt x="35" y="1"/>
                    </a:cubicBezTo>
                    <a:cubicBezTo>
                      <a:pt x="23" y="40"/>
                      <a:pt x="12" y="78"/>
                      <a:pt x="0" y="114"/>
                    </a:cubicBezTo>
                    <a:cubicBezTo>
                      <a:pt x="1" y="133"/>
                      <a:pt x="1" y="150"/>
                      <a:pt x="2" y="168"/>
                    </a:cubicBezTo>
                    <a:cubicBezTo>
                      <a:pt x="46" y="162"/>
                      <a:pt x="92" y="156"/>
                      <a:pt x="135" y="149"/>
                    </a:cubicBezTo>
                    <a:cubicBezTo>
                      <a:pt x="134" y="99"/>
                      <a:pt x="130" y="50"/>
                      <a:pt x="12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686;p50">
                <a:extLst>
                  <a:ext uri="{FF2B5EF4-FFF2-40B4-BE49-F238E27FC236}">
                    <a16:creationId xmlns:a16="http://schemas.microsoft.com/office/drawing/2014/main" id="{71B8A215-4A56-4DA3-A67D-92E86DF98CE0}"/>
                  </a:ext>
                </a:extLst>
              </p:cNvPr>
              <p:cNvSpPr/>
              <p:nvPr/>
            </p:nvSpPr>
            <p:spPr>
              <a:xfrm flipH="1">
                <a:off x="7225202" y="2412744"/>
                <a:ext cx="1741" cy="4951"/>
              </a:xfrm>
              <a:custGeom>
                <a:avLst/>
                <a:gdLst/>
                <a:ahLst/>
                <a:cxnLst/>
                <a:rect l="l" t="t" r="r" b="b"/>
                <a:pathLst>
                  <a:path w="40" h="113" extrusionOk="0">
                    <a:moveTo>
                      <a:pt x="40" y="0"/>
                    </a:moveTo>
                    <a:cubicBezTo>
                      <a:pt x="27" y="0"/>
                      <a:pt x="13" y="3"/>
                      <a:pt x="0" y="3"/>
                    </a:cubicBezTo>
                    <a:cubicBezTo>
                      <a:pt x="2" y="39"/>
                      <a:pt x="4" y="77"/>
                      <a:pt x="5" y="113"/>
                    </a:cubicBezTo>
                    <a:cubicBezTo>
                      <a:pt x="17" y="75"/>
                      <a:pt x="28" y="39"/>
                      <a:pt x="4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687;p50">
                <a:extLst>
                  <a:ext uri="{FF2B5EF4-FFF2-40B4-BE49-F238E27FC236}">
                    <a16:creationId xmlns:a16="http://schemas.microsoft.com/office/drawing/2014/main" id="{42358946-2FA9-4C19-AC4F-B58FF82614EC}"/>
                  </a:ext>
                </a:extLst>
              </p:cNvPr>
              <p:cNvSpPr/>
              <p:nvPr/>
            </p:nvSpPr>
            <p:spPr>
              <a:xfrm flipH="1">
                <a:off x="7152093" y="2406347"/>
                <a:ext cx="7180" cy="1972"/>
              </a:xfrm>
              <a:custGeom>
                <a:avLst/>
                <a:gdLst/>
                <a:ahLst/>
                <a:cxnLst/>
                <a:rect l="l" t="t" r="r" b="b"/>
                <a:pathLst>
                  <a:path w="165" h="45" extrusionOk="0">
                    <a:moveTo>
                      <a:pt x="164" y="0"/>
                    </a:moveTo>
                    <a:lnTo>
                      <a:pt x="164" y="0"/>
                    </a:lnTo>
                    <a:cubicBezTo>
                      <a:pt x="110" y="12"/>
                      <a:pt x="56" y="23"/>
                      <a:pt x="1" y="35"/>
                    </a:cubicBezTo>
                    <a:cubicBezTo>
                      <a:pt x="53" y="38"/>
                      <a:pt x="105" y="41"/>
                      <a:pt x="158" y="44"/>
                    </a:cubicBezTo>
                    <a:cubicBezTo>
                      <a:pt x="161" y="29"/>
                      <a:pt x="162" y="15"/>
                      <a:pt x="16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688;p50">
                <a:extLst>
                  <a:ext uri="{FF2B5EF4-FFF2-40B4-BE49-F238E27FC236}">
                    <a16:creationId xmlns:a16="http://schemas.microsoft.com/office/drawing/2014/main" id="{6F51D96F-6709-4981-9F7E-109EB3F13D0D}"/>
                  </a:ext>
                </a:extLst>
              </p:cNvPr>
              <p:cNvSpPr/>
              <p:nvPr/>
            </p:nvSpPr>
            <p:spPr>
              <a:xfrm flipH="1">
                <a:off x="7233514" y="2401352"/>
                <a:ext cx="21324" cy="69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58" extrusionOk="0">
                    <a:moveTo>
                      <a:pt x="489" y="0"/>
                    </a:moveTo>
                    <a:lnTo>
                      <a:pt x="489" y="0"/>
                    </a:lnTo>
                    <a:cubicBezTo>
                      <a:pt x="344" y="6"/>
                      <a:pt x="198" y="12"/>
                      <a:pt x="53" y="20"/>
                    </a:cubicBezTo>
                    <a:cubicBezTo>
                      <a:pt x="36" y="65"/>
                      <a:pt x="18" y="111"/>
                      <a:pt x="1" y="157"/>
                    </a:cubicBezTo>
                    <a:cubicBezTo>
                      <a:pt x="147" y="148"/>
                      <a:pt x="297" y="141"/>
                      <a:pt x="449" y="135"/>
                    </a:cubicBezTo>
                    <a:cubicBezTo>
                      <a:pt x="462" y="90"/>
                      <a:pt x="477" y="45"/>
                      <a:pt x="48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689;p50">
                <a:extLst>
                  <a:ext uri="{FF2B5EF4-FFF2-40B4-BE49-F238E27FC236}">
                    <a16:creationId xmlns:a16="http://schemas.microsoft.com/office/drawing/2014/main" id="{6ACDBB81-85BB-4713-A73F-0F36896F69E4}"/>
                  </a:ext>
                </a:extLst>
              </p:cNvPr>
              <p:cNvSpPr/>
              <p:nvPr/>
            </p:nvSpPr>
            <p:spPr>
              <a:xfrm flipH="1">
                <a:off x="7232948" y="2401308"/>
                <a:ext cx="2437" cy="6003"/>
              </a:xfrm>
              <a:custGeom>
                <a:avLst/>
                <a:gdLst/>
                <a:ahLst/>
                <a:cxnLst/>
                <a:rect l="l" t="t" r="r" b="b"/>
                <a:pathLst>
                  <a:path w="56" h="137" extrusionOk="0">
                    <a:moveTo>
                      <a:pt x="41" y="0"/>
                    </a:moveTo>
                    <a:cubicBezTo>
                      <a:pt x="27" y="46"/>
                      <a:pt x="15" y="91"/>
                      <a:pt x="1" y="136"/>
                    </a:cubicBezTo>
                    <a:cubicBezTo>
                      <a:pt x="19" y="136"/>
                      <a:pt x="38" y="134"/>
                      <a:pt x="55" y="134"/>
                    </a:cubicBezTo>
                    <a:cubicBezTo>
                      <a:pt x="55" y="90"/>
                      <a:pt x="54" y="46"/>
                      <a:pt x="5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690;p50">
                <a:extLst>
                  <a:ext uri="{FF2B5EF4-FFF2-40B4-BE49-F238E27FC236}">
                    <a16:creationId xmlns:a16="http://schemas.microsoft.com/office/drawing/2014/main" id="{9FA619DC-523E-4113-935D-3ED0E989B776}"/>
                  </a:ext>
                </a:extLst>
              </p:cNvPr>
              <p:cNvSpPr/>
              <p:nvPr/>
            </p:nvSpPr>
            <p:spPr>
              <a:xfrm flipH="1">
                <a:off x="7151440" y="2400738"/>
                <a:ext cx="70150" cy="7098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2" extrusionOk="0">
                    <a:moveTo>
                      <a:pt x="405" y="1"/>
                    </a:moveTo>
                    <a:cubicBezTo>
                      <a:pt x="270" y="1"/>
                      <a:pt x="135" y="2"/>
                      <a:pt x="0" y="5"/>
                    </a:cubicBezTo>
                    <a:cubicBezTo>
                      <a:pt x="3" y="50"/>
                      <a:pt x="4" y="93"/>
                      <a:pt x="6" y="139"/>
                    </a:cubicBezTo>
                    <a:cubicBezTo>
                      <a:pt x="134" y="136"/>
                      <a:pt x="264" y="135"/>
                      <a:pt x="395" y="135"/>
                    </a:cubicBezTo>
                    <a:cubicBezTo>
                      <a:pt x="731" y="135"/>
                      <a:pt x="1077" y="143"/>
                      <a:pt x="1433" y="162"/>
                    </a:cubicBezTo>
                    <a:cubicBezTo>
                      <a:pt x="1488" y="150"/>
                      <a:pt x="1542" y="139"/>
                      <a:pt x="1596" y="127"/>
                    </a:cubicBezTo>
                    <a:cubicBezTo>
                      <a:pt x="1601" y="98"/>
                      <a:pt x="1605" y="68"/>
                      <a:pt x="1611" y="39"/>
                    </a:cubicBezTo>
                    <a:cubicBezTo>
                      <a:pt x="1604" y="39"/>
                      <a:pt x="1598" y="38"/>
                      <a:pt x="1590" y="38"/>
                    </a:cubicBezTo>
                    <a:cubicBezTo>
                      <a:pt x="1198" y="13"/>
                      <a:pt x="802" y="1"/>
                      <a:pt x="40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691;p50">
                <a:extLst>
                  <a:ext uri="{FF2B5EF4-FFF2-40B4-BE49-F238E27FC236}">
                    <a16:creationId xmlns:a16="http://schemas.microsoft.com/office/drawing/2014/main" id="{C240F96A-42DE-4A44-967E-5061BB4B70A4}"/>
                  </a:ext>
                </a:extLst>
              </p:cNvPr>
              <p:cNvSpPr/>
              <p:nvPr/>
            </p:nvSpPr>
            <p:spPr>
              <a:xfrm flipH="1">
                <a:off x="7227160" y="2401132"/>
                <a:ext cx="2176" cy="5959"/>
              </a:xfrm>
              <a:custGeom>
                <a:avLst/>
                <a:gdLst/>
                <a:ahLst/>
                <a:cxnLst/>
                <a:rect l="l" t="t" r="r" b="b"/>
                <a:pathLst>
                  <a:path w="50" h="136" extrusionOk="0">
                    <a:moveTo>
                      <a:pt x="39" y="1"/>
                    </a:moveTo>
                    <a:cubicBezTo>
                      <a:pt x="28" y="46"/>
                      <a:pt x="15" y="90"/>
                      <a:pt x="1" y="135"/>
                    </a:cubicBezTo>
                    <a:cubicBezTo>
                      <a:pt x="16" y="135"/>
                      <a:pt x="33" y="134"/>
                      <a:pt x="50" y="134"/>
                    </a:cubicBezTo>
                    <a:cubicBezTo>
                      <a:pt x="48" y="89"/>
                      <a:pt x="47" y="45"/>
                      <a:pt x="4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692;p50">
                <a:extLst>
                  <a:ext uri="{FF2B5EF4-FFF2-40B4-BE49-F238E27FC236}">
                    <a16:creationId xmlns:a16="http://schemas.microsoft.com/office/drawing/2014/main" id="{C196F3AA-AC7D-46FF-8A76-C3A91D3B5F40}"/>
                  </a:ext>
                </a:extLst>
              </p:cNvPr>
              <p:cNvSpPr/>
              <p:nvPr/>
            </p:nvSpPr>
            <p:spPr>
              <a:xfrm flipH="1">
                <a:off x="7227508" y="2401132"/>
                <a:ext cx="5614" cy="6091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39" extrusionOk="0">
                    <a:moveTo>
                      <a:pt x="128" y="1"/>
                    </a:moveTo>
                    <a:lnTo>
                      <a:pt x="128" y="1"/>
                    </a:lnTo>
                    <a:cubicBezTo>
                      <a:pt x="86" y="2"/>
                      <a:pt x="43" y="3"/>
                      <a:pt x="1" y="4"/>
                    </a:cubicBezTo>
                    <a:cubicBezTo>
                      <a:pt x="2" y="50"/>
                      <a:pt x="3" y="94"/>
                      <a:pt x="7" y="139"/>
                    </a:cubicBezTo>
                    <a:cubicBezTo>
                      <a:pt x="33" y="137"/>
                      <a:pt x="61" y="137"/>
                      <a:pt x="89" y="135"/>
                    </a:cubicBezTo>
                    <a:lnTo>
                      <a:pt x="128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693;p50">
                <a:extLst>
                  <a:ext uri="{FF2B5EF4-FFF2-40B4-BE49-F238E27FC236}">
                    <a16:creationId xmlns:a16="http://schemas.microsoft.com/office/drawing/2014/main" id="{1D7DEABC-1873-47BF-BDD7-09C881F861BF}"/>
                  </a:ext>
                </a:extLst>
              </p:cNvPr>
              <p:cNvSpPr/>
              <p:nvPr/>
            </p:nvSpPr>
            <p:spPr>
              <a:xfrm flipH="1">
                <a:off x="7221329" y="2400957"/>
                <a:ext cx="2132" cy="5915"/>
              </a:xfrm>
              <a:custGeom>
                <a:avLst/>
                <a:gdLst/>
                <a:ahLst/>
                <a:cxnLst/>
                <a:rect l="l" t="t" r="r" b="b"/>
                <a:pathLst>
                  <a:path w="49" h="135" extrusionOk="0">
                    <a:moveTo>
                      <a:pt x="38" y="0"/>
                    </a:moveTo>
                    <a:cubicBezTo>
                      <a:pt x="28" y="47"/>
                      <a:pt x="14" y="91"/>
                      <a:pt x="0" y="135"/>
                    </a:cubicBezTo>
                    <a:cubicBezTo>
                      <a:pt x="17" y="135"/>
                      <a:pt x="32" y="134"/>
                      <a:pt x="48" y="134"/>
                    </a:cubicBezTo>
                    <a:cubicBezTo>
                      <a:pt x="47" y="88"/>
                      <a:pt x="46" y="45"/>
                      <a:pt x="42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694;p50">
                <a:extLst>
                  <a:ext uri="{FF2B5EF4-FFF2-40B4-BE49-F238E27FC236}">
                    <a16:creationId xmlns:a16="http://schemas.microsoft.com/office/drawing/2014/main" id="{FA78D418-C5FB-418F-9B27-F56518A5F6EF}"/>
                  </a:ext>
                </a:extLst>
              </p:cNvPr>
              <p:cNvSpPr/>
              <p:nvPr/>
            </p:nvSpPr>
            <p:spPr>
              <a:xfrm flipH="1">
                <a:off x="7221720" y="2401001"/>
                <a:ext cx="5701" cy="6047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8" extrusionOk="0">
                    <a:moveTo>
                      <a:pt x="131" y="0"/>
                    </a:moveTo>
                    <a:lnTo>
                      <a:pt x="131" y="0"/>
                    </a:lnTo>
                    <a:cubicBezTo>
                      <a:pt x="87" y="3"/>
                      <a:pt x="44" y="3"/>
                      <a:pt x="1" y="4"/>
                    </a:cubicBezTo>
                    <a:cubicBezTo>
                      <a:pt x="2" y="49"/>
                      <a:pt x="4" y="92"/>
                      <a:pt x="7" y="137"/>
                    </a:cubicBezTo>
                    <a:cubicBezTo>
                      <a:pt x="35" y="136"/>
                      <a:pt x="64" y="136"/>
                      <a:pt x="91" y="134"/>
                    </a:cubicBezTo>
                    <a:cubicBezTo>
                      <a:pt x="104" y="90"/>
                      <a:pt x="117" y="44"/>
                      <a:pt x="13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695;p50">
                <a:extLst>
                  <a:ext uri="{FF2B5EF4-FFF2-40B4-BE49-F238E27FC236}">
                    <a16:creationId xmlns:a16="http://schemas.microsoft.com/office/drawing/2014/main" id="{91EC02C1-54B5-4662-B78D-C14573D6AD68}"/>
                  </a:ext>
                </a:extLst>
              </p:cNvPr>
              <p:cNvSpPr/>
              <p:nvPr/>
            </p:nvSpPr>
            <p:spPr>
              <a:xfrm flipH="1">
                <a:off x="7152397" y="2407836"/>
                <a:ext cx="31550" cy="6222"/>
              </a:xfrm>
              <a:custGeom>
                <a:avLst/>
                <a:gdLst/>
                <a:ahLst/>
                <a:cxnLst/>
                <a:rect l="l" t="t" r="r" b="b"/>
                <a:pathLst>
                  <a:path w="725" h="142" extrusionOk="0">
                    <a:moveTo>
                      <a:pt x="566" y="1"/>
                    </a:moveTo>
                    <a:cubicBezTo>
                      <a:pt x="377" y="40"/>
                      <a:pt x="189" y="76"/>
                      <a:pt x="0" y="112"/>
                    </a:cubicBezTo>
                    <a:cubicBezTo>
                      <a:pt x="238" y="117"/>
                      <a:pt x="474" y="127"/>
                      <a:pt x="708" y="141"/>
                    </a:cubicBezTo>
                    <a:cubicBezTo>
                      <a:pt x="713" y="97"/>
                      <a:pt x="718" y="53"/>
                      <a:pt x="724" y="10"/>
                    </a:cubicBezTo>
                    <a:cubicBezTo>
                      <a:pt x="672" y="7"/>
                      <a:pt x="620" y="4"/>
                      <a:pt x="566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696;p50">
                <a:extLst>
                  <a:ext uri="{FF2B5EF4-FFF2-40B4-BE49-F238E27FC236}">
                    <a16:creationId xmlns:a16="http://schemas.microsoft.com/office/drawing/2014/main" id="{F2B8D97F-6A80-4C3C-9577-451C9E9D5095}"/>
                  </a:ext>
                </a:extLst>
              </p:cNvPr>
              <p:cNvSpPr/>
              <p:nvPr/>
            </p:nvSpPr>
            <p:spPr>
              <a:xfrm flipH="1">
                <a:off x="7235298" y="2407311"/>
                <a:ext cx="21628" cy="6967"/>
              </a:xfrm>
              <a:custGeom>
                <a:avLst/>
                <a:gdLst/>
                <a:ahLst/>
                <a:cxnLst/>
                <a:rect l="l" t="t" r="r" b="b"/>
                <a:pathLst>
                  <a:path w="497" h="159" extrusionOk="0">
                    <a:moveTo>
                      <a:pt x="497" y="0"/>
                    </a:moveTo>
                    <a:lnTo>
                      <a:pt x="497" y="0"/>
                    </a:lnTo>
                    <a:cubicBezTo>
                      <a:pt x="345" y="6"/>
                      <a:pt x="195" y="13"/>
                      <a:pt x="49" y="22"/>
                    </a:cubicBezTo>
                    <a:cubicBezTo>
                      <a:pt x="46" y="28"/>
                      <a:pt x="44" y="34"/>
                      <a:pt x="43" y="38"/>
                    </a:cubicBezTo>
                    <a:cubicBezTo>
                      <a:pt x="27" y="77"/>
                      <a:pt x="14" y="117"/>
                      <a:pt x="0" y="158"/>
                    </a:cubicBezTo>
                    <a:cubicBezTo>
                      <a:pt x="151" y="149"/>
                      <a:pt x="304" y="141"/>
                      <a:pt x="455" y="135"/>
                    </a:cubicBezTo>
                    <a:cubicBezTo>
                      <a:pt x="469" y="91"/>
                      <a:pt x="482" y="45"/>
                      <a:pt x="49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697;p50">
                <a:extLst>
                  <a:ext uri="{FF2B5EF4-FFF2-40B4-BE49-F238E27FC236}">
                    <a16:creationId xmlns:a16="http://schemas.microsoft.com/office/drawing/2014/main" id="{8F1FF74C-8F32-44C0-903C-E5F1CB32D9F3}"/>
                  </a:ext>
                </a:extLst>
              </p:cNvPr>
              <p:cNvSpPr/>
              <p:nvPr/>
            </p:nvSpPr>
            <p:spPr>
              <a:xfrm flipH="1">
                <a:off x="7232730" y="2407179"/>
                <a:ext cx="4526" cy="600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37" extrusionOk="0">
                    <a:moveTo>
                      <a:pt x="98" y="1"/>
                    </a:moveTo>
                    <a:cubicBezTo>
                      <a:pt x="80" y="1"/>
                      <a:pt x="61" y="2"/>
                      <a:pt x="44" y="2"/>
                    </a:cubicBezTo>
                    <a:cubicBezTo>
                      <a:pt x="29" y="47"/>
                      <a:pt x="16" y="91"/>
                      <a:pt x="1" y="137"/>
                    </a:cubicBezTo>
                    <a:cubicBezTo>
                      <a:pt x="35" y="135"/>
                      <a:pt x="70" y="134"/>
                      <a:pt x="104" y="134"/>
                    </a:cubicBezTo>
                    <a:cubicBezTo>
                      <a:pt x="103" y="89"/>
                      <a:pt x="102" y="45"/>
                      <a:pt x="9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698;p50">
                <a:extLst>
                  <a:ext uri="{FF2B5EF4-FFF2-40B4-BE49-F238E27FC236}">
                    <a16:creationId xmlns:a16="http://schemas.microsoft.com/office/drawing/2014/main" id="{E1533270-AF66-4488-BD59-674F0EE3A6EE}"/>
                  </a:ext>
                </a:extLst>
              </p:cNvPr>
              <p:cNvSpPr/>
              <p:nvPr/>
            </p:nvSpPr>
            <p:spPr>
              <a:xfrm flipH="1">
                <a:off x="7159229" y="2406609"/>
                <a:ext cx="62099" cy="6134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0" extrusionOk="0">
                    <a:moveTo>
                      <a:pt x="394" y="0"/>
                    </a:moveTo>
                    <a:cubicBezTo>
                      <a:pt x="261" y="0"/>
                      <a:pt x="130" y="2"/>
                      <a:pt x="0" y="5"/>
                    </a:cubicBezTo>
                    <a:cubicBezTo>
                      <a:pt x="1" y="50"/>
                      <a:pt x="4" y="93"/>
                      <a:pt x="6" y="138"/>
                    </a:cubicBezTo>
                    <a:cubicBezTo>
                      <a:pt x="142" y="135"/>
                      <a:pt x="278" y="134"/>
                      <a:pt x="414" y="134"/>
                    </a:cubicBezTo>
                    <a:cubicBezTo>
                      <a:pt x="563" y="134"/>
                      <a:pt x="713" y="136"/>
                      <a:pt x="861" y="139"/>
                    </a:cubicBezTo>
                    <a:cubicBezTo>
                      <a:pt x="1049" y="104"/>
                      <a:pt x="1239" y="67"/>
                      <a:pt x="1427" y="28"/>
                    </a:cubicBezTo>
                    <a:cubicBezTo>
                      <a:pt x="1074" y="10"/>
                      <a:pt x="729" y="0"/>
                      <a:pt x="39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699;p50">
                <a:extLst>
                  <a:ext uri="{FF2B5EF4-FFF2-40B4-BE49-F238E27FC236}">
                    <a16:creationId xmlns:a16="http://schemas.microsoft.com/office/drawing/2014/main" id="{916979BA-220F-4A74-8B4B-BD5CF3C0697B}"/>
                  </a:ext>
                </a:extLst>
              </p:cNvPr>
              <p:cNvSpPr/>
              <p:nvPr/>
            </p:nvSpPr>
            <p:spPr>
              <a:xfrm flipH="1">
                <a:off x="7226899" y="2407004"/>
                <a:ext cx="4221" cy="5959"/>
              </a:xfrm>
              <a:custGeom>
                <a:avLst/>
                <a:gdLst/>
                <a:ahLst/>
                <a:cxnLst/>
                <a:rect l="l" t="t" r="r" b="b"/>
                <a:pathLst>
                  <a:path w="97" h="136" extrusionOk="0">
                    <a:moveTo>
                      <a:pt x="91" y="0"/>
                    </a:moveTo>
                    <a:cubicBezTo>
                      <a:pt x="74" y="0"/>
                      <a:pt x="57" y="1"/>
                      <a:pt x="42" y="1"/>
                    </a:cubicBezTo>
                    <a:cubicBezTo>
                      <a:pt x="28" y="47"/>
                      <a:pt x="14" y="92"/>
                      <a:pt x="0" y="136"/>
                    </a:cubicBezTo>
                    <a:cubicBezTo>
                      <a:pt x="33" y="135"/>
                      <a:pt x="65" y="134"/>
                      <a:pt x="96" y="134"/>
                    </a:cubicBezTo>
                    <a:cubicBezTo>
                      <a:pt x="95" y="88"/>
                      <a:pt x="94" y="44"/>
                      <a:pt x="9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700;p50">
                <a:extLst>
                  <a:ext uri="{FF2B5EF4-FFF2-40B4-BE49-F238E27FC236}">
                    <a16:creationId xmlns:a16="http://schemas.microsoft.com/office/drawing/2014/main" id="{05EBF349-EEBE-4B7A-955B-E474F3BDA8BE}"/>
                  </a:ext>
                </a:extLst>
              </p:cNvPr>
              <p:cNvSpPr/>
              <p:nvPr/>
            </p:nvSpPr>
            <p:spPr>
              <a:xfrm flipH="1">
                <a:off x="7229293" y="2407048"/>
                <a:ext cx="3655" cy="6047"/>
              </a:xfrm>
              <a:custGeom>
                <a:avLst/>
                <a:gdLst/>
                <a:ahLst/>
                <a:cxnLst/>
                <a:rect l="l" t="t" r="r" b="b"/>
                <a:pathLst>
                  <a:path w="84" h="138" extrusionOk="0">
                    <a:moveTo>
                      <a:pt x="84" y="0"/>
                    </a:moveTo>
                    <a:cubicBezTo>
                      <a:pt x="56" y="2"/>
                      <a:pt x="28" y="2"/>
                      <a:pt x="0" y="4"/>
                    </a:cubicBezTo>
                    <a:cubicBezTo>
                      <a:pt x="3" y="48"/>
                      <a:pt x="4" y="92"/>
                      <a:pt x="6" y="137"/>
                    </a:cubicBezTo>
                    <a:cubicBezTo>
                      <a:pt x="20" y="137"/>
                      <a:pt x="32" y="135"/>
                      <a:pt x="44" y="135"/>
                    </a:cubicBez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701;p50">
                <a:extLst>
                  <a:ext uri="{FF2B5EF4-FFF2-40B4-BE49-F238E27FC236}">
                    <a16:creationId xmlns:a16="http://schemas.microsoft.com/office/drawing/2014/main" id="{3956164D-0544-4682-B30D-5F33AEFD65EC}"/>
                  </a:ext>
                </a:extLst>
              </p:cNvPr>
              <p:cNvSpPr/>
              <p:nvPr/>
            </p:nvSpPr>
            <p:spPr>
              <a:xfrm flipH="1">
                <a:off x="7221111" y="2406829"/>
                <a:ext cx="4134" cy="6047"/>
              </a:xfrm>
              <a:custGeom>
                <a:avLst/>
                <a:gdLst/>
                <a:ahLst/>
                <a:cxnLst/>
                <a:rect l="l" t="t" r="r" b="b"/>
                <a:pathLst>
                  <a:path w="95" h="138" extrusionOk="0">
                    <a:moveTo>
                      <a:pt x="89" y="1"/>
                    </a:moveTo>
                    <a:cubicBezTo>
                      <a:pt x="73" y="1"/>
                      <a:pt x="58" y="1"/>
                      <a:pt x="41" y="3"/>
                    </a:cubicBezTo>
                    <a:cubicBezTo>
                      <a:pt x="28" y="47"/>
                      <a:pt x="14" y="92"/>
                      <a:pt x="1" y="138"/>
                    </a:cubicBezTo>
                    <a:cubicBezTo>
                      <a:pt x="32" y="134"/>
                      <a:pt x="65" y="134"/>
                      <a:pt x="95" y="134"/>
                    </a:cubicBezTo>
                    <a:cubicBezTo>
                      <a:pt x="94" y="90"/>
                      <a:pt x="93" y="46"/>
                      <a:pt x="8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702;p50">
                <a:extLst>
                  <a:ext uri="{FF2B5EF4-FFF2-40B4-BE49-F238E27FC236}">
                    <a16:creationId xmlns:a16="http://schemas.microsoft.com/office/drawing/2014/main" id="{6F373E5B-76F7-4C96-93C5-8C8836A58F88}"/>
                  </a:ext>
                </a:extLst>
              </p:cNvPr>
              <p:cNvSpPr/>
              <p:nvPr/>
            </p:nvSpPr>
            <p:spPr>
              <a:xfrm flipH="1">
                <a:off x="7223418" y="2406829"/>
                <a:ext cx="3786" cy="6047"/>
              </a:xfrm>
              <a:custGeom>
                <a:avLst/>
                <a:gdLst/>
                <a:ahLst/>
                <a:cxnLst/>
                <a:rect l="l" t="t" r="r" b="b"/>
                <a:pathLst>
                  <a:path w="87" h="138" extrusionOk="0">
                    <a:moveTo>
                      <a:pt x="86" y="1"/>
                    </a:moveTo>
                    <a:cubicBezTo>
                      <a:pt x="57" y="1"/>
                      <a:pt x="30" y="3"/>
                      <a:pt x="1" y="4"/>
                    </a:cubicBezTo>
                    <a:cubicBezTo>
                      <a:pt x="4" y="47"/>
                      <a:pt x="5" y="92"/>
                      <a:pt x="6" y="138"/>
                    </a:cubicBezTo>
                    <a:cubicBezTo>
                      <a:pt x="19" y="138"/>
                      <a:pt x="33" y="135"/>
                      <a:pt x="46" y="135"/>
                    </a:cubicBezTo>
                    <a:cubicBezTo>
                      <a:pt x="59" y="91"/>
                      <a:pt x="74" y="46"/>
                      <a:pt x="86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703;p50">
                <a:extLst>
                  <a:ext uri="{FF2B5EF4-FFF2-40B4-BE49-F238E27FC236}">
                    <a16:creationId xmlns:a16="http://schemas.microsoft.com/office/drawing/2014/main" id="{4088CE6A-2ACE-4D09-AFDA-9C4415575D26}"/>
                  </a:ext>
                </a:extLst>
              </p:cNvPr>
              <p:cNvSpPr/>
              <p:nvPr/>
            </p:nvSpPr>
            <p:spPr>
              <a:xfrm flipH="1">
                <a:off x="7230729" y="2455421"/>
                <a:ext cx="11315" cy="885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202" extrusionOk="0">
                    <a:moveTo>
                      <a:pt x="49" y="0"/>
                    </a:moveTo>
                    <a:cubicBezTo>
                      <a:pt x="33" y="41"/>
                      <a:pt x="17" y="84"/>
                      <a:pt x="0" y="124"/>
                    </a:cubicBezTo>
                    <a:cubicBezTo>
                      <a:pt x="86" y="154"/>
                      <a:pt x="172" y="180"/>
                      <a:pt x="259" y="202"/>
                    </a:cubicBezTo>
                    <a:cubicBezTo>
                      <a:pt x="258" y="156"/>
                      <a:pt x="256" y="110"/>
                      <a:pt x="253" y="64"/>
                    </a:cubicBezTo>
                    <a:cubicBezTo>
                      <a:pt x="184" y="45"/>
                      <a:pt x="115" y="24"/>
                      <a:pt x="4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704;p50">
                <a:extLst>
                  <a:ext uri="{FF2B5EF4-FFF2-40B4-BE49-F238E27FC236}">
                    <a16:creationId xmlns:a16="http://schemas.microsoft.com/office/drawing/2014/main" id="{7245668F-0AD5-4D90-92C5-843F415A86C1}"/>
                  </a:ext>
                </a:extLst>
              </p:cNvPr>
              <p:cNvSpPr/>
              <p:nvPr/>
            </p:nvSpPr>
            <p:spPr>
              <a:xfrm flipH="1">
                <a:off x="7239867" y="2453362"/>
                <a:ext cx="7485" cy="7537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2" extrusionOk="0">
                    <a:moveTo>
                      <a:pt x="50" y="1"/>
                    </a:moveTo>
                    <a:cubicBezTo>
                      <a:pt x="34" y="41"/>
                      <a:pt x="18" y="84"/>
                      <a:pt x="1" y="124"/>
                    </a:cubicBezTo>
                    <a:cubicBezTo>
                      <a:pt x="41" y="140"/>
                      <a:pt x="82" y="156"/>
                      <a:pt x="122" y="171"/>
                    </a:cubicBezTo>
                    <a:cubicBezTo>
                      <a:pt x="139" y="131"/>
                      <a:pt x="155" y="88"/>
                      <a:pt x="171" y="47"/>
                    </a:cubicBezTo>
                    <a:cubicBezTo>
                      <a:pt x="144" y="39"/>
                      <a:pt x="119" y="28"/>
                      <a:pt x="92" y="18"/>
                    </a:cubicBezTo>
                    <a:cubicBezTo>
                      <a:pt x="78" y="12"/>
                      <a:pt x="64" y="6"/>
                      <a:pt x="5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705;p50">
                <a:extLst>
                  <a:ext uri="{FF2B5EF4-FFF2-40B4-BE49-F238E27FC236}">
                    <a16:creationId xmlns:a16="http://schemas.microsoft.com/office/drawing/2014/main" id="{4CB3679B-C8B4-4AE1-A6CC-BFC1F2366AB5}"/>
                  </a:ext>
                </a:extLst>
              </p:cNvPr>
              <p:cNvSpPr/>
              <p:nvPr/>
            </p:nvSpPr>
            <p:spPr>
              <a:xfrm flipH="1">
                <a:off x="7245089" y="2451521"/>
                <a:ext cx="4265" cy="7318"/>
              </a:xfrm>
              <a:custGeom>
                <a:avLst/>
                <a:gdLst/>
                <a:ahLst/>
                <a:cxnLst/>
                <a:rect l="l" t="t" r="r" b="b"/>
                <a:pathLst>
                  <a:path w="98" h="16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" y="51"/>
                      <a:pt x="11" y="99"/>
                      <a:pt x="14" y="151"/>
                    </a:cubicBezTo>
                    <a:lnTo>
                      <a:pt x="14" y="152"/>
                    </a:lnTo>
                    <a:cubicBezTo>
                      <a:pt x="26" y="156"/>
                      <a:pt x="37" y="162"/>
                      <a:pt x="49" y="167"/>
                    </a:cubicBezTo>
                    <a:cubicBezTo>
                      <a:pt x="64" y="126"/>
                      <a:pt x="81" y="83"/>
                      <a:pt x="98" y="43"/>
                    </a:cubicBezTo>
                    <a:cubicBezTo>
                      <a:pt x="66" y="30"/>
                      <a:pt x="33" y="16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706;p50">
                <a:extLst>
                  <a:ext uri="{FF2B5EF4-FFF2-40B4-BE49-F238E27FC236}">
                    <a16:creationId xmlns:a16="http://schemas.microsoft.com/office/drawing/2014/main" id="{B5A936A7-B848-4483-8AD6-F47AD9A39171}"/>
                  </a:ext>
                </a:extLst>
              </p:cNvPr>
              <p:cNvSpPr/>
              <p:nvPr/>
            </p:nvSpPr>
            <p:spPr>
              <a:xfrm flipH="1">
                <a:off x="7151657" y="2443372"/>
                <a:ext cx="67583" cy="24231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553" extrusionOk="0">
                    <a:moveTo>
                      <a:pt x="1529" y="0"/>
                    </a:moveTo>
                    <a:cubicBezTo>
                      <a:pt x="1215" y="244"/>
                      <a:pt x="823" y="396"/>
                      <a:pt x="419" y="418"/>
                    </a:cubicBezTo>
                    <a:cubicBezTo>
                      <a:pt x="388" y="419"/>
                      <a:pt x="356" y="420"/>
                      <a:pt x="325" y="420"/>
                    </a:cubicBezTo>
                    <a:cubicBezTo>
                      <a:pt x="217" y="420"/>
                      <a:pt x="107" y="411"/>
                      <a:pt x="1" y="396"/>
                    </a:cubicBezTo>
                    <a:lnTo>
                      <a:pt x="1" y="396"/>
                    </a:lnTo>
                    <a:cubicBezTo>
                      <a:pt x="2" y="441"/>
                      <a:pt x="3" y="486"/>
                      <a:pt x="7" y="530"/>
                    </a:cubicBezTo>
                    <a:cubicBezTo>
                      <a:pt x="51" y="536"/>
                      <a:pt x="97" y="541"/>
                      <a:pt x="146" y="545"/>
                    </a:cubicBezTo>
                    <a:cubicBezTo>
                      <a:pt x="201" y="550"/>
                      <a:pt x="255" y="552"/>
                      <a:pt x="310" y="552"/>
                    </a:cubicBezTo>
                    <a:cubicBezTo>
                      <a:pt x="755" y="552"/>
                      <a:pt x="1191" y="406"/>
                      <a:pt x="1553" y="146"/>
                    </a:cubicBezTo>
                    <a:cubicBezTo>
                      <a:pt x="1542" y="97"/>
                      <a:pt x="1535" y="49"/>
                      <a:pt x="152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707;p50">
                <a:extLst>
                  <a:ext uri="{FF2B5EF4-FFF2-40B4-BE49-F238E27FC236}">
                    <a16:creationId xmlns:a16="http://schemas.microsoft.com/office/drawing/2014/main" id="{C750F9FB-5380-4FC3-BCD6-B01CA4D375B8}"/>
                  </a:ext>
                </a:extLst>
              </p:cNvPr>
              <p:cNvSpPr/>
              <p:nvPr/>
            </p:nvSpPr>
            <p:spPr>
              <a:xfrm flipH="1">
                <a:off x="7224897" y="2458182"/>
                <a:ext cx="6136" cy="7449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70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3" y="46"/>
                      <a:pt x="5" y="93"/>
                      <a:pt x="6" y="139"/>
                    </a:cubicBezTo>
                    <a:cubicBezTo>
                      <a:pt x="51" y="151"/>
                      <a:pt x="96" y="161"/>
                      <a:pt x="141" y="169"/>
                    </a:cubicBezTo>
                    <a:cubicBezTo>
                      <a:pt x="140" y="124"/>
                      <a:pt x="139" y="80"/>
                      <a:pt x="135" y="33"/>
                    </a:cubicBezTo>
                    <a:cubicBezTo>
                      <a:pt x="90" y="24"/>
                      <a:pt x="46" y="12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708;p50">
                <a:extLst>
                  <a:ext uri="{FF2B5EF4-FFF2-40B4-BE49-F238E27FC236}">
                    <a16:creationId xmlns:a16="http://schemas.microsoft.com/office/drawing/2014/main" id="{0BA234AE-B876-475D-AAE1-1BB43A25C262}"/>
                  </a:ext>
                </a:extLst>
              </p:cNvPr>
              <p:cNvSpPr/>
              <p:nvPr/>
            </p:nvSpPr>
            <p:spPr>
              <a:xfrm flipH="1">
                <a:off x="7219022" y="2459628"/>
                <a:ext cx="6136" cy="6967"/>
              </a:xfrm>
              <a:custGeom>
                <a:avLst/>
                <a:gdLst/>
                <a:ahLst/>
                <a:cxnLst/>
                <a:rect l="l" t="t" r="r" b="b"/>
                <a:pathLst>
                  <a:path w="141" h="15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46"/>
                      <a:pt x="2" y="90"/>
                      <a:pt x="6" y="136"/>
                    </a:cubicBezTo>
                    <a:cubicBezTo>
                      <a:pt x="51" y="145"/>
                      <a:pt x="96" y="152"/>
                      <a:pt x="140" y="158"/>
                    </a:cubicBezTo>
                    <a:cubicBezTo>
                      <a:pt x="139" y="113"/>
                      <a:pt x="138" y="68"/>
                      <a:pt x="135" y="24"/>
                    </a:cubicBezTo>
                    <a:cubicBezTo>
                      <a:pt x="91" y="17"/>
                      <a:pt x="45" y="8"/>
                      <a:pt x="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709;p50">
                <a:extLst>
                  <a:ext uri="{FF2B5EF4-FFF2-40B4-BE49-F238E27FC236}">
                    <a16:creationId xmlns:a16="http://schemas.microsoft.com/office/drawing/2014/main" id="{9AE9EED8-FAC9-43CE-A6B2-21F05C286109}"/>
                  </a:ext>
                </a:extLst>
              </p:cNvPr>
              <p:cNvSpPr/>
              <p:nvPr/>
            </p:nvSpPr>
            <p:spPr>
              <a:xfrm flipH="1">
                <a:off x="7230946" y="2450032"/>
                <a:ext cx="8921" cy="8194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7" extrusionOk="0">
                    <a:moveTo>
                      <a:pt x="48" y="0"/>
                    </a:moveTo>
                    <a:cubicBezTo>
                      <a:pt x="32" y="42"/>
                      <a:pt x="17" y="82"/>
                      <a:pt x="0" y="125"/>
                    </a:cubicBezTo>
                    <a:cubicBezTo>
                      <a:pt x="66" y="146"/>
                      <a:pt x="135" y="168"/>
                      <a:pt x="205" y="187"/>
                    </a:cubicBezTo>
                    <a:cubicBezTo>
                      <a:pt x="203" y="140"/>
                      <a:pt x="202" y="94"/>
                      <a:pt x="199" y="48"/>
                    </a:cubicBezTo>
                    <a:cubicBezTo>
                      <a:pt x="148" y="34"/>
                      <a:pt x="98" y="17"/>
                      <a:pt x="4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710;p50">
                <a:extLst>
                  <a:ext uri="{FF2B5EF4-FFF2-40B4-BE49-F238E27FC236}">
                    <a16:creationId xmlns:a16="http://schemas.microsoft.com/office/drawing/2014/main" id="{942E25AD-3C22-41A0-9CE8-FC7BE6B148A3}"/>
                  </a:ext>
                </a:extLst>
              </p:cNvPr>
              <p:cNvSpPr/>
              <p:nvPr/>
            </p:nvSpPr>
            <p:spPr>
              <a:xfrm flipH="1">
                <a:off x="7248353" y="2444642"/>
                <a:ext cx="2089" cy="4426"/>
              </a:xfrm>
              <a:custGeom>
                <a:avLst/>
                <a:gdLst/>
                <a:ahLst/>
                <a:cxnLst/>
                <a:rect l="l" t="t" r="r" b="b"/>
                <a:pathLst>
                  <a:path w="48" h="10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7" y="33"/>
                      <a:pt x="12" y="68"/>
                      <a:pt x="17" y="101"/>
                    </a:cubicBezTo>
                    <a:cubicBezTo>
                      <a:pt x="29" y="75"/>
                      <a:pt x="39" y="49"/>
                      <a:pt x="47" y="23"/>
                    </a:cubicBezTo>
                    <a:cubicBezTo>
                      <a:pt x="34" y="17"/>
                      <a:pt x="19" y="10"/>
                      <a:pt x="7" y="2"/>
                    </a:cubicBezTo>
                    <a:cubicBezTo>
                      <a:pt x="5" y="1"/>
                      <a:pt x="2" y="1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711;p50">
                <a:extLst>
                  <a:ext uri="{FF2B5EF4-FFF2-40B4-BE49-F238E27FC236}">
                    <a16:creationId xmlns:a16="http://schemas.microsoft.com/office/drawing/2014/main" id="{65F7CF3D-206F-455A-96A1-3B1F4EDC4A48}"/>
                  </a:ext>
                </a:extLst>
              </p:cNvPr>
              <p:cNvSpPr/>
              <p:nvPr/>
            </p:nvSpPr>
            <p:spPr>
              <a:xfrm flipH="1">
                <a:off x="7237778" y="2447972"/>
                <a:ext cx="7354" cy="7493"/>
              </a:xfrm>
              <a:custGeom>
                <a:avLst/>
                <a:gdLst/>
                <a:ahLst/>
                <a:cxnLst/>
                <a:rect l="l" t="t" r="r" b="b"/>
                <a:pathLst>
                  <a:path w="169" h="171" extrusionOk="0">
                    <a:moveTo>
                      <a:pt x="48" y="1"/>
                    </a:moveTo>
                    <a:cubicBezTo>
                      <a:pt x="33" y="41"/>
                      <a:pt x="17" y="83"/>
                      <a:pt x="1" y="124"/>
                    </a:cubicBezTo>
                    <a:cubicBezTo>
                      <a:pt x="13" y="129"/>
                      <a:pt x="28" y="135"/>
                      <a:pt x="42" y="141"/>
                    </a:cubicBezTo>
                    <a:cubicBezTo>
                      <a:pt x="69" y="151"/>
                      <a:pt x="95" y="162"/>
                      <a:pt x="121" y="170"/>
                    </a:cubicBezTo>
                    <a:cubicBezTo>
                      <a:pt x="138" y="128"/>
                      <a:pt x="153" y="88"/>
                      <a:pt x="169" y="46"/>
                    </a:cubicBezTo>
                    <a:cubicBezTo>
                      <a:pt x="150" y="38"/>
                      <a:pt x="129" y="33"/>
                      <a:pt x="111" y="25"/>
                    </a:cubicBezTo>
                    <a:cubicBezTo>
                      <a:pt x="91" y="18"/>
                      <a:pt x="69" y="9"/>
                      <a:pt x="4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712;p50">
                <a:extLst>
                  <a:ext uri="{FF2B5EF4-FFF2-40B4-BE49-F238E27FC236}">
                    <a16:creationId xmlns:a16="http://schemas.microsoft.com/office/drawing/2014/main" id="{E281874C-6D76-465E-8147-B831F762CF58}"/>
                  </a:ext>
                </a:extLst>
              </p:cNvPr>
              <p:cNvSpPr/>
              <p:nvPr/>
            </p:nvSpPr>
            <p:spPr>
              <a:xfrm flipH="1">
                <a:off x="7243044" y="2445650"/>
                <a:ext cx="6658" cy="7756"/>
              </a:xfrm>
              <a:custGeom>
                <a:avLst/>
                <a:gdLst/>
                <a:ahLst/>
                <a:cxnLst/>
                <a:rect l="l" t="t" r="r" b="b"/>
                <a:pathLst>
                  <a:path w="153" h="177" extrusionOk="0">
                    <a:moveTo>
                      <a:pt x="129" y="44"/>
                    </a:moveTo>
                    <a:lnTo>
                      <a:pt x="129" y="44"/>
                    </a:lnTo>
                    <a:cubicBezTo>
                      <a:pt x="129" y="44"/>
                      <a:pt x="129" y="44"/>
                      <a:pt x="129" y="44"/>
                    </a:cubicBezTo>
                    <a:lnTo>
                      <a:pt x="129" y="44"/>
                    </a:lnTo>
                    <a:cubicBezTo>
                      <a:pt x="129" y="44"/>
                      <a:pt x="129" y="44"/>
                      <a:pt x="129" y="44"/>
                    </a:cubicBezTo>
                    <a:close/>
                    <a:moveTo>
                      <a:pt x="30" y="0"/>
                    </a:moveTo>
                    <a:lnTo>
                      <a:pt x="0" y="78"/>
                    </a:lnTo>
                    <a:cubicBezTo>
                      <a:pt x="2" y="98"/>
                      <a:pt x="6" y="116"/>
                      <a:pt x="7" y="135"/>
                    </a:cubicBezTo>
                    <a:cubicBezTo>
                      <a:pt x="39" y="149"/>
                      <a:pt x="71" y="164"/>
                      <a:pt x="104" y="177"/>
                    </a:cubicBezTo>
                    <a:cubicBezTo>
                      <a:pt x="121" y="136"/>
                      <a:pt x="136" y="94"/>
                      <a:pt x="152" y="54"/>
                    </a:cubicBezTo>
                    <a:cubicBezTo>
                      <a:pt x="145" y="50"/>
                      <a:pt x="138" y="48"/>
                      <a:pt x="129" y="44"/>
                    </a:cubicBezTo>
                    <a:lnTo>
                      <a:pt x="129" y="44"/>
                    </a:lnTo>
                    <a:cubicBezTo>
                      <a:pt x="130" y="45"/>
                      <a:pt x="130" y="45"/>
                      <a:pt x="130" y="47"/>
                    </a:cubicBezTo>
                    <a:cubicBezTo>
                      <a:pt x="129" y="47"/>
                      <a:pt x="128" y="44"/>
                      <a:pt x="128" y="44"/>
                    </a:cubicBezTo>
                    <a:cubicBezTo>
                      <a:pt x="127" y="43"/>
                      <a:pt x="123" y="43"/>
                      <a:pt x="122" y="42"/>
                    </a:cubicBezTo>
                    <a:cubicBezTo>
                      <a:pt x="121" y="42"/>
                      <a:pt x="118" y="41"/>
                      <a:pt x="117" y="41"/>
                    </a:cubicBezTo>
                    <a:cubicBezTo>
                      <a:pt x="116" y="41"/>
                      <a:pt x="113" y="39"/>
                      <a:pt x="111" y="37"/>
                    </a:cubicBezTo>
                    <a:cubicBezTo>
                      <a:pt x="84" y="26"/>
                      <a:pt x="57" y="13"/>
                      <a:pt x="3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713;p50">
                <a:extLst>
                  <a:ext uri="{FF2B5EF4-FFF2-40B4-BE49-F238E27FC236}">
                    <a16:creationId xmlns:a16="http://schemas.microsoft.com/office/drawing/2014/main" id="{931BFC9E-B163-42F5-A825-95A4121AD52A}"/>
                  </a:ext>
                </a:extLst>
              </p:cNvPr>
              <p:cNvSpPr/>
              <p:nvPr/>
            </p:nvSpPr>
            <p:spPr>
              <a:xfrm flipH="1">
                <a:off x="7244088" y="2447227"/>
                <a:ext cx="783" cy="438"/>
              </a:xfrm>
              <a:custGeom>
                <a:avLst/>
                <a:gdLst/>
                <a:ahLst/>
                <a:cxnLst/>
                <a:rect l="l" t="t" r="r" b="b"/>
                <a:pathLst>
                  <a:path w="18" h="10" extrusionOk="0">
                    <a:moveTo>
                      <a:pt x="1" y="1"/>
                    </a:moveTo>
                    <a:cubicBezTo>
                      <a:pt x="1" y="1"/>
                      <a:pt x="3" y="2"/>
                      <a:pt x="6" y="4"/>
                    </a:cubicBezTo>
                    <a:cubicBezTo>
                      <a:pt x="7" y="4"/>
                      <a:pt x="7" y="4"/>
                      <a:pt x="8" y="4"/>
                    </a:cubicBezTo>
                    <a:lnTo>
                      <a:pt x="8" y="4"/>
                    </a:lnTo>
                    <a:cubicBezTo>
                      <a:pt x="3" y="2"/>
                      <a:pt x="1" y="1"/>
                      <a:pt x="1" y="1"/>
                    </a:cubicBezTo>
                    <a:close/>
                    <a:moveTo>
                      <a:pt x="8" y="4"/>
                    </a:moveTo>
                    <a:cubicBezTo>
                      <a:pt x="10" y="5"/>
                      <a:pt x="13" y="7"/>
                      <a:pt x="18" y="9"/>
                    </a:cubicBezTo>
                    <a:cubicBezTo>
                      <a:pt x="18" y="7"/>
                      <a:pt x="18" y="7"/>
                      <a:pt x="17" y="7"/>
                    </a:cubicBezTo>
                    <a:cubicBezTo>
                      <a:pt x="14" y="6"/>
                      <a:pt x="11" y="5"/>
                      <a:pt x="8" y="4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714;p50">
                <a:extLst>
                  <a:ext uri="{FF2B5EF4-FFF2-40B4-BE49-F238E27FC236}">
                    <a16:creationId xmlns:a16="http://schemas.microsoft.com/office/drawing/2014/main" id="{7912BF33-0F9A-486F-A246-5916176F7480}"/>
                  </a:ext>
                </a:extLst>
              </p:cNvPr>
              <p:cNvSpPr/>
              <p:nvPr/>
            </p:nvSpPr>
            <p:spPr>
              <a:xfrm flipH="1">
                <a:off x="7194174" y="2455114"/>
                <a:ext cx="1654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38" h="6" extrusionOk="0">
                    <a:moveTo>
                      <a:pt x="37" y="0"/>
                    </a:moveTo>
                    <a:lnTo>
                      <a:pt x="37" y="0"/>
                    </a:lnTo>
                    <a:cubicBezTo>
                      <a:pt x="35" y="0"/>
                      <a:pt x="32" y="1"/>
                      <a:pt x="30" y="1"/>
                    </a:cubicBezTo>
                    <a:lnTo>
                      <a:pt x="30" y="1"/>
                    </a:lnTo>
                    <a:cubicBezTo>
                      <a:pt x="32" y="1"/>
                      <a:pt x="35" y="0"/>
                      <a:pt x="37" y="0"/>
                    </a:cubicBezTo>
                    <a:close/>
                    <a:moveTo>
                      <a:pt x="30" y="1"/>
                    </a:moveTo>
                    <a:lnTo>
                      <a:pt x="30" y="1"/>
                    </a:lnTo>
                    <a:cubicBezTo>
                      <a:pt x="27" y="1"/>
                      <a:pt x="24" y="2"/>
                      <a:pt x="21" y="2"/>
                    </a:cubicBezTo>
                    <a:lnTo>
                      <a:pt x="21" y="2"/>
                    </a:lnTo>
                    <a:cubicBezTo>
                      <a:pt x="24" y="2"/>
                      <a:pt x="27" y="1"/>
                      <a:pt x="30" y="1"/>
                    </a:cubicBezTo>
                    <a:close/>
                    <a:moveTo>
                      <a:pt x="21" y="2"/>
                    </a:moveTo>
                    <a:lnTo>
                      <a:pt x="21" y="2"/>
                    </a:lnTo>
                    <a:cubicBezTo>
                      <a:pt x="16" y="3"/>
                      <a:pt x="10" y="4"/>
                      <a:pt x="4" y="5"/>
                    </a:cubicBezTo>
                    <a:lnTo>
                      <a:pt x="4" y="5"/>
                    </a:lnTo>
                    <a:cubicBezTo>
                      <a:pt x="8" y="5"/>
                      <a:pt x="12" y="4"/>
                      <a:pt x="17" y="4"/>
                    </a:cubicBezTo>
                    <a:cubicBezTo>
                      <a:pt x="18" y="3"/>
                      <a:pt x="19" y="3"/>
                      <a:pt x="21" y="2"/>
                    </a:cubicBezTo>
                    <a:close/>
                    <a:moveTo>
                      <a:pt x="4" y="5"/>
                    </a:moveTo>
                    <a:cubicBezTo>
                      <a:pt x="3" y="5"/>
                      <a:pt x="2" y="6"/>
                      <a:pt x="0" y="6"/>
                    </a:cubicBezTo>
                    <a:cubicBezTo>
                      <a:pt x="2" y="6"/>
                      <a:pt x="3" y="5"/>
                      <a:pt x="4" y="5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715;p50">
                <a:extLst>
                  <a:ext uri="{FF2B5EF4-FFF2-40B4-BE49-F238E27FC236}">
                    <a16:creationId xmlns:a16="http://schemas.microsoft.com/office/drawing/2014/main" id="{76DC1A16-C92A-48A9-9478-B69E5C391898}"/>
                  </a:ext>
                </a:extLst>
              </p:cNvPr>
              <p:cNvSpPr/>
              <p:nvPr/>
            </p:nvSpPr>
            <p:spPr>
              <a:xfrm flipH="1">
                <a:off x="7216281" y="2455027"/>
                <a:ext cx="1567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36" h="6" extrusionOk="0">
                    <a:moveTo>
                      <a:pt x="0" y="1"/>
                    </a:moveTo>
                    <a:lnTo>
                      <a:pt x="35" y="6"/>
                    </a:lnTo>
                    <a:cubicBezTo>
                      <a:pt x="29" y="3"/>
                      <a:pt x="24" y="3"/>
                      <a:pt x="18" y="2"/>
                    </a:cubicBezTo>
                    <a:cubicBezTo>
                      <a:pt x="12" y="1"/>
                      <a:pt x="6" y="1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716;p50">
                <a:extLst>
                  <a:ext uri="{FF2B5EF4-FFF2-40B4-BE49-F238E27FC236}">
                    <a16:creationId xmlns:a16="http://schemas.microsoft.com/office/drawing/2014/main" id="{BAD0A0D1-A677-444F-8E53-2A7209167610}"/>
                  </a:ext>
                </a:extLst>
              </p:cNvPr>
              <p:cNvSpPr/>
              <p:nvPr/>
            </p:nvSpPr>
            <p:spPr>
              <a:xfrm flipH="1">
                <a:off x="7152702" y="2436317"/>
                <a:ext cx="66669" cy="25458"/>
              </a:xfrm>
              <a:custGeom>
                <a:avLst/>
                <a:gdLst/>
                <a:ahLst/>
                <a:cxnLst/>
                <a:rect l="l" t="t" r="r" b="b"/>
                <a:pathLst>
                  <a:path w="1532" h="581" extrusionOk="0">
                    <a:moveTo>
                      <a:pt x="1515" y="1"/>
                    </a:moveTo>
                    <a:cubicBezTo>
                      <a:pt x="1501" y="15"/>
                      <a:pt x="1486" y="26"/>
                      <a:pt x="1472" y="39"/>
                    </a:cubicBezTo>
                    <a:lnTo>
                      <a:pt x="1451" y="56"/>
                    </a:lnTo>
                    <a:lnTo>
                      <a:pt x="1451" y="56"/>
                    </a:lnTo>
                    <a:cubicBezTo>
                      <a:pt x="1451" y="56"/>
                      <a:pt x="1451" y="55"/>
                      <a:pt x="1451" y="55"/>
                    </a:cubicBezTo>
                    <a:lnTo>
                      <a:pt x="1451" y="55"/>
                    </a:lnTo>
                    <a:lnTo>
                      <a:pt x="1447" y="59"/>
                    </a:lnTo>
                    <a:lnTo>
                      <a:pt x="1445" y="61"/>
                    </a:lnTo>
                    <a:cubicBezTo>
                      <a:pt x="1444" y="62"/>
                      <a:pt x="1443" y="62"/>
                      <a:pt x="1441" y="64"/>
                    </a:cubicBezTo>
                    <a:cubicBezTo>
                      <a:pt x="1438" y="65"/>
                      <a:pt x="1436" y="68"/>
                      <a:pt x="1434" y="69"/>
                    </a:cubicBezTo>
                    <a:cubicBezTo>
                      <a:pt x="1398" y="96"/>
                      <a:pt x="1362" y="122"/>
                      <a:pt x="1323" y="146"/>
                    </a:cubicBezTo>
                    <a:cubicBezTo>
                      <a:pt x="1247" y="196"/>
                      <a:pt x="1166" y="241"/>
                      <a:pt x="1083" y="279"/>
                    </a:cubicBezTo>
                    <a:cubicBezTo>
                      <a:pt x="1066" y="288"/>
                      <a:pt x="1049" y="296"/>
                      <a:pt x="1032" y="303"/>
                    </a:cubicBezTo>
                    <a:lnTo>
                      <a:pt x="1032" y="303"/>
                    </a:lnTo>
                    <a:cubicBezTo>
                      <a:pt x="1036" y="301"/>
                      <a:pt x="1040" y="299"/>
                      <a:pt x="1040" y="299"/>
                    </a:cubicBezTo>
                    <a:lnTo>
                      <a:pt x="1040" y="299"/>
                    </a:lnTo>
                    <a:cubicBezTo>
                      <a:pt x="1040" y="299"/>
                      <a:pt x="1035" y="301"/>
                      <a:pt x="1022" y="307"/>
                    </a:cubicBezTo>
                    <a:cubicBezTo>
                      <a:pt x="1025" y="306"/>
                      <a:pt x="1028" y="305"/>
                      <a:pt x="1032" y="303"/>
                    </a:cubicBezTo>
                    <a:lnTo>
                      <a:pt x="1032" y="303"/>
                    </a:lnTo>
                    <a:cubicBezTo>
                      <a:pt x="1026" y="306"/>
                      <a:pt x="1019" y="309"/>
                      <a:pt x="1016" y="311"/>
                    </a:cubicBezTo>
                    <a:lnTo>
                      <a:pt x="981" y="323"/>
                    </a:lnTo>
                    <a:cubicBezTo>
                      <a:pt x="938" y="340"/>
                      <a:pt x="894" y="355"/>
                      <a:pt x="851" y="369"/>
                    </a:cubicBezTo>
                    <a:cubicBezTo>
                      <a:pt x="761" y="396"/>
                      <a:pt x="670" y="416"/>
                      <a:pt x="578" y="431"/>
                    </a:cubicBezTo>
                    <a:lnTo>
                      <a:pt x="578" y="431"/>
                    </a:lnTo>
                    <a:cubicBezTo>
                      <a:pt x="579" y="431"/>
                      <a:pt x="579" y="430"/>
                      <a:pt x="580" y="430"/>
                    </a:cubicBezTo>
                    <a:lnTo>
                      <a:pt x="580" y="430"/>
                    </a:lnTo>
                    <a:lnTo>
                      <a:pt x="559" y="433"/>
                    </a:lnTo>
                    <a:lnTo>
                      <a:pt x="559" y="433"/>
                    </a:lnTo>
                    <a:cubicBezTo>
                      <a:pt x="560" y="433"/>
                      <a:pt x="560" y="433"/>
                      <a:pt x="561" y="433"/>
                    </a:cubicBezTo>
                    <a:lnTo>
                      <a:pt x="561" y="433"/>
                    </a:lnTo>
                    <a:cubicBezTo>
                      <a:pt x="482" y="442"/>
                      <a:pt x="402" y="447"/>
                      <a:pt x="322" y="447"/>
                    </a:cubicBezTo>
                    <a:cubicBezTo>
                      <a:pt x="233" y="447"/>
                      <a:pt x="144" y="441"/>
                      <a:pt x="56" y="429"/>
                    </a:cubicBezTo>
                    <a:lnTo>
                      <a:pt x="56" y="429"/>
                    </a:lnTo>
                    <a:cubicBezTo>
                      <a:pt x="62" y="430"/>
                      <a:pt x="68" y="430"/>
                      <a:pt x="72" y="433"/>
                    </a:cubicBezTo>
                    <a:lnTo>
                      <a:pt x="44" y="429"/>
                    </a:lnTo>
                    <a:lnTo>
                      <a:pt x="44" y="429"/>
                    </a:lnTo>
                    <a:cubicBezTo>
                      <a:pt x="48" y="429"/>
                      <a:pt x="51" y="429"/>
                      <a:pt x="55" y="429"/>
                    </a:cubicBezTo>
                    <a:cubicBezTo>
                      <a:pt x="36" y="427"/>
                      <a:pt x="18" y="423"/>
                      <a:pt x="0" y="421"/>
                    </a:cubicBezTo>
                    <a:lnTo>
                      <a:pt x="0" y="421"/>
                    </a:lnTo>
                    <a:cubicBezTo>
                      <a:pt x="2" y="465"/>
                      <a:pt x="3" y="510"/>
                      <a:pt x="6" y="556"/>
                    </a:cubicBezTo>
                    <a:cubicBezTo>
                      <a:pt x="107" y="572"/>
                      <a:pt x="211" y="580"/>
                      <a:pt x="316" y="580"/>
                    </a:cubicBezTo>
                    <a:cubicBezTo>
                      <a:pt x="350" y="580"/>
                      <a:pt x="385" y="579"/>
                      <a:pt x="419" y="578"/>
                    </a:cubicBezTo>
                    <a:cubicBezTo>
                      <a:pt x="823" y="557"/>
                      <a:pt x="1217" y="405"/>
                      <a:pt x="1531" y="160"/>
                    </a:cubicBezTo>
                    <a:cubicBezTo>
                      <a:pt x="1524" y="108"/>
                      <a:pt x="1518" y="53"/>
                      <a:pt x="151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717;p50">
                <a:extLst>
                  <a:ext uri="{FF2B5EF4-FFF2-40B4-BE49-F238E27FC236}">
                    <a16:creationId xmlns:a16="http://schemas.microsoft.com/office/drawing/2014/main" id="{3E2E599F-0E1F-4EF6-9974-C0C9FF343728}"/>
                  </a:ext>
                </a:extLst>
              </p:cNvPr>
              <p:cNvSpPr/>
              <p:nvPr/>
            </p:nvSpPr>
            <p:spPr>
              <a:xfrm flipH="1">
                <a:off x="7156270" y="2438771"/>
                <a:ext cx="740" cy="526"/>
              </a:xfrm>
              <a:custGeom>
                <a:avLst/>
                <a:gdLst/>
                <a:ahLst/>
                <a:cxnLst/>
                <a:rect l="l" t="t" r="r" b="b"/>
                <a:pathLst>
                  <a:path w="17" h="12" extrusionOk="0">
                    <a:moveTo>
                      <a:pt x="17" y="1"/>
                    </a:moveTo>
                    <a:cubicBezTo>
                      <a:pt x="16" y="1"/>
                      <a:pt x="14" y="2"/>
                      <a:pt x="14" y="2"/>
                    </a:cubicBezTo>
                    <a:cubicBezTo>
                      <a:pt x="11" y="3"/>
                      <a:pt x="10" y="5"/>
                      <a:pt x="8" y="6"/>
                    </a:cubicBezTo>
                    <a:cubicBezTo>
                      <a:pt x="4" y="9"/>
                      <a:pt x="1" y="12"/>
                      <a:pt x="1" y="12"/>
                    </a:cubicBezTo>
                    <a:cubicBezTo>
                      <a:pt x="1" y="12"/>
                      <a:pt x="5" y="9"/>
                      <a:pt x="1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718;p50">
                <a:extLst>
                  <a:ext uri="{FF2B5EF4-FFF2-40B4-BE49-F238E27FC236}">
                    <a16:creationId xmlns:a16="http://schemas.microsoft.com/office/drawing/2014/main" id="{4B2E4EC0-C91E-4E62-9BBF-3F0525FCE762}"/>
                  </a:ext>
                </a:extLst>
              </p:cNvPr>
              <p:cNvSpPr/>
              <p:nvPr/>
            </p:nvSpPr>
            <p:spPr>
              <a:xfrm flipH="1">
                <a:off x="7225071" y="2452047"/>
                <a:ext cx="6179" cy="7624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7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" y="47"/>
                      <a:pt x="3" y="93"/>
                      <a:pt x="7" y="140"/>
                    </a:cubicBezTo>
                    <a:cubicBezTo>
                      <a:pt x="52" y="152"/>
                      <a:pt x="95" y="163"/>
                      <a:pt x="141" y="173"/>
                    </a:cubicBezTo>
                    <a:cubicBezTo>
                      <a:pt x="140" y="127"/>
                      <a:pt x="139" y="82"/>
                      <a:pt x="135" y="35"/>
                    </a:cubicBezTo>
                    <a:cubicBezTo>
                      <a:pt x="91" y="25"/>
                      <a:pt x="46" y="13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719;p50">
                <a:extLst>
                  <a:ext uri="{FF2B5EF4-FFF2-40B4-BE49-F238E27FC236}">
                    <a16:creationId xmlns:a16="http://schemas.microsoft.com/office/drawing/2014/main" id="{926D00E4-0ABF-467F-B6FC-6395BE904BDD}"/>
                  </a:ext>
                </a:extLst>
              </p:cNvPr>
              <p:cNvSpPr/>
              <p:nvPr/>
            </p:nvSpPr>
            <p:spPr>
              <a:xfrm flipH="1">
                <a:off x="7219196" y="2453581"/>
                <a:ext cx="6179" cy="709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162" extrusionOk="0">
                    <a:moveTo>
                      <a:pt x="0" y="0"/>
                    </a:moveTo>
                    <a:cubicBezTo>
                      <a:pt x="3" y="47"/>
                      <a:pt x="4" y="92"/>
                      <a:pt x="6" y="138"/>
                    </a:cubicBezTo>
                    <a:cubicBezTo>
                      <a:pt x="51" y="146"/>
                      <a:pt x="97" y="156"/>
                      <a:pt x="142" y="162"/>
                    </a:cubicBezTo>
                    <a:cubicBezTo>
                      <a:pt x="140" y="116"/>
                      <a:pt x="138" y="71"/>
                      <a:pt x="136" y="27"/>
                    </a:cubicBezTo>
                    <a:cubicBezTo>
                      <a:pt x="91" y="19"/>
                      <a:pt x="46" y="11"/>
                      <a:pt x="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720;p50">
                <a:extLst>
                  <a:ext uri="{FF2B5EF4-FFF2-40B4-BE49-F238E27FC236}">
                    <a16:creationId xmlns:a16="http://schemas.microsoft.com/office/drawing/2014/main" id="{30D9630C-EDB2-410A-BAEA-F0491828475C}"/>
                  </a:ext>
                </a:extLst>
              </p:cNvPr>
              <p:cNvSpPr/>
              <p:nvPr/>
            </p:nvSpPr>
            <p:spPr>
              <a:xfrm flipH="1">
                <a:off x="7105790" y="2449287"/>
                <a:ext cx="3568" cy="19586"/>
              </a:xfrm>
              <a:custGeom>
                <a:avLst/>
                <a:gdLst/>
                <a:ahLst/>
                <a:cxnLst/>
                <a:rect l="l" t="t" r="r" b="b"/>
                <a:pathLst>
                  <a:path w="82" h="447" extrusionOk="0">
                    <a:moveTo>
                      <a:pt x="37" y="1"/>
                    </a:moveTo>
                    <a:cubicBezTo>
                      <a:pt x="21" y="34"/>
                      <a:pt x="9" y="70"/>
                      <a:pt x="0" y="105"/>
                    </a:cubicBezTo>
                    <a:cubicBezTo>
                      <a:pt x="15" y="219"/>
                      <a:pt x="35" y="334"/>
                      <a:pt x="53" y="446"/>
                    </a:cubicBezTo>
                    <a:cubicBezTo>
                      <a:pt x="62" y="445"/>
                      <a:pt x="72" y="445"/>
                      <a:pt x="81" y="443"/>
                    </a:cubicBezTo>
                    <a:cubicBezTo>
                      <a:pt x="81" y="347"/>
                      <a:pt x="73" y="249"/>
                      <a:pt x="62" y="152"/>
                    </a:cubicBezTo>
                    <a:cubicBezTo>
                      <a:pt x="58" y="126"/>
                      <a:pt x="55" y="99"/>
                      <a:pt x="50" y="74"/>
                    </a:cubicBezTo>
                    <a:cubicBezTo>
                      <a:pt x="45" y="48"/>
                      <a:pt x="42" y="26"/>
                      <a:pt x="3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721;p50">
                <a:extLst>
                  <a:ext uri="{FF2B5EF4-FFF2-40B4-BE49-F238E27FC236}">
                    <a16:creationId xmlns:a16="http://schemas.microsoft.com/office/drawing/2014/main" id="{273722B2-FD0B-42E1-946E-81686983B1CC}"/>
                  </a:ext>
                </a:extLst>
              </p:cNvPr>
              <p:cNvSpPr/>
              <p:nvPr/>
            </p:nvSpPr>
            <p:spPr>
              <a:xfrm flipH="1">
                <a:off x="7111447" y="2427335"/>
                <a:ext cx="2437" cy="8282"/>
              </a:xfrm>
              <a:custGeom>
                <a:avLst/>
                <a:gdLst/>
                <a:ahLst/>
                <a:cxnLst/>
                <a:rect l="l" t="t" r="r" b="b"/>
                <a:pathLst>
                  <a:path w="56" h="18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" y="63"/>
                      <a:pt x="23" y="127"/>
                      <a:pt x="32" y="188"/>
                    </a:cubicBezTo>
                    <a:cubicBezTo>
                      <a:pt x="40" y="181"/>
                      <a:pt x="47" y="175"/>
                      <a:pt x="55" y="168"/>
                    </a:cubicBezTo>
                    <a:cubicBezTo>
                      <a:pt x="38" y="111"/>
                      <a:pt x="21" y="55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722;p50">
                <a:extLst>
                  <a:ext uri="{FF2B5EF4-FFF2-40B4-BE49-F238E27FC236}">
                    <a16:creationId xmlns:a16="http://schemas.microsoft.com/office/drawing/2014/main" id="{5B07ED29-AA65-4408-B469-F9790DB7C6D5}"/>
                  </a:ext>
                </a:extLst>
              </p:cNvPr>
              <p:cNvSpPr/>
              <p:nvPr/>
            </p:nvSpPr>
            <p:spPr>
              <a:xfrm flipH="1">
                <a:off x="7107748" y="2441181"/>
                <a:ext cx="3481" cy="12751"/>
              </a:xfrm>
              <a:custGeom>
                <a:avLst/>
                <a:gdLst/>
                <a:ahLst/>
                <a:cxnLst/>
                <a:rect l="l" t="t" r="r" b="b"/>
                <a:pathLst>
                  <a:path w="80" h="291" extrusionOk="0">
                    <a:moveTo>
                      <a:pt x="37" y="0"/>
                    </a:moveTo>
                    <a:cubicBezTo>
                      <a:pt x="23" y="16"/>
                      <a:pt x="12" y="33"/>
                      <a:pt x="0" y="50"/>
                    </a:cubicBezTo>
                    <a:cubicBezTo>
                      <a:pt x="14" y="130"/>
                      <a:pt x="28" y="211"/>
                      <a:pt x="41" y="290"/>
                    </a:cubicBezTo>
                    <a:cubicBezTo>
                      <a:pt x="51" y="254"/>
                      <a:pt x="64" y="219"/>
                      <a:pt x="79" y="186"/>
                    </a:cubicBezTo>
                    <a:cubicBezTo>
                      <a:pt x="67" y="124"/>
                      <a:pt x="52" y="62"/>
                      <a:pt x="3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723;p50">
                <a:extLst>
                  <a:ext uri="{FF2B5EF4-FFF2-40B4-BE49-F238E27FC236}">
                    <a16:creationId xmlns:a16="http://schemas.microsoft.com/office/drawing/2014/main" id="{8EC04649-BFCA-4348-9170-71DCA323226C}"/>
                  </a:ext>
                </a:extLst>
              </p:cNvPr>
              <p:cNvSpPr/>
              <p:nvPr/>
            </p:nvSpPr>
            <p:spPr>
              <a:xfrm flipH="1">
                <a:off x="7109576" y="2434564"/>
                <a:ext cx="2916" cy="8763"/>
              </a:xfrm>
              <a:custGeom>
                <a:avLst/>
                <a:gdLst/>
                <a:ahLst/>
                <a:cxnLst/>
                <a:rect l="l" t="t" r="r" b="b"/>
                <a:pathLst>
                  <a:path w="67" h="200" extrusionOk="0">
                    <a:moveTo>
                      <a:pt x="23" y="0"/>
                    </a:moveTo>
                    <a:cubicBezTo>
                      <a:pt x="16" y="10"/>
                      <a:pt x="8" y="16"/>
                      <a:pt x="0" y="23"/>
                    </a:cubicBezTo>
                    <a:cubicBezTo>
                      <a:pt x="11" y="81"/>
                      <a:pt x="20" y="142"/>
                      <a:pt x="29" y="200"/>
                    </a:cubicBezTo>
                    <a:cubicBezTo>
                      <a:pt x="41" y="182"/>
                      <a:pt x="52" y="166"/>
                      <a:pt x="66" y="150"/>
                    </a:cubicBezTo>
                    <a:cubicBezTo>
                      <a:pt x="52" y="101"/>
                      <a:pt x="38" y="50"/>
                      <a:pt x="2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724;p50">
                <a:extLst>
                  <a:ext uri="{FF2B5EF4-FFF2-40B4-BE49-F238E27FC236}">
                    <a16:creationId xmlns:a16="http://schemas.microsoft.com/office/drawing/2014/main" id="{1E46D029-619B-45F7-BB54-3844D7B9DE7D}"/>
                  </a:ext>
                </a:extLst>
              </p:cNvPr>
              <p:cNvSpPr/>
              <p:nvPr/>
            </p:nvSpPr>
            <p:spPr>
              <a:xfrm flipH="1">
                <a:off x="7121282" y="2421551"/>
                <a:ext cx="20105" cy="49382"/>
              </a:xfrm>
              <a:custGeom>
                <a:avLst/>
                <a:gdLst/>
                <a:ahLst/>
                <a:cxnLst/>
                <a:rect l="l" t="t" r="r" b="b"/>
                <a:pathLst>
                  <a:path w="462" h="1127" extrusionOk="0">
                    <a:moveTo>
                      <a:pt x="339" y="0"/>
                    </a:moveTo>
                    <a:cubicBezTo>
                      <a:pt x="274" y="116"/>
                      <a:pt x="195" y="226"/>
                      <a:pt x="108" y="327"/>
                    </a:cubicBezTo>
                    <a:cubicBezTo>
                      <a:pt x="76" y="369"/>
                      <a:pt x="37" y="407"/>
                      <a:pt x="0" y="446"/>
                    </a:cubicBezTo>
                    <a:cubicBezTo>
                      <a:pt x="2" y="454"/>
                      <a:pt x="2" y="463"/>
                      <a:pt x="3" y="471"/>
                    </a:cubicBezTo>
                    <a:cubicBezTo>
                      <a:pt x="26" y="628"/>
                      <a:pt x="63" y="782"/>
                      <a:pt x="121" y="929"/>
                    </a:cubicBezTo>
                    <a:cubicBezTo>
                      <a:pt x="123" y="937"/>
                      <a:pt x="128" y="947"/>
                      <a:pt x="133" y="956"/>
                    </a:cubicBezTo>
                    <a:cubicBezTo>
                      <a:pt x="134" y="959"/>
                      <a:pt x="134" y="960"/>
                      <a:pt x="135" y="963"/>
                    </a:cubicBezTo>
                    <a:cubicBezTo>
                      <a:pt x="141" y="976"/>
                      <a:pt x="147" y="989"/>
                      <a:pt x="152" y="1004"/>
                    </a:cubicBezTo>
                    <a:cubicBezTo>
                      <a:pt x="166" y="1035"/>
                      <a:pt x="183" y="1068"/>
                      <a:pt x="200" y="1098"/>
                    </a:cubicBezTo>
                    <a:cubicBezTo>
                      <a:pt x="206" y="1108"/>
                      <a:pt x="212" y="1117"/>
                      <a:pt x="216" y="1127"/>
                    </a:cubicBezTo>
                    <a:lnTo>
                      <a:pt x="221" y="1127"/>
                    </a:lnTo>
                    <a:cubicBezTo>
                      <a:pt x="275" y="1028"/>
                      <a:pt x="348" y="940"/>
                      <a:pt x="437" y="865"/>
                    </a:cubicBezTo>
                    <a:cubicBezTo>
                      <a:pt x="442" y="818"/>
                      <a:pt x="452" y="773"/>
                      <a:pt x="461" y="727"/>
                    </a:cubicBezTo>
                    <a:cubicBezTo>
                      <a:pt x="423" y="484"/>
                      <a:pt x="382" y="243"/>
                      <a:pt x="33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725;p50">
                <a:extLst>
                  <a:ext uri="{FF2B5EF4-FFF2-40B4-BE49-F238E27FC236}">
                    <a16:creationId xmlns:a16="http://schemas.microsoft.com/office/drawing/2014/main" id="{71898A8B-7CA2-4902-A505-A3D3BFD5EFF3}"/>
                  </a:ext>
                </a:extLst>
              </p:cNvPr>
              <p:cNvSpPr/>
              <p:nvPr/>
            </p:nvSpPr>
            <p:spPr>
              <a:xfrm flipH="1">
                <a:off x="7118584" y="2464491"/>
                <a:ext cx="6092" cy="5872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34" extrusionOk="0">
                    <a:moveTo>
                      <a:pt x="121" y="1"/>
                    </a:moveTo>
                    <a:cubicBezTo>
                      <a:pt x="76" y="41"/>
                      <a:pt x="36" y="85"/>
                      <a:pt x="0" y="133"/>
                    </a:cubicBezTo>
                    <a:cubicBezTo>
                      <a:pt x="47" y="128"/>
                      <a:pt x="93" y="125"/>
                      <a:pt x="140" y="121"/>
                    </a:cubicBezTo>
                    <a:cubicBezTo>
                      <a:pt x="134" y="81"/>
                      <a:pt x="127" y="41"/>
                      <a:pt x="12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726;p50">
                <a:extLst>
                  <a:ext uri="{FF2B5EF4-FFF2-40B4-BE49-F238E27FC236}">
                    <a16:creationId xmlns:a16="http://schemas.microsoft.com/office/drawing/2014/main" id="{F6EA42A8-6A47-4F13-A25F-FE84E405FCE7}"/>
                  </a:ext>
                </a:extLst>
              </p:cNvPr>
              <p:cNvSpPr/>
              <p:nvPr/>
            </p:nvSpPr>
            <p:spPr>
              <a:xfrm flipH="1">
                <a:off x="7119368" y="2453362"/>
                <a:ext cx="12359" cy="17571"/>
              </a:xfrm>
              <a:custGeom>
                <a:avLst/>
                <a:gdLst/>
                <a:ahLst/>
                <a:cxnLst/>
                <a:rect l="l" t="t" r="r" b="b"/>
                <a:pathLst>
                  <a:path w="284" h="401" extrusionOk="0">
                    <a:moveTo>
                      <a:pt x="241" y="1"/>
                    </a:moveTo>
                    <a:cubicBezTo>
                      <a:pt x="231" y="46"/>
                      <a:pt x="222" y="92"/>
                      <a:pt x="216" y="139"/>
                    </a:cubicBezTo>
                    <a:lnTo>
                      <a:pt x="247" y="113"/>
                    </a:lnTo>
                    <a:lnTo>
                      <a:pt x="247" y="113"/>
                    </a:lnTo>
                    <a:cubicBezTo>
                      <a:pt x="233" y="145"/>
                      <a:pt x="220" y="175"/>
                      <a:pt x="208" y="207"/>
                    </a:cubicBezTo>
                    <a:cubicBezTo>
                      <a:pt x="210" y="184"/>
                      <a:pt x="214" y="161"/>
                      <a:pt x="216" y="139"/>
                    </a:cubicBezTo>
                    <a:lnTo>
                      <a:pt x="216" y="139"/>
                    </a:lnTo>
                    <a:cubicBezTo>
                      <a:pt x="128" y="214"/>
                      <a:pt x="53" y="302"/>
                      <a:pt x="0" y="401"/>
                    </a:cubicBezTo>
                    <a:cubicBezTo>
                      <a:pt x="56" y="398"/>
                      <a:pt x="109" y="393"/>
                      <a:pt x="164" y="388"/>
                    </a:cubicBezTo>
                    <a:cubicBezTo>
                      <a:pt x="198" y="341"/>
                      <a:pt x="239" y="297"/>
                      <a:pt x="283" y="256"/>
                    </a:cubicBezTo>
                    <a:cubicBezTo>
                      <a:pt x="268" y="171"/>
                      <a:pt x="255" y="87"/>
                      <a:pt x="24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727;p50">
                <a:extLst>
                  <a:ext uri="{FF2B5EF4-FFF2-40B4-BE49-F238E27FC236}">
                    <a16:creationId xmlns:a16="http://schemas.microsoft.com/office/drawing/2014/main" id="{E572DE3D-7B14-4CF0-BBFF-B6372728EFD5}"/>
                  </a:ext>
                </a:extLst>
              </p:cNvPr>
              <p:cNvSpPr/>
              <p:nvPr/>
            </p:nvSpPr>
            <p:spPr>
              <a:xfrm flipH="1">
                <a:off x="7120934" y="2458313"/>
                <a:ext cx="1784" cy="4163"/>
              </a:xfrm>
              <a:custGeom>
                <a:avLst/>
                <a:gdLst/>
                <a:ahLst/>
                <a:cxnLst/>
                <a:rect l="l" t="t" r="r" b="b"/>
                <a:pathLst>
                  <a:path w="41" h="95" extrusionOk="0">
                    <a:moveTo>
                      <a:pt x="40" y="0"/>
                    </a:moveTo>
                    <a:lnTo>
                      <a:pt x="9" y="26"/>
                    </a:lnTo>
                    <a:cubicBezTo>
                      <a:pt x="7" y="49"/>
                      <a:pt x="3" y="72"/>
                      <a:pt x="1" y="94"/>
                    </a:cubicBezTo>
                    <a:cubicBezTo>
                      <a:pt x="13" y="62"/>
                      <a:pt x="26" y="30"/>
                      <a:pt x="4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728;p50">
                <a:extLst>
                  <a:ext uri="{FF2B5EF4-FFF2-40B4-BE49-F238E27FC236}">
                    <a16:creationId xmlns:a16="http://schemas.microsoft.com/office/drawing/2014/main" id="{0B6F865A-9A2D-453B-B481-68D1E7FE3200}"/>
                  </a:ext>
                </a:extLst>
              </p:cNvPr>
              <p:cNvSpPr/>
              <p:nvPr/>
            </p:nvSpPr>
            <p:spPr>
              <a:xfrm flipH="1">
                <a:off x="7107009" y="2453888"/>
                <a:ext cx="6136" cy="15424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52" extrusionOk="0">
                    <a:moveTo>
                      <a:pt x="85" y="0"/>
                    </a:moveTo>
                    <a:cubicBezTo>
                      <a:pt x="80" y="15"/>
                      <a:pt x="77" y="29"/>
                      <a:pt x="73" y="44"/>
                    </a:cubicBezTo>
                    <a:cubicBezTo>
                      <a:pt x="59" y="104"/>
                      <a:pt x="62" y="174"/>
                      <a:pt x="43" y="230"/>
                    </a:cubicBezTo>
                    <a:cubicBezTo>
                      <a:pt x="35" y="254"/>
                      <a:pt x="19" y="278"/>
                      <a:pt x="0" y="298"/>
                    </a:cubicBezTo>
                    <a:cubicBezTo>
                      <a:pt x="2" y="316"/>
                      <a:pt x="6" y="334"/>
                      <a:pt x="8" y="352"/>
                    </a:cubicBezTo>
                    <a:cubicBezTo>
                      <a:pt x="52" y="347"/>
                      <a:pt x="96" y="345"/>
                      <a:pt x="140" y="340"/>
                    </a:cubicBezTo>
                    <a:cubicBezTo>
                      <a:pt x="121" y="227"/>
                      <a:pt x="103" y="114"/>
                      <a:pt x="8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729;p50">
                <a:extLst>
                  <a:ext uri="{FF2B5EF4-FFF2-40B4-BE49-F238E27FC236}">
                    <a16:creationId xmlns:a16="http://schemas.microsoft.com/office/drawing/2014/main" id="{2DC6F636-1E3B-41E2-920F-A65434600BB9}"/>
                  </a:ext>
                </a:extLst>
              </p:cNvPr>
              <p:cNvSpPr/>
              <p:nvPr/>
            </p:nvSpPr>
            <p:spPr>
              <a:xfrm flipH="1">
                <a:off x="7112361" y="2416643"/>
                <a:ext cx="9095" cy="25589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84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32" y="195"/>
                      <a:pt x="66" y="390"/>
                      <a:pt x="98" y="583"/>
                    </a:cubicBezTo>
                    <a:cubicBezTo>
                      <a:pt x="121" y="542"/>
                      <a:pt x="148" y="501"/>
                      <a:pt x="181" y="461"/>
                    </a:cubicBezTo>
                    <a:cubicBezTo>
                      <a:pt x="189" y="452"/>
                      <a:pt x="198" y="442"/>
                      <a:pt x="208" y="432"/>
                    </a:cubicBezTo>
                    <a:cubicBezTo>
                      <a:pt x="198" y="371"/>
                      <a:pt x="186" y="307"/>
                      <a:pt x="176" y="244"/>
                    </a:cubicBezTo>
                    <a:cubicBezTo>
                      <a:pt x="154" y="182"/>
                      <a:pt x="131" y="121"/>
                      <a:pt x="108" y="60"/>
                    </a:cubicBezTo>
                    <a:cubicBezTo>
                      <a:pt x="101" y="43"/>
                      <a:pt x="95" y="26"/>
                      <a:pt x="88" y="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730;p50">
                <a:extLst>
                  <a:ext uri="{FF2B5EF4-FFF2-40B4-BE49-F238E27FC236}">
                    <a16:creationId xmlns:a16="http://schemas.microsoft.com/office/drawing/2014/main" id="{D03B9E62-7AAB-4ACE-9831-EBEC8792B632}"/>
                  </a:ext>
                </a:extLst>
              </p:cNvPr>
              <p:cNvSpPr/>
              <p:nvPr/>
            </p:nvSpPr>
            <p:spPr>
              <a:xfrm flipH="1">
                <a:off x="7109489" y="2443372"/>
                <a:ext cx="5875" cy="23661"/>
              </a:xfrm>
              <a:custGeom>
                <a:avLst/>
                <a:gdLst/>
                <a:ahLst/>
                <a:cxnLst/>
                <a:rect l="l" t="t" r="r" b="b"/>
                <a:pathLst>
                  <a:path w="135" h="540" extrusionOk="0">
                    <a:moveTo>
                      <a:pt x="95" y="0"/>
                    </a:moveTo>
                    <a:cubicBezTo>
                      <a:pt x="87" y="13"/>
                      <a:pt x="80" y="26"/>
                      <a:pt x="72" y="39"/>
                    </a:cubicBezTo>
                    <a:cubicBezTo>
                      <a:pt x="42" y="101"/>
                      <a:pt x="17" y="165"/>
                      <a:pt x="0" y="232"/>
                    </a:cubicBezTo>
                    <a:cubicBezTo>
                      <a:pt x="17" y="335"/>
                      <a:pt x="34" y="436"/>
                      <a:pt x="49" y="540"/>
                    </a:cubicBezTo>
                    <a:cubicBezTo>
                      <a:pt x="68" y="519"/>
                      <a:pt x="84" y="496"/>
                      <a:pt x="93" y="471"/>
                    </a:cubicBezTo>
                    <a:cubicBezTo>
                      <a:pt x="111" y="417"/>
                      <a:pt x="109" y="344"/>
                      <a:pt x="123" y="285"/>
                    </a:cubicBezTo>
                    <a:cubicBezTo>
                      <a:pt x="125" y="272"/>
                      <a:pt x="130" y="256"/>
                      <a:pt x="135" y="243"/>
                    </a:cubicBezTo>
                    <a:cubicBezTo>
                      <a:pt x="122" y="161"/>
                      <a:pt x="109" y="81"/>
                      <a:pt x="9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731;p50">
                <a:extLst>
                  <a:ext uri="{FF2B5EF4-FFF2-40B4-BE49-F238E27FC236}">
                    <a16:creationId xmlns:a16="http://schemas.microsoft.com/office/drawing/2014/main" id="{DB707A93-5919-4124-AD6E-407E9DBFAD79}"/>
                  </a:ext>
                </a:extLst>
              </p:cNvPr>
              <p:cNvSpPr/>
              <p:nvPr/>
            </p:nvSpPr>
            <p:spPr>
              <a:xfrm flipH="1">
                <a:off x="7111099" y="2435616"/>
                <a:ext cx="6092" cy="1796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410" extrusionOk="0">
                    <a:moveTo>
                      <a:pt x="110" y="1"/>
                    </a:moveTo>
                    <a:cubicBezTo>
                      <a:pt x="101" y="11"/>
                      <a:pt x="91" y="20"/>
                      <a:pt x="83" y="30"/>
                    </a:cubicBezTo>
                    <a:cubicBezTo>
                      <a:pt x="49" y="68"/>
                      <a:pt x="23" y="109"/>
                      <a:pt x="0" y="150"/>
                    </a:cubicBezTo>
                    <a:cubicBezTo>
                      <a:pt x="14" y="236"/>
                      <a:pt x="29" y="322"/>
                      <a:pt x="42" y="409"/>
                    </a:cubicBezTo>
                    <a:cubicBezTo>
                      <a:pt x="59" y="342"/>
                      <a:pt x="84" y="278"/>
                      <a:pt x="116" y="216"/>
                    </a:cubicBezTo>
                    <a:cubicBezTo>
                      <a:pt x="123" y="203"/>
                      <a:pt x="130" y="190"/>
                      <a:pt x="139" y="177"/>
                    </a:cubicBezTo>
                    <a:cubicBezTo>
                      <a:pt x="129" y="119"/>
                      <a:pt x="120" y="59"/>
                      <a:pt x="11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732;p50">
                <a:extLst>
                  <a:ext uri="{FF2B5EF4-FFF2-40B4-BE49-F238E27FC236}">
                    <a16:creationId xmlns:a16="http://schemas.microsoft.com/office/drawing/2014/main" id="{A5B69812-12DE-4530-AB21-7BAB4B5565FA}"/>
                  </a:ext>
                </a:extLst>
              </p:cNvPr>
              <p:cNvSpPr/>
              <p:nvPr/>
            </p:nvSpPr>
            <p:spPr>
              <a:xfrm flipH="1">
                <a:off x="7112796" y="2466989"/>
                <a:ext cx="3264" cy="2629"/>
              </a:xfrm>
              <a:custGeom>
                <a:avLst/>
                <a:gdLst/>
                <a:ahLst/>
                <a:cxnLst/>
                <a:rect l="l" t="t" r="r" b="b"/>
                <a:pathLst>
                  <a:path w="75" h="60" extrusionOk="0">
                    <a:moveTo>
                      <a:pt x="65" y="1"/>
                    </a:moveTo>
                    <a:cubicBezTo>
                      <a:pt x="46" y="20"/>
                      <a:pt x="24" y="39"/>
                      <a:pt x="1" y="60"/>
                    </a:cubicBezTo>
                    <a:cubicBezTo>
                      <a:pt x="25" y="59"/>
                      <a:pt x="51" y="55"/>
                      <a:pt x="74" y="54"/>
                    </a:cubicBezTo>
                    <a:cubicBezTo>
                      <a:pt x="71" y="37"/>
                      <a:pt x="68" y="18"/>
                      <a:pt x="6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733;p50">
                <a:extLst>
                  <a:ext uri="{FF2B5EF4-FFF2-40B4-BE49-F238E27FC236}">
                    <a16:creationId xmlns:a16="http://schemas.microsoft.com/office/drawing/2014/main" id="{8F4176C2-9F47-44CF-9CFE-FE50082135FA}"/>
                  </a:ext>
                </a:extLst>
              </p:cNvPr>
              <p:cNvSpPr/>
              <p:nvPr/>
            </p:nvSpPr>
            <p:spPr>
              <a:xfrm flipH="1">
                <a:off x="7117148" y="2416381"/>
                <a:ext cx="9400" cy="37026"/>
              </a:xfrm>
              <a:custGeom>
                <a:avLst/>
                <a:gdLst/>
                <a:ahLst/>
                <a:cxnLst/>
                <a:rect l="l" t="t" r="r" b="b"/>
                <a:pathLst>
                  <a:path w="216" h="845" extrusionOk="0">
                    <a:moveTo>
                      <a:pt x="61" y="1"/>
                    </a:moveTo>
                    <a:cubicBezTo>
                      <a:pt x="42" y="42"/>
                      <a:pt x="21" y="81"/>
                      <a:pt x="1" y="118"/>
                    </a:cubicBezTo>
                    <a:lnTo>
                      <a:pt x="122" y="845"/>
                    </a:lnTo>
                    <a:cubicBezTo>
                      <a:pt x="142" y="756"/>
                      <a:pt x="171" y="669"/>
                      <a:pt x="215" y="589"/>
                    </a:cubicBezTo>
                    <a:cubicBezTo>
                      <a:pt x="183" y="396"/>
                      <a:pt x="149" y="201"/>
                      <a:pt x="117" y="7"/>
                    </a:cubicBezTo>
                    <a:cubicBezTo>
                      <a:pt x="97" y="4"/>
                      <a:pt x="79" y="2"/>
                      <a:pt x="6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34;p50">
                <a:extLst>
                  <a:ext uri="{FF2B5EF4-FFF2-40B4-BE49-F238E27FC236}">
                    <a16:creationId xmlns:a16="http://schemas.microsoft.com/office/drawing/2014/main" id="{DEAB5C6A-3E13-42FA-B3E3-901FA07DDCFA}"/>
                  </a:ext>
                </a:extLst>
              </p:cNvPr>
              <p:cNvSpPr/>
              <p:nvPr/>
            </p:nvSpPr>
            <p:spPr>
              <a:xfrm flipH="1">
                <a:off x="7113232" y="2453581"/>
                <a:ext cx="6179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72" extrusionOk="0">
                    <a:moveTo>
                      <a:pt x="93" y="0"/>
                    </a:moveTo>
                    <a:cubicBezTo>
                      <a:pt x="76" y="66"/>
                      <a:pt x="64" y="134"/>
                      <a:pt x="58" y="203"/>
                    </a:cubicBezTo>
                    <a:cubicBezTo>
                      <a:pt x="37" y="216"/>
                      <a:pt x="19" y="234"/>
                      <a:pt x="0" y="251"/>
                    </a:cubicBezTo>
                    <a:cubicBezTo>
                      <a:pt x="6" y="292"/>
                      <a:pt x="13" y="331"/>
                      <a:pt x="19" y="372"/>
                    </a:cubicBezTo>
                    <a:cubicBezTo>
                      <a:pt x="40" y="370"/>
                      <a:pt x="58" y="368"/>
                      <a:pt x="78" y="367"/>
                    </a:cubicBezTo>
                    <a:cubicBezTo>
                      <a:pt x="100" y="348"/>
                      <a:pt x="123" y="328"/>
                      <a:pt x="142" y="308"/>
                    </a:cubicBezTo>
                    <a:cubicBezTo>
                      <a:pt x="127" y="205"/>
                      <a:pt x="109" y="104"/>
                      <a:pt x="9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35;p50">
                <a:extLst>
                  <a:ext uri="{FF2B5EF4-FFF2-40B4-BE49-F238E27FC236}">
                    <a16:creationId xmlns:a16="http://schemas.microsoft.com/office/drawing/2014/main" id="{B3F88319-59DA-4469-9407-127F3112AD35}"/>
                  </a:ext>
                </a:extLst>
              </p:cNvPr>
              <p:cNvSpPr/>
              <p:nvPr/>
            </p:nvSpPr>
            <p:spPr>
              <a:xfrm flipH="1">
                <a:off x="7115320" y="2442189"/>
                <a:ext cx="5918" cy="22391"/>
              </a:xfrm>
              <a:custGeom>
                <a:avLst/>
                <a:gdLst/>
                <a:ahLst/>
                <a:cxnLst/>
                <a:rect l="l" t="t" r="r" b="b"/>
                <a:pathLst>
                  <a:path w="136" h="511" extrusionOk="0">
                    <a:moveTo>
                      <a:pt x="93" y="0"/>
                    </a:moveTo>
                    <a:cubicBezTo>
                      <a:pt x="49" y="80"/>
                      <a:pt x="20" y="166"/>
                      <a:pt x="0" y="256"/>
                    </a:cubicBezTo>
                    <a:cubicBezTo>
                      <a:pt x="14" y="340"/>
                      <a:pt x="27" y="426"/>
                      <a:pt x="42" y="511"/>
                    </a:cubicBezTo>
                    <a:cubicBezTo>
                      <a:pt x="61" y="494"/>
                      <a:pt x="79" y="478"/>
                      <a:pt x="100" y="462"/>
                    </a:cubicBezTo>
                    <a:cubicBezTo>
                      <a:pt x="106" y="394"/>
                      <a:pt x="118" y="325"/>
                      <a:pt x="135" y="259"/>
                    </a:cubicBezTo>
                    <a:cubicBezTo>
                      <a:pt x="120" y="173"/>
                      <a:pt x="107" y="87"/>
                      <a:pt x="9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36;p50">
                <a:extLst>
                  <a:ext uri="{FF2B5EF4-FFF2-40B4-BE49-F238E27FC236}">
                    <a16:creationId xmlns:a16="http://schemas.microsoft.com/office/drawing/2014/main" id="{20A6545C-E779-4B7D-9105-8BC697E40181}"/>
                  </a:ext>
                </a:extLst>
              </p:cNvPr>
              <p:cNvSpPr/>
              <p:nvPr/>
            </p:nvSpPr>
            <p:spPr>
              <a:xfrm flipH="1">
                <a:off x="7120325" y="2409545"/>
                <a:ext cx="1175" cy="1402"/>
              </a:xfrm>
              <a:custGeom>
                <a:avLst/>
                <a:gdLst/>
                <a:ahLst/>
                <a:cxnLst/>
                <a:rect l="l" t="t" r="r" b="b"/>
                <a:pathLst>
                  <a:path w="27" h="32" extrusionOk="0">
                    <a:moveTo>
                      <a:pt x="12" y="0"/>
                    </a:moveTo>
                    <a:cubicBezTo>
                      <a:pt x="8" y="11"/>
                      <a:pt x="4" y="20"/>
                      <a:pt x="1" y="30"/>
                    </a:cubicBezTo>
                    <a:cubicBezTo>
                      <a:pt x="3" y="30"/>
                      <a:pt x="5" y="30"/>
                      <a:pt x="8" y="30"/>
                    </a:cubicBezTo>
                    <a:cubicBezTo>
                      <a:pt x="14" y="30"/>
                      <a:pt x="20" y="31"/>
                      <a:pt x="26" y="32"/>
                    </a:cubicBezTo>
                    <a:cubicBezTo>
                      <a:pt x="21" y="21"/>
                      <a:pt x="16" y="11"/>
                      <a:pt x="12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7;p50">
                <a:extLst>
                  <a:ext uri="{FF2B5EF4-FFF2-40B4-BE49-F238E27FC236}">
                    <a16:creationId xmlns:a16="http://schemas.microsoft.com/office/drawing/2014/main" id="{275F03CE-B1D8-4656-87A5-372C833DD31C}"/>
                  </a:ext>
                </a:extLst>
              </p:cNvPr>
              <p:cNvSpPr/>
              <p:nvPr/>
            </p:nvSpPr>
            <p:spPr>
              <a:xfrm flipH="1">
                <a:off x="7117670" y="2410641"/>
                <a:ext cx="4526" cy="639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46" extrusionOk="0">
                    <a:moveTo>
                      <a:pt x="18" y="1"/>
                    </a:moveTo>
                    <a:cubicBezTo>
                      <a:pt x="12" y="17"/>
                      <a:pt x="6" y="32"/>
                      <a:pt x="0" y="45"/>
                    </a:cubicBezTo>
                    <a:cubicBezTo>
                      <a:pt x="6" y="75"/>
                      <a:pt x="11" y="106"/>
                      <a:pt x="17" y="138"/>
                    </a:cubicBezTo>
                    <a:lnTo>
                      <a:pt x="104" y="146"/>
                    </a:lnTo>
                    <a:cubicBezTo>
                      <a:pt x="98" y="132"/>
                      <a:pt x="92" y="117"/>
                      <a:pt x="86" y="102"/>
                    </a:cubicBezTo>
                    <a:cubicBezTo>
                      <a:pt x="86" y="102"/>
                      <a:pt x="86" y="99"/>
                      <a:pt x="84" y="98"/>
                    </a:cubicBezTo>
                    <a:cubicBezTo>
                      <a:pt x="82" y="91"/>
                      <a:pt x="78" y="86"/>
                      <a:pt x="76" y="77"/>
                    </a:cubicBezTo>
                    <a:cubicBezTo>
                      <a:pt x="70" y="63"/>
                      <a:pt x="63" y="48"/>
                      <a:pt x="57" y="34"/>
                    </a:cubicBezTo>
                    <a:lnTo>
                      <a:pt x="43" y="4"/>
                    </a:lnTo>
                    <a:cubicBezTo>
                      <a:pt x="35" y="2"/>
                      <a:pt x="26" y="2"/>
                      <a:pt x="1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38;p50">
                <a:extLst>
                  <a:ext uri="{FF2B5EF4-FFF2-40B4-BE49-F238E27FC236}">
                    <a16:creationId xmlns:a16="http://schemas.microsoft.com/office/drawing/2014/main" id="{449512EB-9A04-4A36-B775-7FA4B65E5987}"/>
                  </a:ext>
                </a:extLst>
              </p:cNvPr>
              <p:cNvSpPr/>
              <p:nvPr/>
            </p:nvSpPr>
            <p:spPr>
              <a:xfrm flipH="1">
                <a:off x="7118323" y="2415373"/>
                <a:ext cx="87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0" y="1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39;p50">
                <a:extLst>
                  <a:ext uri="{FF2B5EF4-FFF2-40B4-BE49-F238E27FC236}">
                    <a16:creationId xmlns:a16="http://schemas.microsoft.com/office/drawing/2014/main" id="{CBCD2537-1C70-4ED6-B72F-0E56F34712D3}"/>
                  </a:ext>
                </a:extLst>
              </p:cNvPr>
              <p:cNvSpPr/>
              <p:nvPr/>
            </p:nvSpPr>
            <p:spPr>
              <a:xfrm flipH="1">
                <a:off x="7121456" y="2412569"/>
                <a:ext cx="2480" cy="4119"/>
              </a:xfrm>
              <a:custGeom>
                <a:avLst/>
                <a:gdLst/>
                <a:ahLst/>
                <a:cxnLst/>
                <a:rect l="l" t="t" r="r" b="b"/>
                <a:pathLst>
                  <a:path w="57" h="94" extrusionOk="0">
                    <a:moveTo>
                      <a:pt x="40" y="1"/>
                    </a:moveTo>
                    <a:cubicBezTo>
                      <a:pt x="29" y="30"/>
                      <a:pt x="16" y="60"/>
                      <a:pt x="1" y="89"/>
                    </a:cubicBezTo>
                    <a:cubicBezTo>
                      <a:pt x="19" y="90"/>
                      <a:pt x="37" y="91"/>
                      <a:pt x="57" y="94"/>
                    </a:cubicBezTo>
                    <a:cubicBezTo>
                      <a:pt x="51" y="62"/>
                      <a:pt x="46" y="31"/>
                      <a:pt x="4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40;p50">
                <a:extLst>
                  <a:ext uri="{FF2B5EF4-FFF2-40B4-BE49-F238E27FC236}">
                    <a16:creationId xmlns:a16="http://schemas.microsoft.com/office/drawing/2014/main" id="{C7EF6379-B166-45E5-88E9-DE6C81E8963F}"/>
                  </a:ext>
                </a:extLst>
              </p:cNvPr>
              <p:cNvSpPr/>
              <p:nvPr/>
            </p:nvSpPr>
            <p:spPr>
              <a:xfrm flipH="1">
                <a:off x="7130552" y="2401614"/>
                <a:ext cx="8051" cy="2410"/>
              </a:xfrm>
              <a:custGeom>
                <a:avLst/>
                <a:gdLst/>
                <a:ahLst/>
                <a:cxnLst/>
                <a:rect l="l" t="t" r="r" b="b"/>
                <a:pathLst>
                  <a:path w="185" h="55" extrusionOk="0">
                    <a:moveTo>
                      <a:pt x="185" y="0"/>
                    </a:moveTo>
                    <a:lnTo>
                      <a:pt x="185" y="0"/>
                    </a:lnTo>
                    <a:cubicBezTo>
                      <a:pt x="123" y="13"/>
                      <a:pt x="63" y="27"/>
                      <a:pt x="0" y="41"/>
                    </a:cubicBezTo>
                    <a:cubicBezTo>
                      <a:pt x="55" y="44"/>
                      <a:pt x="110" y="50"/>
                      <a:pt x="167" y="55"/>
                    </a:cubicBezTo>
                    <a:cubicBezTo>
                      <a:pt x="173" y="36"/>
                      <a:pt x="179" y="19"/>
                      <a:pt x="18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41;p50">
                <a:extLst>
                  <a:ext uri="{FF2B5EF4-FFF2-40B4-BE49-F238E27FC236}">
                    <a16:creationId xmlns:a16="http://schemas.microsoft.com/office/drawing/2014/main" id="{BC482775-3C76-4A29-A204-D1BBE9E0E4AC}"/>
                  </a:ext>
                </a:extLst>
              </p:cNvPr>
              <p:cNvSpPr/>
              <p:nvPr/>
            </p:nvSpPr>
            <p:spPr>
              <a:xfrm flipH="1">
                <a:off x="7130203" y="2382817"/>
                <a:ext cx="9748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224" h="471" extrusionOk="0">
                    <a:moveTo>
                      <a:pt x="118" y="1"/>
                    </a:moveTo>
                    <a:cubicBezTo>
                      <a:pt x="112" y="18"/>
                      <a:pt x="107" y="36"/>
                      <a:pt x="102" y="53"/>
                    </a:cubicBezTo>
                    <a:cubicBezTo>
                      <a:pt x="63" y="189"/>
                      <a:pt x="28" y="328"/>
                      <a:pt x="1" y="468"/>
                    </a:cubicBezTo>
                    <a:cubicBezTo>
                      <a:pt x="10" y="470"/>
                      <a:pt x="21" y="470"/>
                      <a:pt x="31" y="471"/>
                    </a:cubicBezTo>
                    <a:cubicBezTo>
                      <a:pt x="94" y="456"/>
                      <a:pt x="154" y="442"/>
                      <a:pt x="216" y="429"/>
                    </a:cubicBezTo>
                    <a:lnTo>
                      <a:pt x="224" y="398"/>
                    </a:lnTo>
                    <a:cubicBezTo>
                      <a:pt x="205" y="292"/>
                      <a:pt x="187" y="186"/>
                      <a:pt x="166" y="79"/>
                    </a:cubicBezTo>
                    <a:lnTo>
                      <a:pt x="118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42;p50">
                <a:extLst>
                  <a:ext uri="{FF2B5EF4-FFF2-40B4-BE49-F238E27FC236}">
                    <a16:creationId xmlns:a16="http://schemas.microsoft.com/office/drawing/2014/main" id="{0966C9F4-5D34-4FD3-916C-E5EEA5C1E885}"/>
                  </a:ext>
                </a:extLst>
              </p:cNvPr>
              <p:cNvSpPr/>
              <p:nvPr/>
            </p:nvSpPr>
            <p:spPr>
              <a:xfrm flipH="1">
                <a:off x="7128680" y="2386191"/>
                <a:ext cx="4091" cy="14022"/>
              </a:xfrm>
              <a:custGeom>
                <a:avLst/>
                <a:gdLst/>
                <a:ahLst/>
                <a:cxnLst/>
                <a:rect l="l" t="t" r="r" b="b"/>
                <a:pathLst>
                  <a:path w="94" h="320" extrusionOk="0">
                    <a:moveTo>
                      <a:pt x="1" y="1"/>
                    </a:moveTo>
                    <a:cubicBezTo>
                      <a:pt x="19" y="106"/>
                      <a:pt x="40" y="214"/>
                      <a:pt x="59" y="320"/>
                    </a:cubicBezTo>
                    <a:cubicBezTo>
                      <a:pt x="74" y="269"/>
                      <a:pt x="83" y="216"/>
                      <a:pt x="94" y="164"/>
                    </a:cubicBezTo>
                    <a:cubicBezTo>
                      <a:pt x="86" y="147"/>
                      <a:pt x="76" y="132"/>
                      <a:pt x="68" y="115"/>
                    </a:cubicBezTo>
                    <a:cubicBezTo>
                      <a:pt x="46" y="77"/>
                      <a:pt x="24" y="39"/>
                      <a:pt x="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43;p50">
                <a:extLst>
                  <a:ext uri="{FF2B5EF4-FFF2-40B4-BE49-F238E27FC236}">
                    <a16:creationId xmlns:a16="http://schemas.microsoft.com/office/drawing/2014/main" id="{13F0BAB9-B166-45B1-A848-D75EB62F946F}"/>
                  </a:ext>
                </a:extLst>
              </p:cNvPr>
              <p:cNvSpPr/>
              <p:nvPr/>
            </p:nvSpPr>
            <p:spPr>
              <a:xfrm flipH="1">
                <a:off x="7136252" y="2414759"/>
                <a:ext cx="5918" cy="9596"/>
              </a:xfrm>
              <a:custGeom>
                <a:avLst/>
                <a:gdLst/>
                <a:ahLst/>
                <a:cxnLst/>
                <a:rect l="l" t="t" r="r" b="b"/>
                <a:pathLst>
                  <a:path w="136" h="219" extrusionOk="0">
                    <a:moveTo>
                      <a:pt x="14" y="1"/>
                    </a:moveTo>
                    <a:cubicBezTo>
                      <a:pt x="7" y="75"/>
                      <a:pt x="2" y="147"/>
                      <a:pt x="1" y="219"/>
                    </a:cubicBezTo>
                    <a:cubicBezTo>
                      <a:pt x="25" y="186"/>
                      <a:pt x="47" y="155"/>
                      <a:pt x="69" y="121"/>
                    </a:cubicBezTo>
                    <a:cubicBezTo>
                      <a:pt x="93" y="86"/>
                      <a:pt x="114" y="50"/>
                      <a:pt x="136" y="11"/>
                    </a:cubicBezTo>
                    <a:cubicBezTo>
                      <a:pt x="95" y="9"/>
                      <a:pt x="54" y="4"/>
                      <a:pt x="1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744;p50">
                <a:extLst>
                  <a:ext uri="{FF2B5EF4-FFF2-40B4-BE49-F238E27FC236}">
                    <a16:creationId xmlns:a16="http://schemas.microsoft.com/office/drawing/2014/main" id="{658562B6-E5F3-4801-ACF7-EBAA0DC26042}"/>
                  </a:ext>
                </a:extLst>
              </p:cNvPr>
              <p:cNvSpPr/>
              <p:nvPr/>
            </p:nvSpPr>
            <p:spPr>
              <a:xfrm flipH="1">
                <a:off x="7131422" y="2403367"/>
                <a:ext cx="9530" cy="6310"/>
              </a:xfrm>
              <a:custGeom>
                <a:avLst/>
                <a:gdLst/>
                <a:ahLst/>
                <a:cxnLst/>
                <a:rect l="l" t="t" r="r" b="b"/>
                <a:pathLst>
                  <a:path w="219" h="144" extrusionOk="0">
                    <a:moveTo>
                      <a:pt x="53" y="1"/>
                    </a:moveTo>
                    <a:cubicBezTo>
                      <a:pt x="43" y="3"/>
                      <a:pt x="31" y="4"/>
                      <a:pt x="21" y="8"/>
                    </a:cubicBezTo>
                    <a:cubicBezTo>
                      <a:pt x="14" y="48"/>
                      <a:pt x="7" y="89"/>
                      <a:pt x="1" y="130"/>
                    </a:cubicBezTo>
                    <a:cubicBezTo>
                      <a:pt x="59" y="134"/>
                      <a:pt x="115" y="140"/>
                      <a:pt x="171" y="144"/>
                    </a:cubicBezTo>
                    <a:cubicBezTo>
                      <a:pt x="175" y="137"/>
                      <a:pt x="177" y="131"/>
                      <a:pt x="181" y="124"/>
                    </a:cubicBezTo>
                    <a:cubicBezTo>
                      <a:pt x="183" y="117"/>
                      <a:pt x="186" y="111"/>
                      <a:pt x="188" y="103"/>
                    </a:cubicBezTo>
                    <a:cubicBezTo>
                      <a:pt x="193" y="89"/>
                      <a:pt x="199" y="74"/>
                      <a:pt x="204" y="60"/>
                    </a:cubicBezTo>
                    <a:cubicBezTo>
                      <a:pt x="210" y="45"/>
                      <a:pt x="213" y="30"/>
                      <a:pt x="219" y="15"/>
                    </a:cubicBezTo>
                    <a:cubicBezTo>
                      <a:pt x="164" y="10"/>
                      <a:pt x="109" y="4"/>
                      <a:pt x="53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745;p50">
                <a:extLst>
                  <a:ext uri="{FF2B5EF4-FFF2-40B4-BE49-F238E27FC236}">
                    <a16:creationId xmlns:a16="http://schemas.microsoft.com/office/drawing/2014/main" id="{4E9321FA-566F-4763-B103-0CE61B658A0F}"/>
                  </a:ext>
                </a:extLst>
              </p:cNvPr>
              <p:cNvSpPr/>
              <p:nvPr/>
            </p:nvSpPr>
            <p:spPr>
              <a:xfrm flipH="1">
                <a:off x="7138515" y="2403236"/>
                <a:ext cx="1436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33" h="11" extrusionOk="0">
                    <a:moveTo>
                      <a:pt x="2" y="0"/>
                    </a:moveTo>
                    <a:cubicBezTo>
                      <a:pt x="2" y="4"/>
                      <a:pt x="1" y="6"/>
                      <a:pt x="1" y="11"/>
                    </a:cubicBezTo>
                    <a:cubicBezTo>
                      <a:pt x="10" y="7"/>
                      <a:pt x="22" y="6"/>
                      <a:pt x="32" y="4"/>
                    </a:cubicBezTo>
                    <a:cubicBezTo>
                      <a:pt x="22" y="4"/>
                      <a:pt x="13" y="2"/>
                      <a:pt x="2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746;p50">
                <a:extLst>
                  <a:ext uri="{FF2B5EF4-FFF2-40B4-BE49-F238E27FC236}">
                    <a16:creationId xmlns:a16="http://schemas.microsoft.com/office/drawing/2014/main" id="{195A925E-0F67-418E-90A6-59E4C9115299}"/>
                  </a:ext>
                </a:extLst>
              </p:cNvPr>
              <p:cNvSpPr/>
              <p:nvPr/>
            </p:nvSpPr>
            <p:spPr>
              <a:xfrm flipH="1">
                <a:off x="7133424" y="2409019"/>
                <a:ext cx="8181" cy="6354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45" extrusionOk="0">
                    <a:moveTo>
                      <a:pt x="18" y="1"/>
                    </a:moveTo>
                    <a:lnTo>
                      <a:pt x="13" y="35"/>
                    </a:lnTo>
                    <a:cubicBezTo>
                      <a:pt x="8" y="69"/>
                      <a:pt x="4" y="100"/>
                      <a:pt x="1" y="134"/>
                    </a:cubicBezTo>
                    <a:cubicBezTo>
                      <a:pt x="41" y="136"/>
                      <a:pt x="82" y="141"/>
                      <a:pt x="123" y="145"/>
                    </a:cubicBezTo>
                    <a:cubicBezTo>
                      <a:pt x="134" y="124"/>
                      <a:pt x="145" y="104"/>
                      <a:pt x="156" y="82"/>
                    </a:cubicBezTo>
                    <a:cubicBezTo>
                      <a:pt x="168" y="60"/>
                      <a:pt x="178" y="37"/>
                      <a:pt x="188" y="15"/>
                    </a:cubicBezTo>
                    <a:cubicBezTo>
                      <a:pt x="132" y="11"/>
                      <a:pt x="75" y="5"/>
                      <a:pt x="1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747;p50">
                <a:extLst>
                  <a:ext uri="{FF2B5EF4-FFF2-40B4-BE49-F238E27FC236}">
                    <a16:creationId xmlns:a16="http://schemas.microsoft.com/office/drawing/2014/main" id="{6E1DDF94-0F1D-42CC-B77F-80A7988C162A}"/>
                  </a:ext>
                </a:extLst>
              </p:cNvPr>
              <p:cNvSpPr/>
              <p:nvPr/>
            </p:nvSpPr>
            <p:spPr>
              <a:xfrm flipH="1">
                <a:off x="7123110" y="2403279"/>
                <a:ext cx="653" cy="1534"/>
              </a:xfrm>
              <a:custGeom>
                <a:avLst/>
                <a:gdLst/>
                <a:ahLst/>
                <a:cxnLst/>
                <a:rect l="l" t="t" r="r" b="b"/>
                <a:pathLst>
                  <a:path w="15" h="35" extrusionOk="0">
                    <a:moveTo>
                      <a:pt x="0" y="1"/>
                    </a:moveTo>
                    <a:cubicBezTo>
                      <a:pt x="2" y="11"/>
                      <a:pt x="4" y="21"/>
                      <a:pt x="6" y="33"/>
                    </a:cubicBezTo>
                    <a:cubicBezTo>
                      <a:pt x="8" y="34"/>
                      <a:pt x="12" y="34"/>
                      <a:pt x="14" y="34"/>
                    </a:cubicBezTo>
                    <a:cubicBezTo>
                      <a:pt x="13" y="32"/>
                      <a:pt x="12" y="28"/>
                      <a:pt x="10" y="24"/>
                    </a:cubicBezTo>
                    <a:cubicBezTo>
                      <a:pt x="7" y="17"/>
                      <a:pt x="3" y="10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748;p50">
                <a:extLst>
                  <a:ext uri="{FF2B5EF4-FFF2-40B4-BE49-F238E27FC236}">
                    <a16:creationId xmlns:a16="http://schemas.microsoft.com/office/drawing/2014/main" id="{8CBF2539-8CFD-432A-A9E8-30715EC47352}"/>
                  </a:ext>
                </a:extLst>
              </p:cNvPr>
              <p:cNvSpPr/>
              <p:nvPr/>
            </p:nvSpPr>
            <p:spPr>
              <a:xfrm flipH="1">
                <a:off x="7123458" y="2401571"/>
                <a:ext cx="1958" cy="3155"/>
              </a:xfrm>
              <a:custGeom>
                <a:avLst/>
                <a:gdLst/>
                <a:ahLst/>
                <a:cxnLst/>
                <a:rect l="l" t="t" r="r" b="b"/>
                <a:pathLst>
                  <a:path w="45" h="72" extrusionOk="0">
                    <a:moveTo>
                      <a:pt x="19" y="0"/>
                    </a:moveTo>
                    <a:cubicBezTo>
                      <a:pt x="13" y="23"/>
                      <a:pt x="6" y="45"/>
                      <a:pt x="0" y="67"/>
                    </a:cubicBezTo>
                    <a:lnTo>
                      <a:pt x="44" y="72"/>
                    </a:lnTo>
                    <a:cubicBezTo>
                      <a:pt x="42" y="62"/>
                      <a:pt x="40" y="51"/>
                      <a:pt x="38" y="40"/>
                    </a:cubicBezTo>
                    <a:cubicBezTo>
                      <a:pt x="33" y="27"/>
                      <a:pt x="27" y="14"/>
                      <a:pt x="1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749;p50">
                <a:extLst>
                  <a:ext uri="{FF2B5EF4-FFF2-40B4-BE49-F238E27FC236}">
                    <a16:creationId xmlns:a16="http://schemas.microsoft.com/office/drawing/2014/main" id="{63050422-5A2F-4E5B-B8F1-3CC660D20382}"/>
                  </a:ext>
                </a:extLst>
              </p:cNvPr>
              <p:cNvSpPr/>
              <p:nvPr/>
            </p:nvSpPr>
            <p:spPr>
              <a:xfrm flipH="1">
                <a:off x="7134816" y="2427291"/>
                <a:ext cx="7224" cy="10341"/>
              </a:xfrm>
              <a:custGeom>
                <a:avLst/>
                <a:gdLst/>
                <a:ahLst/>
                <a:cxnLst/>
                <a:rect l="l" t="t" r="r" b="b"/>
                <a:pathLst>
                  <a:path w="166" h="236" extrusionOk="0">
                    <a:moveTo>
                      <a:pt x="114" y="0"/>
                    </a:moveTo>
                    <a:cubicBezTo>
                      <a:pt x="87" y="35"/>
                      <a:pt x="61" y="70"/>
                      <a:pt x="32" y="102"/>
                    </a:cubicBezTo>
                    <a:lnTo>
                      <a:pt x="0" y="137"/>
                    </a:lnTo>
                    <a:cubicBezTo>
                      <a:pt x="3" y="170"/>
                      <a:pt x="5" y="201"/>
                      <a:pt x="6" y="232"/>
                    </a:cubicBezTo>
                    <a:cubicBezTo>
                      <a:pt x="16" y="234"/>
                      <a:pt x="26" y="235"/>
                      <a:pt x="36" y="235"/>
                    </a:cubicBezTo>
                    <a:cubicBezTo>
                      <a:pt x="70" y="235"/>
                      <a:pt x="102" y="224"/>
                      <a:pt x="126" y="198"/>
                    </a:cubicBezTo>
                    <a:cubicBezTo>
                      <a:pt x="149" y="170"/>
                      <a:pt x="165" y="140"/>
                      <a:pt x="165" y="102"/>
                    </a:cubicBezTo>
                    <a:cubicBezTo>
                      <a:pt x="165" y="70"/>
                      <a:pt x="150" y="32"/>
                      <a:pt x="126" y="8"/>
                    </a:cubicBezTo>
                    <a:cubicBezTo>
                      <a:pt x="122" y="6"/>
                      <a:pt x="119" y="3"/>
                      <a:pt x="11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750;p50">
                <a:extLst>
                  <a:ext uri="{FF2B5EF4-FFF2-40B4-BE49-F238E27FC236}">
                    <a16:creationId xmlns:a16="http://schemas.microsoft.com/office/drawing/2014/main" id="{11407402-D206-40F2-9334-10B01F48AD56}"/>
                  </a:ext>
                </a:extLst>
              </p:cNvPr>
              <p:cNvSpPr/>
              <p:nvPr/>
            </p:nvSpPr>
            <p:spPr>
              <a:xfrm flipH="1">
                <a:off x="7126504" y="2415855"/>
                <a:ext cx="10618" cy="20112"/>
              </a:xfrm>
              <a:custGeom>
                <a:avLst/>
                <a:gdLst/>
                <a:ahLst/>
                <a:cxnLst/>
                <a:rect l="l" t="t" r="r" b="b"/>
                <a:pathLst>
                  <a:path w="244" h="459" extrusionOk="0">
                    <a:moveTo>
                      <a:pt x="163" y="0"/>
                    </a:moveTo>
                    <a:cubicBezTo>
                      <a:pt x="118" y="88"/>
                      <a:pt x="65" y="175"/>
                      <a:pt x="1" y="261"/>
                    </a:cubicBezTo>
                    <a:cubicBezTo>
                      <a:pt x="6" y="264"/>
                      <a:pt x="8" y="267"/>
                      <a:pt x="13" y="269"/>
                    </a:cubicBezTo>
                    <a:cubicBezTo>
                      <a:pt x="37" y="293"/>
                      <a:pt x="52" y="331"/>
                      <a:pt x="52" y="363"/>
                    </a:cubicBezTo>
                    <a:cubicBezTo>
                      <a:pt x="52" y="401"/>
                      <a:pt x="36" y="431"/>
                      <a:pt x="13" y="459"/>
                    </a:cubicBezTo>
                    <a:cubicBezTo>
                      <a:pt x="100" y="355"/>
                      <a:pt x="177" y="246"/>
                      <a:pt x="244" y="130"/>
                    </a:cubicBezTo>
                    <a:cubicBezTo>
                      <a:pt x="235" y="88"/>
                      <a:pt x="228" y="48"/>
                      <a:pt x="221" y="6"/>
                    </a:cubicBezTo>
                    <a:cubicBezTo>
                      <a:pt x="203" y="4"/>
                      <a:pt x="182" y="1"/>
                      <a:pt x="16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751;p50">
                <a:extLst>
                  <a:ext uri="{FF2B5EF4-FFF2-40B4-BE49-F238E27FC236}">
                    <a16:creationId xmlns:a16="http://schemas.microsoft.com/office/drawing/2014/main" id="{F4939048-030A-4956-A232-FBBE9DF468A5}"/>
                  </a:ext>
                </a:extLst>
              </p:cNvPr>
              <p:cNvSpPr/>
              <p:nvPr/>
            </p:nvSpPr>
            <p:spPr>
              <a:xfrm flipH="1">
                <a:off x="7136557" y="2435923"/>
                <a:ext cx="5222" cy="517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18" extrusionOk="0">
                    <a:moveTo>
                      <a:pt x="120" y="1"/>
                    </a:moveTo>
                    <a:cubicBezTo>
                      <a:pt x="96" y="28"/>
                      <a:pt x="63" y="39"/>
                      <a:pt x="29" y="39"/>
                    </a:cubicBezTo>
                    <a:cubicBezTo>
                      <a:pt x="20" y="39"/>
                      <a:pt x="10" y="38"/>
                      <a:pt x="0" y="37"/>
                    </a:cubicBezTo>
                    <a:lnTo>
                      <a:pt x="0" y="37"/>
                    </a:lnTo>
                    <a:cubicBezTo>
                      <a:pt x="4" y="64"/>
                      <a:pt x="6" y="91"/>
                      <a:pt x="9" y="118"/>
                    </a:cubicBezTo>
                    <a:cubicBezTo>
                      <a:pt x="46" y="79"/>
                      <a:pt x="85" y="41"/>
                      <a:pt x="12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752;p50">
                <a:extLst>
                  <a:ext uri="{FF2B5EF4-FFF2-40B4-BE49-F238E27FC236}">
                    <a16:creationId xmlns:a16="http://schemas.microsoft.com/office/drawing/2014/main" id="{3971CF2F-D295-4B09-AA5E-4B2BBC8EA4E4}"/>
                  </a:ext>
                </a:extLst>
              </p:cNvPr>
              <p:cNvSpPr/>
              <p:nvPr/>
            </p:nvSpPr>
            <p:spPr>
              <a:xfrm flipH="1">
                <a:off x="7123893" y="2416074"/>
                <a:ext cx="3612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83" h="126" extrusionOk="0">
                    <a:moveTo>
                      <a:pt x="0" y="1"/>
                    </a:moveTo>
                    <a:cubicBezTo>
                      <a:pt x="7" y="43"/>
                      <a:pt x="14" y="83"/>
                      <a:pt x="23" y="125"/>
                    </a:cubicBezTo>
                    <a:cubicBezTo>
                      <a:pt x="43" y="88"/>
                      <a:pt x="64" y="49"/>
                      <a:pt x="83" y="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753;p50">
                <a:extLst>
                  <a:ext uri="{FF2B5EF4-FFF2-40B4-BE49-F238E27FC236}">
                    <a16:creationId xmlns:a16="http://schemas.microsoft.com/office/drawing/2014/main" id="{449EA7B2-9C66-4120-8698-CA5068EE2948}"/>
                  </a:ext>
                </a:extLst>
              </p:cNvPr>
              <p:cNvSpPr/>
              <p:nvPr/>
            </p:nvSpPr>
            <p:spPr>
              <a:xfrm flipH="1">
                <a:off x="7120891" y="2404725"/>
                <a:ext cx="2611" cy="6134"/>
              </a:xfrm>
              <a:custGeom>
                <a:avLst/>
                <a:gdLst/>
                <a:ahLst/>
                <a:cxnLst/>
                <a:rect l="l" t="t" r="r" b="b"/>
                <a:pathLst>
                  <a:path w="60" h="140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7" y="46"/>
                      <a:pt x="15" y="92"/>
                      <a:pt x="23" y="136"/>
                    </a:cubicBezTo>
                    <a:cubicBezTo>
                      <a:pt x="30" y="138"/>
                      <a:pt x="38" y="138"/>
                      <a:pt x="48" y="139"/>
                    </a:cubicBezTo>
                    <a:cubicBezTo>
                      <a:pt x="52" y="129"/>
                      <a:pt x="55" y="118"/>
                      <a:pt x="59" y="109"/>
                    </a:cubicBezTo>
                    <a:cubicBezTo>
                      <a:pt x="43" y="72"/>
                      <a:pt x="27" y="37"/>
                      <a:pt x="9" y="1"/>
                    </a:cubicBezTo>
                    <a:cubicBezTo>
                      <a:pt x="7" y="1"/>
                      <a:pt x="4" y="1"/>
                      <a:pt x="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754;p50">
                <a:extLst>
                  <a:ext uri="{FF2B5EF4-FFF2-40B4-BE49-F238E27FC236}">
                    <a16:creationId xmlns:a16="http://schemas.microsoft.com/office/drawing/2014/main" id="{BB635D14-1644-4A47-853F-87ABF7266AE7}"/>
                  </a:ext>
                </a:extLst>
              </p:cNvPr>
              <p:cNvSpPr/>
              <p:nvPr/>
            </p:nvSpPr>
            <p:spPr>
              <a:xfrm flipH="1">
                <a:off x="7122457" y="2404506"/>
                <a:ext cx="5005" cy="6178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41" extrusionOk="0">
                    <a:moveTo>
                      <a:pt x="47" y="0"/>
                    </a:moveTo>
                    <a:cubicBezTo>
                      <a:pt x="34" y="44"/>
                      <a:pt x="18" y="87"/>
                      <a:pt x="1" y="129"/>
                    </a:cubicBezTo>
                    <a:cubicBezTo>
                      <a:pt x="39" y="134"/>
                      <a:pt x="76" y="137"/>
                      <a:pt x="114" y="141"/>
                    </a:cubicBezTo>
                    <a:cubicBezTo>
                      <a:pt x="106" y="97"/>
                      <a:pt x="98" y="51"/>
                      <a:pt x="91" y="5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755;p50">
                <a:extLst>
                  <a:ext uri="{FF2B5EF4-FFF2-40B4-BE49-F238E27FC236}">
                    <a16:creationId xmlns:a16="http://schemas.microsoft.com/office/drawing/2014/main" id="{F10428D5-4164-4DD5-BBE2-1BEABC2A49C0}"/>
                  </a:ext>
                </a:extLst>
              </p:cNvPr>
              <p:cNvSpPr/>
              <p:nvPr/>
            </p:nvSpPr>
            <p:spPr>
              <a:xfrm flipH="1">
                <a:off x="7127418" y="2411867"/>
                <a:ext cx="2568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59" h="97" extrusionOk="0">
                    <a:moveTo>
                      <a:pt x="42" y="1"/>
                    </a:moveTo>
                    <a:cubicBezTo>
                      <a:pt x="30" y="31"/>
                      <a:pt x="16" y="60"/>
                      <a:pt x="1" y="91"/>
                    </a:cubicBezTo>
                    <a:cubicBezTo>
                      <a:pt x="19" y="92"/>
                      <a:pt x="39" y="95"/>
                      <a:pt x="59" y="97"/>
                    </a:cubicBezTo>
                    <a:cubicBezTo>
                      <a:pt x="53" y="64"/>
                      <a:pt x="48" y="33"/>
                      <a:pt x="42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756;p50">
                <a:extLst>
                  <a:ext uri="{FF2B5EF4-FFF2-40B4-BE49-F238E27FC236}">
                    <a16:creationId xmlns:a16="http://schemas.microsoft.com/office/drawing/2014/main" id="{83546B00-8198-43BA-81F6-AD17375AFA86}"/>
                  </a:ext>
                </a:extLst>
              </p:cNvPr>
              <p:cNvSpPr/>
              <p:nvPr/>
            </p:nvSpPr>
            <p:spPr>
              <a:xfrm flipH="1">
                <a:off x="7121456" y="2410641"/>
                <a:ext cx="1131" cy="1972"/>
              </a:xfrm>
              <a:custGeom>
                <a:avLst/>
                <a:gdLst/>
                <a:ahLst/>
                <a:cxnLst/>
                <a:rect l="l" t="t" r="r" b="b"/>
                <a:pathLst>
                  <a:path w="26" h="4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4" y="16"/>
                      <a:pt x="5" y="30"/>
                      <a:pt x="8" y="45"/>
                    </a:cubicBezTo>
                    <a:cubicBezTo>
                      <a:pt x="15" y="32"/>
                      <a:pt x="21" y="17"/>
                      <a:pt x="26" y="4"/>
                    </a:cubicBezTo>
                    <a:cubicBezTo>
                      <a:pt x="17" y="3"/>
                      <a:pt x="9" y="3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757;p50">
                <a:extLst>
                  <a:ext uri="{FF2B5EF4-FFF2-40B4-BE49-F238E27FC236}">
                    <a16:creationId xmlns:a16="http://schemas.microsoft.com/office/drawing/2014/main" id="{7D18AFBA-CDE8-4074-AEA2-9678409593FB}"/>
                  </a:ext>
                </a:extLst>
              </p:cNvPr>
              <p:cNvSpPr/>
              <p:nvPr/>
            </p:nvSpPr>
            <p:spPr>
              <a:xfrm flipH="1">
                <a:off x="7122153" y="2410159"/>
                <a:ext cx="6049" cy="6354"/>
              </a:xfrm>
              <a:custGeom>
                <a:avLst/>
                <a:gdLst/>
                <a:ahLst/>
                <a:cxnLst/>
                <a:rect l="l" t="t" r="r" b="b"/>
                <a:pathLst>
                  <a:path w="139" h="145" extrusionOk="0">
                    <a:moveTo>
                      <a:pt x="18" y="0"/>
                    </a:moveTo>
                    <a:lnTo>
                      <a:pt x="0" y="40"/>
                    </a:lnTo>
                    <a:cubicBezTo>
                      <a:pt x="6" y="72"/>
                      <a:pt x="11" y="103"/>
                      <a:pt x="16" y="136"/>
                    </a:cubicBezTo>
                    <a:lnTo>
                      <a:pt x="99" y="144"/>
                    </a:lnTo>
                    <a:cubicBezTo>
                      <a:pt x="114" y="115"/>
                      <a:pt x="127" y="86"/>
                      <a:pt x="138" y="56"/>
                    </a:cubicBezTo>
                    <a:cubicBezTo>
                      <a:pt x="135" y="41"/>
                      <a:pt x="134" y="27"/>
                      <a:pt x="130" y="12"/>
                    </a:cubicBezTo>
                    <a:cubicBezTo>
                      <a:pt x="93" y="8"/>
                      <a:pt x="56" y="5"/>
                      <a:pt x="1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758;p50">
                <a:extLst>
                  <a:ext uri="{FF2B5EF4-FFF2-40B4-BE49-F238E27FC236}">
                    <a16:creationId xmlns:a16="http://schemas.microsoft.com/office/drawing/2014/main" id="{412A8CDF-2DE7-45BE-BA4E-ED0EFCD51136}"/>
                  </a:ext>
                </a:extLst>
              </p:cNvPr>
              <p:cNvSpPr/>
              <p:nvPr/>
            </p:nvSpPr>
            <p:spPr>
              <a:xfrm flipH="1">
                <a:off x="7129464" y="2401395"/>
                <a:ext cx="1871" cy="2804"/>
              </a:xfrm>
              <a:custGeom>
                <a:avLst/>
                <a:gdLst/>
                <a:ahLst/>
                <a:cxnLst/>
                <a:rect l="l" t="t" r="r" b="b"/>
                <a:pathLst>
                  <a:path w="43" h="64" extrusionOk="0">
                    <a:moveTo>
                      <a:pt x="30" y="1"/>
                    </a:moveTo>
                    <a:cubicBezTo>
                      <a:pt x="26" y="2"/>
                      <a:pt x="21" y="2"/>
                      <a:pt x="18" y="3"/>
                    </a:cubicBezTo>
                    <a:lnTo>
                      <a:pt x="0" y="60"/>
                    </a:lnTo>
                    <a:cubicBezTo>
                      <a:pt x="14" y="61"/>
                      <a:pt x="27" y="63"/>
                      <a:pt x="42" y="63"/>
                    </a:cubicBezTo>
                    <a:cubicBezTo>
                      <a:pt x="37" y="42"/>
                      <a:pt x="35" y="20"/>
                      <a:pt x="3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759;p50">
                <a:extLst>
                  <a:ext uri="{FF2B5EF4-FFF2-40B4-BE49-F238E27FC236}">
                    <a16:creationId xmlns:a16="http://schemas.microsoft.com/office/drawing/2014/main" id="{312CCCA6-DD30-4AEE-87F2-0F44A8914463}"/>
                  </a:ext>
                </a:extLst>
              </p:cNvPr>
              <p:cNvSpPr/>
              <p:nvPr/>
            </p:nvSpPr>
            <p:spPr>
              <a:xfrm flipH="1">
                <a:off x="7129986" y="2400168"/>
                <a:ext cx="609" cy="1358"/>
              </a:xfrm>
              <a:custGeom>
                <a:avLst/>
                <a:gdLst/>
                <a:ahLst/>
                <a:cxnLst/>
                <a:rect l="l" t="t" r="r" b="b"/>
                <a:pathLst>
                  <a:path w="14" h="31" extrusionOk="0">
                    <a:moveTo>
                      <a:pt x="9" y="1"/>
                    </a:moveTo>
                    <a:lnTo>
                      <a:pt x="1" y="31"/>
                    </a:lnTo>
                    <a:cubicBezTo>
                      <a:pt x="4" y="31"/>
                      <a:pt x="9" y="30"/>
                      <a:pt x="13" y="29"/>
                    </a:cubicBezTo>
                    <a:cubicBezTo>
                      <a:pt x="12" y="19"/>
                      <a:pt x="10" y="10"/>
                      <a:pt x="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760;p50">
                <a:extLst>
                  <a:ext uri="{FF2B5EF4-FFF2-40B4-BE49-F238E27FC236}">
                    <a16:creationId xmlns:a16="http://schemas.microsoft.com/office/drawing/2014/main" id="{7AB65881-4E36-4547-A991-3A4EFF3BDBB4}"/>
                  </a:ext>
                </a:extLst>
              </p:cNvPr>
              <p:cNvSpPr/>
              <p:nvPr/>
            </p:nvSpPr>
            <p:spPr>
              <a:xfrm flipH="1">
                <a:off x="7124590" y="2400344"/>
                <a:ext cx="5396" cy="4206"/>
              </a:xfrm>
              <a:custGeom>
                <a:avLst/>
                <a:gdLst/>
                <a:ahLst/>
                <a:cxnLst/>
                <a:rect l="l" t="t" r="r" b="b"/>
                <a:pathLst>
                  <a:path w="124" h="96" extrusionOk="0">
                    <a:moveTo>
                      <a:pt x="110" y="0"/>
                    </a:moveTo>
                    <a:lnTo>
                      <a:pt x="1" y="26"/>
                    </a:lnTo>
                    <a:cubicBezTo>
                      <a:pt x="4" y="47"/>
                      <a:pt x="6" y="66"/>
                      <a:pt x="11" y="87"/>
                    </a:cubicBezTo>
                    <a:cubicBezTo>
                      <a:pt x="42" y="90"/>
                      <a:pt x="74" y="93"/>
                      <a:pt x="105" y="95"/>
                    </a:cubicBezTo>
                    <a:cubicBezTo>
                      <a:pt x="112" y="73"/>
                      <a:pt x="118" y="52"/>
                      <a:pt x="124" y="30"/>
                    </a:cubicBezTo>
                    <a:cubicBezTo>
                      <a:pt x="120" y="20"/>
                      <a:pt x="114" y="9"/>
                      <a:pt x="11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761;p50">
                <a:extLst>
                  <a:ext uri="{FF2B5EF4-FFF2-40B4-BE49-F238E27FC236}">
                    <a16:creationId xmlns:a16="http://schemas.microsoft.com/office/drawing/2014/main" id="{EBC12BF7-AE05-4549-922B-648327828BED}"/>
                  </a:ext>
                </a:extLst>
              </p:cNvPr>
              <p:cNvSpPr/>
              <p:nvPr/>
            </p:nvSpPr>
            <p:spPr>
              <a:xfrm flipH="1">
                <a:off x="7125242" y="2393377"/>
                <a:ext cx="5048" cy="806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84" extrusionOk="0">
                    <a:moveTo>
                      <a:pt x="35" y="0"/>
                    </a:moveTo>
                    <a:cubicBezTo>
                      <a:pt x="26" y="52"/>
                      <a:pt x="15" y="103"/>
                      <a:pt x="1" y="156"/>
                    </a:cubicBezTo>
                    <a:cubicBezTo>
                      <a:pt x="3" y="166"/>
                      <a:pt x="5" y="174"/>
                      <a:pt x="6" y="184"/>
                    </a:cubicBezTo>
                    <a:lnTo>
                      <a:pt x="116" y="157"/>
                    </a:lnTo>
                    <a:cubicBezTo>
                      <a:pt x="89" y="105"/>
                      <a:pt x="63" y="52"/>
                      <a:pt x="3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762;p50">
                <a:extLst>
                  <a:ext uri="{FF2B5EF4-FFF2-40B4-BE49-F238E27FC236}">
                    <a16:creationId xmlns:a16="http://schemas.microsoft.com/office/drawing/2014/main" id="{6E243916-DFD4-45FD-A884-624A112FC0FD}"/>
                  </a:ext>
                </a:extLst>
              </p:cNvPr>
              <p:cNvSpPr/>
              <p:nvPr/>
            </p:nvSpPr>
            <p:spPr>
              <a:xfrm flipH="1">
                <a:off x="7129942" y="2415285"/>
                <a:ext cx="12228" cy="12006"/>
              </a:xfrm>
              <a:custGeom>
                <a:avLst/>
                <a:gdLst/>
                <a:ahLst/>
                <a:cxnLst/>
                <a:rect l="l" t="t" r="r" b="b"/>
                <a:pathLst>
                  <a:path w="281" h="274" extrusionOk="0">
                    <a:moveTo>
                      <a:pt x="136" y="0"/>
                    </a:moveTo>
                    <a:cubicBezTo>
                      <a:pt x="116" y="39"/>
                      <a:pt x="93" y="75"/>
                      <a:pt x="69" y="112"/>
                    </a:cubicBezTo>
                    <a:cubicBezTo>
                      <a:pt x="47" y="143"/>
                      <a:pt x="25" y="174"/>
                      <a:pt x="2" y="207"/>
                    </a:cubicBezTo>
                    <a:cubicBezTo>
                      <a:pt x="1" y="222"/>
                      <a:pt x="1" y="235"/>
                      <a:pt x="1" y="248"/>
                    </a:cubicBezTo>
                    <a:cubicBezTo>
                      <a:pt x="11" y="245"/>
                      <a:pt x="20" y="244"/>
                      <a:pt x="30" y="244"/>
                    </a:cubicBezTo>
                    <a:cubicBezTo>
                      <a:pt x="61" y="244"/>
                      <a:pt x="93" y="255"/>
                      <a:pt x="118" y="273"/>
                    </a:cubicBezTo>
                    <a:cubicBezTo>
                      <a:pt x="182" y="188"/>
                      <a:pt x="235" y="101"/>
                      <a:pt x="281" y="12"/>
                    </a:cubicBezTo>
                    <a:cubicBezTo>
                      <a:pt x="233" y="9"/>
                      <a:pt x="185" y="4"/>
                      <a:pt x="136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763;p50">
                <a:extLst>
                  <a:ext uri="{FF2B5EF4-FFF2-40B4-BE49-F238E27FC236}">
                    <a16:creationId xmlns:a16="http://schemas.microsoft.com/office/drawing/2014/main" id="{7983B0A6-22A8-45ED-898D-8A1221DBF5B9}"/>
                  </a:ext>
                </a:extLst>
              </p:cNvPr>
              <p:cNvSpPr/>
              <p:nvPr/>
            </p:nvSpPr>
            <p:spPr>
              <a:xfrm flipH="1">
                <a:off x="7137166" y="2425976"/>
                <a:ext cx="5048" cy="7361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68" extrusionOk="0">
                    <a:moveTo>
                      <a:pt x="30" y="1"/>
                    </a:moveTo>
                    <a:cubicBezTo>
                      <a:pt x="20" y="1"/>
                      <a:pt x="10" y="2"/>
                      <a:pt x="1" y="4"/>
                    </a:cubicBezTo>
                    <a:cubicBezTo>
                      <a:pt x="1" y="58"/>
                      <a:pt x="2" y="113"/>
                      <a:pt x="3" y="167"/>
                    </a:cubicBezTo>
                    <a:lnTo>
                      <a:pt x="33" y="132"/>
                    </a:lnTo>
                    <a:cubicBezTo>
                      <a:pt x="62" y="98"/>
                      <a:pt x="90" y="64"/>
                      <a:pt x="116" y="29"/>
                    </a:cubicBezTo>
                    <a:cubicBezTo>
                      <a:pt x="93" y="11"/>
                      <a:pt x="62" y="1"/>
                      <a:pt x="3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764;p50">
                <a:extLst>
                  <a:ext uri="{FF2B5EF4-FFF2-40B4-BE49-F238E27FC236}">
                    <a16:creationId xmlns:a16="http://schemas.microsoft.com/office/drawing/2014/main" id="{9953364D-8DAC-4A2E-AEF1-95D7754811BC}"/>
                  </a:ext>
                </a:extLst>
              </p:cNvPr>
              <p:cNvSpPr/>
              <p:nvPr/>
            </p:nvSpPr>
            <p:spPr>
              <a:xfrm flipH="1">
                <a:off x="7128419" y="2403981"/>
                <a:ext cx="5048" cy="6178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1" extrusionOk="0">
                    <a:moveTo>
                      <a:pt x="10" y="108"/>
                    </a:moveTo>
                    <a:cubicBezTo>
                      <a:pt x="10" y="108"/>
                      <a:pt x="10" y="109"/>
                      <a:pt x="10" y="110"/>
                    </a:cubicBezTo>
                    <a:lnTo>
                      <a:pt x="10" y="109"/>
                    </a:lnTo>
                    <a:cubicBezTo>
                      <a:pt x="10" y="108"/>
                      <a:pt x="10" y="108"/>
                      <a:pt x="10" y="108"/>
                    </a:cubicBezTo>
                    <a:close/>
                    <a:moveTo>
                      <a:pt x="6" y="118"/>
                    </a:moveTo>
                    <a:cubicBezTo>
                      <a:pt x="5" y="119"/>
                      <a:pt x="5" y="119"/>
                      <a:pt x="5" y="119"/>
                    </a:cubicBezTo>
                    <a:cubicBezTo>
                      <a:pt x="4" y="122"/>
                      <a:pt x="4" y="123"/>
                      <a:pt x="4" y="123"/>
                    </a:cubicBezTo>
                    <a:cubicBezTo>
                      <a:pt x="4" y="123"/>
                      <a:pt x="4" y="121"/>
                      <a:pt x="6" y="118"/>
                    </a:cubicBezTo>
                    <a:close/>
                    <a:moveTo>
                      <a:pt x="49" y="1"/>
                    </a:moveTo>
                    <a:cubicBezTo>
                      <a:pt x="45" y="16"/>
                      <a:pt x="39" y="31"/>
                      <a:pt x="33" y="46"/>
                    </a:cubicBezTo>
                    <a:cubicBezTo>
                      <a:pt x="27" y="60"/>
                      <a:pt x="23" y="75"/>
                      <a:pt x="17" y="89"/>
                    </a:cubicBezTo>
                    <a:cubicBezTo>
                      <a:pt x="15" y="96"/>
                      <a:pt x="12" y="101"/>
                      <a:pt x="10" y="107"/>
                    </a:cubicBezTo>
                    <a:lnTo>
                      <a:pt x="10" y="107"/>
                    </a:lnTo>
                    <a:cubicBezTo>
                      <a:pt x="9" y="110"/>
                      <a:pt x="7" y="115"/>
                      <a:pt x="6" y="118"/>
                    </a:cubicBezTo>
                    <a:lnTo>
                      <a:pt x="6" y="118"/>
                    </a:lnTo>
                    <a:cubicBezTo>
                      <a:pt x="7" y="116"/>
                      <a:pt x="9" y="112"/>
                      <a:pt x="10" y="110"/>
                    </a:cubicBezTo>
                    <a:lnTo>
                      <a:pt x="10" y="110"/>
                    </a:lnTo>
                    <a:cubicBezTo>
                      <a:pt x="6" y="117"/>
                      <a:pt x="4" y="123"/>
                      <a:pt x="1" y="130"/>
                    </a:cubicBezTo>
                    <a:cubicBezTo>
                      <a:pt x="39" y="133"/>
                      <a:pt x="78" y="137"/>
                      <a:pt x="115" y="140"/>
                    </a:cubicBezTo>
                    <a:cubicBezTo>
                      <a:pt x="108" y="95"/>
                      <a:pt x="99" y="49"/>
                      <a:pt x="91" y="3"/>
                    </a:cubicBezTo>
                    <a:cubicBezTo>
                      <a:pt x="76" y="2"/>
                      <a:pt x="63" y="1"/>
                      <a:pt x="4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765;p50">
                <a:extLst>
                  <a:ext uri="{FF2B5EF4-FFF2-40B4-BE49-F238E27FC236}">
                    <a16:creationId xmlns:a16="http://schemas.microsoft.com/office/drawing/2014/main" id="{A90192AC-2B7A-4904-8FF5-37D571F9E850}"/>
                  </a:ext>
                </a:extLst>
              </p:cNvPr>
              <p:cNvSpPr/>
              <p:nvPr/>
            </p:nvSpPr>
            <p:spPr>
              <a:xfrm flipH="1">
                <a:off x="7132989" y="2408537"/>
                <a:ext cx="392" cy="876"/>
              </a:xfrm>
              <a:custGeom>
                <a:avLst/>
                <a:gdLst/>
                <a:ahLst/>
                <a:cxnLst/>
                <a:rect l="l" t="t" r="r" b="b"/>
                <a:pathLst>
                  <a:path w="9" h="20" extrusionOk="0">
                    <a:moveTo>
                      <a:pt x="8" y="1"/>
                    </a:moveTo>
                    <a:lnTo>
                      <a:pt x="8" y="1"/>
                    </a:lnTo>
                    <a:cubicBezTo>
                      <a:pt x="8" y="1"/>
                      <a:pt x="8" y="2"/>
                      <a:pt x="7" y="5"/>
                    </a:cubicBezTo>
                    <a:lnTo>
                      <a:pt x="7" y="5"/>
                    </a:lnTo>
                    <a:lnTo>
                      <a:pt x="7" y="5"/>
                    </a:lnTo>
                    <a:cubicBezTo>
                      <a:pt x="8" y="3"/>
                      <a:pt x="8" y="1"/>
                      <a:pt x="8" y="1"/>
                    </a:cubicBezTo>
                    <a:close/>
                    <a:moveTo>
                      <a:pt x="7" y="5"/>
                    </a:moveTo>
                    <a:lnTo>
                      <a:pt x="7" y="5"/>
                    </a:lnTo>
                    <a:cubicBezTo>
                      <a:pt x="7" y="6"/>
                      <a:pt x="6" y="6"/>
                      <a:pt x="6" y="6"/>
                    </a:cubicBezTo>
                    <a:lnTo>
                      <a:pt x="6" y="6"/>
                    </a:lnTo>
                    <a:cubicBezTo>
                      <a:pt x="6" y="6"/>
                      <a:pt x="7" y="6"/>
                      <a:pt x="7" y="6"/>
                    </a:cubicBezTo>
                    <a:lnTo>
                      <a:pt x="7" y="5"/>
                    </a:lnTo>
                    <a:close/>
                    <a:moveTo>
                      <a:pt x="6" y="6"/>
                    </a:moveTo>
                    <a:cubicBezTo>
                      <a:pt x="4" y="9"/>
                      <a:pt x="3" y="13"/>
                      <a:pt x="2" y="16"/>
                    </a:cubicBezTo>
                    <a:cubicBezTo>
                      <a:pt x="1" y="19"/>
                      <a:pt x="1" y="20"/>
                      <a:pt x="1" y="20"/>
                    </a:cubicBezTo>
                    <a:cubicBezTo>
                      <a:pt x="1" y="20"/>
                      <a:pt x="4" y="12"/>
                      <a:pt x="6" y="6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766;p50">
                <a:extLst>
                  <a:ext uri="{FF2B5EF4-FFF2-40B4-BE49-F238E27FC236}">
                    <a16:creationId xmlns:a16="http://schemas.microsoft.com/office/drawing/2014/main" id="{3A212912-CA2E-4AC4-A7E1-3D3F0AD0EB02}"/>
                  </a:ext>
                </a:extLst>
              </p:cNvPr>
              <p:cNvSpPr/>
              <p:nvPr/>
            </p:nvSpPr>
            <p:spPr>
              <a:xfrm flipH="1">
                <a:off x="7125460" y="2404200"/>
                <a:ext cx="4134" cy="6091"/>
              </a:xfrm>
              <a:custGeom>
                <a:avLst/>
                <a:gdLst/>
                <a:ahLst/>
                <a:cxnLst/>
                <a:rect l="l" t="t" r="r" b="b"/>
                <a:pathLst>
                  <a:path w="95" h="13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9" y="46"/>
                      <a:pt x="18" y="90"/>
                      <a:pt x="25" y="135"/>
                    </a:cubicBezTo>
                    <a:cubicBezTo>
                      <a:pt x="32" y="135"/>
                      <a:pt x="42" y="136"/>
                      <a:pt x="48" y="138"/>
                    </a:cubicBezTo>
                    <a:cubicBezTo>
                      <a:pt x="66" y="94"/>
                      <a:pt x="82" y="53"/>
                      <a:pt x="95" y="9"/>
                    </a:cubicBezTo>
                    <a:cubicBezTo>
                      <a:pt x="62" y="6"/>
                      <a:pt x="32" y="3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1767;p50">
                <a:extLst>
                  <a:ext uri="{FF2B5EF4-FFF2-40B4-BE49-F238E27FC236}">
                    <a16:creationId xmlns:a16="http://schemas.microsoft.com/office/drawing/2014/main" id="{241B0E6E-B688-42B5-B1BF-567A38412C9C}"/>
                  </a:ext>
                </a:extLst>
              </p:cNvPr>
              <p:cNvSpPr/>
              <p:nvPr/>
            </p:nvSpPr>
            <p:spPr>
              <a:xfrm flipH="1">
                <a:off x="7128158" y="2409633"/>
                <a:ext cx="8181" cy="6178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41" extrusionOk="0">
                    <a:moveTo>
                      <a:pt x="65" y="1"/>
                    </a:moveTo>
                    <a:cubicBezTo>
                      <a:pt x="55" y="23"/>
                      <a:pt x="46" y="46"/>
                      <a:pt x="34" y="68"/>
                    </a:cubicBezTo>
                    <a:cubicBezTo>
                      <a:pt x="24" y="88"/>
                      <a:pt x="12" y="109"/>
                      <a:pt x="0" y="129"/>
                    </a:cubicBezTo>
                    <a:cubicBezTo>
                      <a:pt x="48" y="134"/>
                      <a:pt x="96" y="138"/>
                      <a:pt x="145" y="141"/>
                    </a:cubicBezTo>
                    <a:cubicBezTo>
                      <a:pt x="159" y="112"/>
                      <a:pt x="174" y="82"/>
                      <a:pt x="187" y="52"/>
                    </a:cubicBezTo>
                    <a:cubicBezTo>
                      <a:pt x="185" y="39"/>
                      <a:pt x="183" y="24"/>
                      <a:pt x="180" y="11"/>
                    </a:cubicBezTo>
                    <a:cubicBezTo>
                      <a:pt x="141" y="8"/>
                      <a:pt x="104" y="4"/>
                      <a:pt x="6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1768;p50">
                <a:extLst>
                  <a:ext uri="{FF2B5EF4-FFF2-40B4-BE49-F238E27FC236}">
                    <a16:creationId xmlns:a16="http://schemas.microsoft.com/office/drawing/2014/main" id="{54705FD3-269E-407A-8D08-2ED0C9B1951B}"/>
                  </a:ext>
                </a:extLst>
              </p:cNvPr>
              <p:cNvSpPr/>
              <p:nvPr/>
            </p:nvSpPr>
            <p:spPr>
              <a:xfrm flipH="1">
                <a:off x="7127418" y="2410115"/>
                <a:ext cx="1044" cy="1797"/>
              </a:xfrm>
              <a:custGeom>
                <a:avLst/>
                <a:gdLst/>
                <a:ahLst/>
                <a:cxnLst/>
                <a:rect l="l" t="t" r="r" b="b"/>
                <a:pathLst>
                  <a:path w="24" h="41" extrusionOk="0">
                    <a:moveTo>
                      <a:pt x="0" y="0"/>
                    </a:moveTo>
                    <a:cubicBezTo>
                      <a:pt x="4" y="13"/>
                      <a:pt x="5" y="28"/>
                      <a:pt x="7" y="41"/>
                    </a:cubicBezTo>
                    <a:cubicBezTo>
                      <a:pt x="12" y="28"/>
                      <a:pt x="18" y="15"/>
                      <a:pt x="24" y="2"/>
                    </a:cubicBezTo>
                    <a:cubicBezTo>
                      <a:pt x="17" y="1"/>
                      <a:pt x="7" y="1"/>
                      <a:pt x="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1769;p50">
                <a:extLst>
                  <a:ext uri="{FF2B5EF4-FFF2-40B4-BE49-F238E27FC236}">
                    <a16:creationId xmlns:a16="http://schemas.microsoft.com/office/drawing/2014/main" id="{E3E731A4-5C4D-4945-A1D8-C26D1080D7E9}"/>
                  </a:ext>
                </a:extLst>
              </p:cNvPr>
              <p:cNvSpPr/>
              <p:nvPr/>
            </p:nvSpPr>
            <p:spPr>
              <a:xfrm flipH="1">
                <a:off x="7138254" y="2445694"/>
                <a:ext cx="13447" cy="2629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600" extrusionOk="0">
                    <a:moveTo>
                      <a:pt x="118" y="0"/>
                    </a:moveTo>
                    <a:lnTo>
                      <a:pt x="92" y="22"/>
                    </a:lnTo>
                    <a:cubicBezTo>
                      <a:pt x="63" y="47"/>
                      <a:pt x="31" y="70"/>
                      <a:pt x="1" y="93"/>
                    </a:cubicBezTo>
                    <a:cubicBezTo>
                      <a:pt x="35" y="268"/>
                      <a:pt x="89" y="440"/>
                      <a:pt x="167" y="599"/>
                    </a:cubicBezTo>
                    <a:cubicBezTo>
                      <a:pt x="214" y="596"/>
                      <a:pt x="261" y="592"/>
                      <a:pt x="308" y="588"/>
                    </a:cubicBezTo>
                    <a:cubicBezTo>
                      <a:pt x="213" y="407"/>
                      <a:pt x="151" y="207"/>
                      <a:pt x="11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1770;p50">
                <a:extLst>
                  <a:ext uri="{FF2B5EF4-FFF2-40B4-BE49-F238E27FC236}">
                    <a16:creationId xmlns:a16="http://schemas.microsoft.com/office/drawing/2014/main" id="{AF12B845-B551-4DF5-9A35-170C88614C21}"/>
                  </a:ext>
                </a:extLst>
              </p:cNvPr>
              <p:cNvSpPr/>
              <p:nvPr/>
            </p:nvSpPr>
            <p:spPr>
              <a:xfrm flipH="1">
                <a:off x="7138820" y="2370417"/>
                <a:ext cx="7920" cy="11962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73" extrusionOk="0">
                    <a:moveTo>
                      <a:pt x="87" y="1"/>
                    </a:moveTo>
                    <a:cubicBezTo>
                      <a:pt x="83" y="14"/>
                      <a:pt x="77" y="29"/>
                      <a:pt x="72" y="41"/>
                    </a:cubicBezTo>
                    <a:cubicBezTo>
                      <a:pt x="47" y="117"/>
                      <a:pt x="21" y="193"/>
                      <a:pt x="0" y="272"/>
                    </a:cubicBezTo>
                    <a:cubicBezTo>
                      <a:pt x="49" y="261"/>
                      <a:pt x="100" y="250"/>
                      <a:pt x="149" y="239"/>
                    </a:cubicBezTo>
                    <a:cubicBezTo>
                      <a:pt x="159" y="204"/>
                      <a:pt x="170" y="170"/>
                      <a:pt x="181" y="135"/>
                    </a:cubicBezTo>
                    <a:cubicBezTo>
                      <a:pt x="165" y="112"/>
                      <a:pt x="149" y="88"/>
                      <a:pt x="134" y="65"/>
                    </a:cubicBezTo>
                    <a:cubicBezTo>
                      <a:pt x="119" y="43"/>
                      <a:pt x="102" y="22"/>
                      <a:pt x="8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1771;p50">
                <a:extLst>
                  <a:ext uri="{FF2B5EF4-FFF2-40B4-BE49-F238E27FC236}">
                    <a16:creationId xmlns:a16="http://schemas.microsoft.com/office/drawing/2014/main" id="{0E5AFE51-8878-485B-9940-B0BEAB4FB4AC}"/>
                  </a:ext>
                </a:extLst>
              </p:cNvPr>
              <p:cNvSpPr/>
              <p:nvPr/>
            </p:nvSpPr>
            <p:spPr>
              <a:xfrm flipH="1">
                <a:off x="7140256" y="2380845"/>
                <a:ext cx="11228" cy="22084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04" extrusionOk="0">
                    <a:moveTo>
                      <a:pt x="258" y="1"/>
                    </a:moveTo>
                    <a:cubicBezTo>
                      <a:pt x="209" y="12"/>
                      <a:pt x="158" y="23"/>
                      <a:pt x="108" y="34"/>
                    </a:cubicBezTo>
                    <a:cubicBezTo>
                      <a:pt x="65" y="185"/>
                      <a:pt x="27" y="338"/>
                      <a:pt x="0" y="494"/>
                    </a:cubicBezTo>
                    <a:cubicBezTo>
                      <a:pt x="45" y="496"/>
                      <a:pt x="88" y="500"/>
                      <a:pt x="134" y="503"/>
                    </a:cubicBezTo>
                    <a:cubicBezTo>
                      <a:pt x="135" y="493"/>
                      <a:pt x="136" y="483"/>
                      <a:pt x="139" y="474"/>
                    </a:cubicBezTo>
                    <a:cubicBezTo>
                      <a:pt x="170" y="321"/>
                      <a:pt x="209" y="162"/>
                      <a:pt x="25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1772;p50">
                <a:extLst>
                  <a:ext uri="{FF2B5EF4-FFF2-40B4-BE49-F238E27FC236}">
                    <a16:creationId xmlns:a16="http://schemas.microsoft.com/office/drawing/2014/main" id="{FACBAEE6-FD74-472B-9EB7-D9BB2437937B}"/>
                  </a:ext>
                </a:extLst>
              </p:cNvPr>
              <p:cNvSpPr/>
              <p:nvPr/>
            </p:nvSpPr>
            <p:spPr>
              <a:xfrm flipH="1">
                <a:off x="7147306" y="2414102"/>
                <a:ext cx="6615" cy="22391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11" extrusionOk="0">
                    <a:moveTo>
                      <a:pt x="20" y="1"/>
                    </a:moveTo>
                    <a:cubicBezTo>
                      <a:pt x="6" y="125"/>
                      <a:pt x="1" y="253"/>
                      <a:pt x="4" y="380"/>
                    </a:cubicBezTo>
                    <a:cubicBezTo>
                      <a:pt x="5" y="424"/>
                      <a:pt x="9" y="466"/>
                      <a:pt x="11" y="510"/>
                    </a:cubicBezTo>
                    <a:cubicBezTo>
                      <a:pt x="14" y="508"/>
                      <a:pt x="16" y="506"/>
                      <a:pt x="18" y="504"/>
                    </a:cubicBezTo>
                    <a:cubicBezTo>
                      <a:pt x="61" y="467"/>
                      <a:pt x="99" y="429"/>
                      <a:pt x="139" y="389"/>
                    </a:cubicBezTo>
                    <a:cubicBezTo>
                      <a:pt x="134" y="262"/>
                      <a:pt x="140" y="134"/>
                      <a:pt x="151" y="9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1773;p50">
                <a:extLst>
                  <a:ext uri="{FF2B5EF4-FFF2-40B4-BE49-F238E27FC236}">
                    <a16:creationId xmlns:a16="http://schemas.microsoft.com/office/drawing/2014/main" id="{0E14776D-568D-4A45-A5A7-F82A7AC8CD12}"/>
                  </a:ext>
                </a:extLst>
              </p:cNvPr>
              <p:cNvSpPr/>
              <p:nvPr/>
            </p:nvSpPr>
            <p:spPr>
              <a:xfrm flipH="1">
                <a:off x="7146044" y="2404988"/>
                <a:ext cx="6354" cy="3681"/>
              </a:xfrm>
              <a:custGeom>
                <a:avLst/>
                <a:gdLst/>
                <a:ahLst/>
                <a:cxnLst/>
                <a:rect l="l" t="t" r="r" b="b"/>
                <a:pathLst>
                  <a:path w="146" h="84" extrusionOk="0">
                    <a:moveTo>
                      <a:pt x="145" y="1"/>
                    </a:moveTo>
                    <a:lnTo>
                      <a:pt x="6" y="31"/>
                    </a:lnTo>
                    <a:cubicBezTo>
                      <a:pt x="4" y="46"/>
                      <a:pt x="3" y="60"/>
                      <a:pt x="0" y="75"/>
                    </a:cubicBezTo>
                    <a:cubicBezTo>
                      <a:pt x="44" y="78"/>
                      <a:pt x="87" y="81"/>
                      <a:pt x="133" y="83"/>
                    </a:cubicBezTo>
                    <a:lnTo>
                      <a:pt x="145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1774;p50">
                <a:extLst>
                  <a:ext uri="{FF2B5EF4-FFF2-40B4-BE49-F238E27FC236}">
                    <a16:creationId xmlns:a16="http://schemas.microsoft.com/office/drawing/2014/main" id="{91C030B0-75BF-4C0F-B6B9-52B4AF0747DB}"/>
                  </a:ext>
                </a:extLst>
              </p:cNvPr>
              <p:cNvSpPr/>
              <p:nvPr/>
            </p:nvSpPr>
            <p:spPr>
              <a:xfrm flipH="1">
                <a:off x="7145652" y="2402447"/>
                <a:ext cx="6484" cy="3944"/>
              </a:xfrm>
              <a:custGeom>
                <a:avLst/>
                <a:gdLst/>
                <a:ahLst/>
                <a:cxnLst/>
                <a:rect l="l" t="t" r="r" b="b"/>
                <a:pathLst>
                  <a:path w="149" h="90" extrusionOk="0">
                    <a:moveTo>
                      <a:pt x="15" y="1"/>
                    </a:moveTo>
                    <a:cubicBezTo>
                      <a:pt x="9" y="30"/>
                      <a:pt x="5" y="60"/>
                      <a:pt x="0" y="89"/>
                    </a:cubicBezTo>
                    <a:lnTo>
                      <a:pt x="139" y="59"/>
                    </a:lnTo>
                    <a:cubicBezTo>
                      <a:pt x="143" y="43"/>
                      <a:pt x="145" y="25"/>
                      <a:pt x="149" y="10"/>
                    </a:cubicBezTo>
                    <a:cubicBezTo>
                      <a:pt x="103" y="7"/>
                      <a:pt x="60" y="2"/>
                      <a:pt x="1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1775;p50">
                <a:extLst>
                  <a:ext uri="{FF2B5EF4-FFF2-40B4-BE49-F238E27FC236}">
                    <a16:creationId xmlns:a16="http://schemas.microsoft.com/office/drawing/2014/main" id="{AC878565-7789-4A0F-8127-33A7C38A690D}"/>
                  </a:ext>
                </a:extLst>
              </p:cNvPr>
              <p:cNvSpPr/>
              <p:nvPr/>
            </p:nvSpPr>
            <p:spPr>
              <a:xfrm flipH="1">
                <a:off x="7146609" y="2408143"/>
                <a:ext cx="6571" cy="631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144" extrusionOk="0">
                    <a:moveTo>
                      <a:pt x="17" y="1"/>
                    </a:moveTo>
                    <a:cubicBezTo>
                      <a:pt x="11" y="45"/>
                      <a:pt x="6" y="90"/>
                      <a:pt x="1" y="133"/>
                    </a:cubicBezTo>
                    <a:lnTo>
                      <a:pt x="7" y="133"/>
                    </a:lnTo>
                    <a:cubicBezTo>
                      <a:pt x="50" y="138"/>
                      <a:pt x="93" y="141"/>
                      <a:pt x="134" y="144"/>
                    </a:cubicBezTo>
                    <a:cubicBezTo>
                      <a:pt x="139" y="98"/>
                      <a:pt x="145" y="53"/>
                      <a:pt x="151" y="10"/>
                    </a:cubicBezTo>
                    <a:cubicBezTo>
                      <a:pt x="105" y="7"/>
                      <a:pt x="62" y="4"/>
                      <a:pt x="17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1776;p50">
                <a:extLst>
                  <a:ext uri="{FF2B5EF4-FFF2-40B4-BE49-F238E27FC236}">
                    <a16:creationId xmlns:a16="http://schemas.microsoft.com/office/drawing/2014/main" id="{C4891C4D-6F7D-4E53-94C0-9A7ADF504BA5}"/>
                  </a:ext>
                </a:extLst>
              </p:cNvPr>
              <p:cNvSpPr/>
              <p:nvPr/>
            </p:nvSpPr>
            <p:spPr>
              <a:xfrm flipH="1">
                <a:off x="7146435" y="2438815"/>
                <a:ext cx="6267" cy="10998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51" extrusionOk="0">
                    <a:moveTo>
                      <a:pt x="122" y="1"/>
                    </a:moveTo>
                    <a:cubicBezTo>
                      <a:pt x="83" y="37"/>
                      <a:pt x="42" y="70"/>
                      <a:pt x="0" y="104"/>
                    </a:cubicBezTo>
                    <a:cubicBezTo>
                      <a:pt x="6" y="152"/>
                      <a:pt x="13" y="201"/>
                      <a:pt x="24" y="250"/>
                    </a:cubicBezTo>
                    <a:cubicBezTo>
                      <a:pt x="55" y="227"/>
                      <a:pt x="86" y="204"/>
                      <a:pt x="116" y="181"/>
                    </a:cubicBezTo>
                    <a:lnTo>
                      <a:pt x="143" y="159"/>
                    </a:lnTo>
                    <a:cubicBezTo>
                      <a:pt x="134" y="106"/>
                      <a:pt x="127" y="54"/>
                      <a:pt x="122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1777;p50">
                <a:extLst>
                  <a:ext uri="{FF2B5EF4-FFF2-40B4-BE49-F238E27FC236}">
                    <a16:creationId xmlns:a16="http://schemas.microsoft.com/office/drawing/2014/main" id="{F36F2F63-2D0F-47FE-B0C0-F54375D16D0A}"/>
                  </a:ext>
                </a:extLst>
              </p:cNvPr>
              <p:cNvSpPr/>
              <p:nvPr/>
            </p:nvSpPr>
            <p:spPr>
              <a:xfrm flipH="1">
                <a:off x="7147393" y="2431147"/>
                <a:ext cx="6136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141" h="279" extrusionOk="0">
                    <a:moveTo>
                      <a:pt x="128" y="0"/>
                    </a:moveTo>
                    <a:cubicBezTo>
                      <a:pt x="90" y="41"/>
                      <a:pt x="50" y="78"/>
                      <a:pt x="8" y="114"/>
                    </a:cubicBezTo>
                    <a:cubicBezTo>
                      <a:pt x="5" y="117"/>
                      <a:pt x="3" y="119"/>
                      <a:pt x="1" y="120"/>
                    </a:cubicBezTo>
                    <a:cubicBezTo>
                      <a:pt x="5" y="172"/>
                      <a:pt x="9" y="227"/>
                      <a:pt x="16" y="279"/>
                    </a:cubicBezTo>
                    <a:cubicBezTo>
                      <a:pt x="60" y="245"/>
                      <a:pt x="101" y="211"/>
                      <a:pt x="140" y="176"/>
                    </a:cubicBezTo>
                    <a:cubicBezTo>
                      <a:pt x="134" y="118"/>
                      <a:pt x="131" y="59"/>
                      <a:pt x="128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1778;p50">
                <a:extLst>
                  <a:ext uri="{FF2B5EF4-FFF2-40B4-BE49-F238E27FC236}">
                    <a16:creationId xmlns:a16="http://schemas.microsoft.com/office/drawing/2014/main" id="{E4034023-4C30-4FD6-B89A-F523088D0374}"/>
                  </a:ext>
                </a:extLst>
              </p:cNvPr>
              <p:cNvSpPr/>
              <p:nvPr/>
            </p:nvSpPr>
            <p:spPr>
              <a:xfrm flipH="1">
                <a:off x="7141170" y="2441312"/>
                <a:ext cx="218" cy="1577"/>
              </a:xfrm>
              <a:custGeom>
                <a:avLst/>
                <a:gdLst/>
                <a:ahLst/>
                <a:cxnLst/>
                <a:rect l="l" t="t" r="r" b="b"/>
                <a:pathLst>
                  <a:path w="5" h="36" extrusionOk="0">
                    <a:moveTo>
                      <a:pt x="0" y="1"/>
                    </a:moveTo>
                    <a:lnTo>
                      <a:pt x="1" y="6"/>
                    </a:lnTo>
                    <a:lnTo>
                      <a:pt x="1" y="6"/>
                    </a:lnTo>
                    <a:cubicBezTo>
                      <a:pt x="1" y="4"/>
                      <a:pt x="1" y="3"/>
                      <a:pt x="0" y="1"/>
                    </a:cubicBezTo>
                    <a:close/>
                    <a:moveTo>
                      <a:pt x="1" y="6"/>
                    </a:moveTo>
                    <a:cubicBezTo>
                      <a:pt x="2" y="11"/>
                      <a:pt x="2" y="15"/>
                      <a:pt x="3" y="20"/>
                    </a:cubicBezTo>
                    <a:cubicBezTo>
                      <a:pt x="3" y="23"/>
                      <a:pt x="4" y="26"/>
                      <a:pt x="4" y="30"/>
                    </a:cubicBezTo>
                    <a:lnTo>
                      <a:pt x="4" y="30"/>
                    </a:lnTo>
                    <a:lnTo>
                      <a:pt x="1" y="6"/>
                    </a:lnTo>
                    <a:close/>
                    <a:moveTo>
                      <a:pt x="4" y="30"/>
                    </a:moveTo>
                    <a:lnTo>
                      <a:pt x="5" y="35"/>
                    </a:lnTo>
                    <a:cubicBezTo>
                      <a:pt x="5" y="34"/>
                      <a:pt x="5" y="32"/>
                      <a:pt x="4" y="3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1779;p50">
                <a:extLst>
                  <a:ext uri="{FF2B5EF4-FFF2-40B4-BE49-F238E27FC236}">
                    <a16:creationId xmlns:a16="http://schemas.microsoft.com/office/drawing/2014/main" id="{06A5A120-3005-4BA2-BAC9-55B0C15C9B0D}"/>
                  </a:ext>
                </a:extLst>
              </p:cNvPr>
              <p:cNvSpPr/>
              <p:nvPr/>
            </p:nvSpPr>
            <p:spPr>
              <a:xfrm flipH="1">
                <a:off x="7135425" y="2463089"/>
                <a:ext cx="435" cy="964"/>
              </a:xfrm>
              <a:custGeom>
                <a:avLst/>
                <a:gdLst/>
                <a:ahLst/>
                <a:cxnLst/>
                <a:rect l="l" t="t" r="r" b="b"/>
                <a:pathLst>
                  <a:path w="10" h="22" extrusionOk="0">
                    <a:moveTo>
                      <a:pt x="1" y="1"/>
                    </a:moveTo>
                    <a:cubicBezTo>
                      <a:pt x="1" y="1"/>
                      <a:pt x="1" y="3"/>
                      <a:pt x="3" y="7"/>
                    </a:cubicBezTo>
                    <a:lnTo>
                      <a:pt x="4" y="9"/>
                    </a:lnTo>
                    <a:lnTo>
                      <a:pt x="4" y="9"/>
                    </a:lnTo>
                    <a:cubicBezTo>
                      <a:pt x="2" y="5"/>
                      <a:pt x="1" y="1"/>
                      <a:pt x="1" y="1"/>
                    </a:cubicBezTo>
                    <a:close/>
                    <a:moveTo>
                      <a:pt x="4" y="9"/>
                    </a:moveTo>
                    <a:lnTo>
                      <a:pt x="4" y="9"/>
                    </a:lnTo>
                    <a:cubicBezTo>
                      <a:pt x="6" y="14"/>
                      <a:pt x="9" y="21"/>
                      <a:pt x="9" y="21"/>
                    </a:cubicBezTo>
                    <a:cubicBezTo>
                      <a:pt x="9" y="20"/>
                      <a:pt x="8" y="18"/>
                      <a:pt x="8" y="15"/>
                    </a:cubicBezTo>
                    <a:lnTo>
                      <a:pt x="4" y="9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1780;p50">
                <a:extLst>
                  <a:ext uri="{FF2B5EF4-FFF2-40B4-BE49-F238E27FC236}">
                    <a16:creationId xmlns:a16="http://schemas.microsoft.com/office/drawing/2014/main" id="{F668F406-5EE9-4906-90C7-92F9B4F34893}"/>
                  </a:ext>
                </a:extLst>
              </p:cNvPr>
              <p:cNvSpPr/>
              <p:nvPr/>
            </p:nvSpPr>
            <p:spPr>
              <a:xfrm flipH="1">
                <a:off x="7131944" y="2441181"/>
                <a:ext cx="14665" cy="30366"/>
              </a:xfrm>
              <a:custGeom>
                <a:avLst/>
                <a:gdLst/>
                <a:ahLst/>
                <a:cxnLst/>
                <a:rect l="l" t="t" r="r" b="b"/>
                <a:pathLst>
                  <a:path w="337" h="693" extrusionOk="0">
                    <a:moveTo>
                      <a:pt x="120" y="6"/>
                    </a:moveTo>
                    <a:lnTo>
                      <a:pt x="120" y="6"/>
                    </a:lnTo>
                    <a:cubicBezTo>
                      <a:pt x="120" y="7"/>
                      <a:pt x="121" y="7"/>
                      <a:pt x="121" y="8"/>
                    </a:cubicBezTo>
                    <a:lnTo>
                      <a:pt x="121" y="8"/>
                    </a:lnTo>
                    <a:lnTo>
                      <a:pt x="120" y="6"/>
                    </a:lnTo>
                    <a:close/>
                    <a:moveTo>
                      <a:pt x="125" y="37"/>
                    </a:moveTo>
                    <a:lnTo>
                      <a:pt x="125" y="41"/>
                    </a:lnTo>
                    <a:cubicBezTo>
                      <a:pt x="125" y="40"/>
                      <a:pt x="125" y="39"/>
                      <a:pt x="125" y="37"/>
                    </a:cubicBezTo>
                    <a:close/>
                    <a:moveTo>
                      <a:pt x="255" y="517"/>
                    </a:moveTo>
                    <a:lnTo>
                      <a:pt x="255" y="517"/>
                    </a:lnTo>
                    <a:cubicBezTo>
                      <a:pt x="255" y="517"/>
                      <a:pt x="256" y="518"/>
                      <a:pt x="256" y="519"/>
                    </a:cubicBezTo>
                    <a:lnTo>
                      <a:pt x="256" y="519"/>
                    </a:lnTo>
                    <a:cubicBezTo>
                      <a:pt x="256" y="518"/>
                      <a:pt x="255" y="517"/>
                      <a:pt x="255" y="517"/>
                    </a:cubicBezTo>
                    <a:close/>
                    <a:moveTo>
                      <a:pt x="120" y="0"/>
                    </a:moveTo>
                    <a:cubicBezTo>
                      <a:pt x="82" y="35"/>
                      <a:pt x="44" y="70"/>
                      <a:pt x="1" y="105"/>
                    </a:cubicBezTo>
                    <a:cubicBezTo>
                      <a:pt x="34" y="311"/>
                      <a:pt x="96" y="511"/>
                      <a:pt x="191" y="693"/>
                    </a:cubicBezTo>
                    <a:cubicBezTo>
                      <a:pt x="239" y="688"/>
                      <a:pt x="289" y="685"/>
                      <a:pt x="336" y="681"/>
                    </a:cubicBezTo>
                    <a:cubicBezTo>
                      <a:pt x="330" y="671"/>
                      <a:pt x="325" y="662"/>
                      <a:pt x="320" y="652"/>
                    </a:cubicBezTo>
                    <a:cubicBezTo>
                      <a:pt x="303" y="621"/>
                      <a:pt x="287" y="590"/>
                      <a:pt x="272" y="557"/>
                    </a:cubicBezTo>
                    <a:cubicBezTo>
                      <a:pt x="267" y="545"/>
                      <a:pt x="261" y="533"/>
                      <a:pt x="256" y="519"/>
                    </a:cubicBezTo>
                    <a:lnTo>
                      <a:pt x="256" y="519"/>
                    </a:lnTo>
                    <a:cubicBezTo>
                      <a:pt x="256" y="520"/>
                      <a:pt x="256" y="521"/>
                      <a:pt x="256" y="522"/>
                    </a:cubicBezTo>
                    <a:cubicBezTo>
                      <a:pt x="256" y="522"/>
                      <a:pt x="254" y="517"/>
                      <a:pt x="251" y="512"/>
                    </a:cubicBezTo>
                    <a:lnTo>
                      <a:pt x="251" y="512"/>
                    </a:lnTo>
                    <a:lnTo>
                      <a:pt x="255" y="519"/>
                    </a:lnTo>
                    <a:cubicBezTo>
                      <a:pt x="254" y="515"/>
                      <a:pt x="253" y="514"/>
                      <a:pt x="253" y="511"/>
                    </a:cubicBezTo>
                    <a:cubicBezTo>
                      <a:pt x="248" y="503"/>
                      <a:pt x="245" y="492"/>
                      <a:pt x="241" y="484"/>
                    </a:cubicBezTo>
                    <a:cubicBezTo>
                      <a:pt x="185" y="339"/>
                      <a:pt x="147" y="187"/>
                      <a:pt x="124" y="34"/>
                    </a:cubicBezTo>
                    <a:lnTo>
                      <a:pt x="124" y="34"/>
                    </a:lnTo>
                    <a:cubicBezTo>
                      <a:pt x="124" y="35"/>
                      <a:pt x="124" y="36"/>
                      <a:pt x="125" y="37"/>
                    </a:cubicBezTo>
                    <a:lnTo>
                      <a:pt x="125" y="37"/>
                    </a:lnTo>
                    <a:lnTo>
                      <a:pt x="122" y="16"/>
                    </a:lnTo>
                    <a:lnTo>
                      <a:pt x="122" y="16"/>
                    </a:lnTo>
                    <a:cubicBezTo>
                      <a:pt x="121" y="11"/>
                      <a:pt x="121" y="6"/>
                      <a:pt x="12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1781;p50">
                <a:extLst>
                  <a:ext uri="{FF2B5EF4-FFF2-40B4-BE49-F238E27FC236}">
                    <a16:creationId xmlns:a16="http://schemas.microsoft.com/office/drawing/2014/main" id="{B6065E90-2E0A-4C8A-B63A-9735DE803D7F}"/>
                  </a:ext>
                </a:extLst>
              </p:cNvPr>
              <p:cNvSpPr/>
              <p:nvPr/>
            </p:nvSpPr>
            <p:spPr>
              <a:xfrm flipH="1">
                <a:off x="7136470" y="2376288"/>
                <a:ext cx="3830" cy="4557"/>
              </a:xfrm>
              <a:custGeom>
                <a:avLst/>
                <a:gdLst/>
                <a:ahLst/>
                <a:cxnLst/>
                <a:rect l="l" t="t" r="r" b="b"/>
                <a:pathLst>
                  <a:path w="88" h="104" extrusionOk="0">
                    <a:moveTo>
                      <a:pt x="33" y="0"/>
                    </a:moveTo>
                    <a:cubicBezTo>
                      <a:pt x="22" y="35"/>
                      <a:pt x="11" y="69"/>
                      <a:pt x="1" y="104"/>
                    </a:cubicBezTo>
                    <a:cubicBezTo>
                      <a:pt x="30" y="98"/>
                      <a:pt x="59" y="91"/>
                      <a:pt x="88" y="85"/>
                    </a:cubicBezTo>
                    <a:cubicBezTo>
                      <a:pt x="84" y="80"/>
                      <a:pt x="81" y="76"/>
                      <a:pt x="79" y="70"/>
                    </a:cubicBezTo>
                    <a:cubicBezTo>
                      <a:pt x="64" y="47"/>
                      <a:pt x="47" y="23"/>
                      <a:pt x="3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1782;p50">
                <a:extLst>
                  <a:ext uri="{FF2B5EF4-FFF2-40B4-BE49-F238E27FC236}">
                    <a16:creationId xmlns:a16="http://schemas.microsoft.com/office/drawing/2014/main" id="{2ACD584B-7A6D-4714-B6EA-34C2F3138124}"/>
                  </a:ext>
                </a:extLst>
              </p:cNvPr>
              <p:cNvSpPr/>
              <p:nvPr/>
            </p:nvSpPr>
            <p:spPr>
              <a:xfrm flipH="1">
                <a:off x="7134729" y="2379969"/>
                <a:ext cx="10966" cy="23267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31" extrusionOk="0">
                    <a:moveTo>
                      <a:pt x="212" y="1"/>
                    </a:moveTo>
                    <a:cubicBezTo>
                      <a:pt x="183" y="8"/>
                      <a:pt x="154" y="14"/>
                      <a:pt x="125" y="20"/>
                    </a:cubicBezTo>
                    <a:cubicBezTo>
                      <a:pt x="76" y="182"/>
                      <a:pt x="37" y="340"/>
                      <a:pt x="6" y="492"/>
                    </a:cubicBezTo>
                    <a:cubicBezTo>
                      <a:pt x="5" y="502"/>
                      <a:pt x="2" y="512"/>
                      <a:pt x="1" y="521"/>
                    </a:cubicBezTo>
                    <a:cubicBezTo>
                      <a:pt x="46" y="524"/>
                      <a:pt x="89" y="527"/>
                      <a:pt x="134" y="530"/>
                    </a:cubicBezTo>
                    <a:cubicBezTo>
                      <a:pt x="160" y="392"/>
                      <a:pt x="195" y="254"/>
                      <a:pt x="235" y="117"/>
                    </a:cubicBezTo>
                    <a:cubicBezTo>
                      <a:pt x="240" y="100"/>
                      <a:pt x="246" y="82"/>
                      <a:pt x="251" y="65"/>
                    </a:cubicBezTo>
                    <a:cubicBezTo>
                      <a:pt x="239" y="43"/>
                      <a:pt x="226" y="22"/>
                      <a:pt x="212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1783;p50">
                <a:extLst>
                  <a:ext uri="{FF2B5EF4-FFF2-40B4-BE49-F238E27FC236}">
                    <a16:creationId xmlns:a16="http://schemas.microsoft.com/office/drawing/2014/main" id="{F6AF0B65-52E5-4BDC-984A-2CCEBE426776}"/>
                  </a:ext>
                </a:extLst>
              </p:cNvPr>
              <p:cNvSpPr/>
              <p:nvPr/>
            </p:nvSpPr>
            <p:spPr>
              <a:xfrm flipH="1">
                <a:off x="7141561" y="2414453"/>
                <a:ext cx="6571" cy="16738"/>
              </a:xfrm>
              <a:custGeom>
                <a:avLst/>
                <a:gdLst/>
                <a:ahLst/>
                <a:cxnLst/>
                <a:rect l="l" t="t" r="r" b="b"/>
                <a:pathLst>
                  <a:path w="151" h="382" extrusionOk="0">
                    <a:moveTo>
                      <a:pt x="18" y="1"/>
                    </a:moveTo>
                    <a:cubicBezTo>
                      <a:pt x="6" y="126"/>
                      <a:pt x="1" y="254"/>
                      <a:pt x="6" y="381"/>
                    </a:cubicBezTo>
                    <a:cubicBezTo>
                      <a:pt x="30" y="355"/>
                      <a:pt x="56" y="329"/>
                      <a:pt x="79" y="303"/>
                    </a:cubicBezTo>
                    <a:cubicBezTo>
                      <a:pt x="92" y="285"/>
                      <a:pt x="104" y="270"/>
                      <a:pt x="119" y="251"/>
                    </a:cubicBezTo>
                    <a:lnTo>
                      <a:pt x="132" y="234"/>
                    </a:lnTo>
                    <a:cubicBezTo>
                      <a:pt x="133" y="232"/>
                      <a:pt x="137" y="228"/>
                      <a:pt x="138" y="227"/>
                    </a:cubicBezTo>
                    <a:cubicBezTo>
                      <a:pt x="139" y="155"/>
                      <a:pt x="144" y="82"/>
                      <a:pt x="151" y="10"/>
                    </a:cubicBezTo>
                    <a:cubicBezTo>
                      <a:pt x="108" y="7"/>
                      <a:pt x="62" y="4"/>
                      <a:pt x="1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1784;p50">
                <a:extLst>
                  <a:ext uri="{FF2B5EF4-FFF2-40B4-BE49-F238E27FC236}">
                    <a16:creationId xmlns:a16="http://schemas.microsoft.com/office/drawing/2014/main" id="{3A1A665D-4EB5-4DF4-B0FE-9255E24D9872}"/>
                  </a:ext>
                </a:extLst>
              </p:cNvPr>
              <p:cNvSpPr/>
              <p:nvPr/>
            </p:nvSpPr>
            <p:spPr>
              <a:xfrm flipH="1">
                <a:off x="7139995" y="2403674"/>
                <a:ext cx="6702" cy="5390"/>
              </a:xfrm>
              <a:custGeom>
                <a:avLst/>
                <a:gdLst/>
                <a:ahLst/>
                <a:cxnLst/>
                <a:rect l="l" t="t" r="r" b="b"/>
                <a:pathLst>
                  <a:path w="154" h="123" extrusionOk="0">
                    <a:moveTo>
                      <a:pt x="154" y="1"/>
                    </a:moveTo>
                    <a:lnTo>
                      <a:pt x="154" y="1"/>
                    </a:lnTo>
                    <a:cubicBezTo>
                      <a:pt x="107" y="11"/>
                      <a:pt x="60" y="21"/>
                      <a:pt x="13" y="31"/>
                    </a:cubicBezTo>
                    <a:lnTo>
                      <a:pt x="0" y="113"/>
                    </a:lnTo>
                    <a:cubicBezTo>
                      <a:pt x="46" y="117"/>
                      <a:pt x="90" y="119"/>
                      <a:pt x="134" y="123"/>
                    </a:cubicBezTo>
                    <a:cubicBezTo>
                      <a:pt x="140" y="82"/>
                      <a:pt x="147" y="41"/>
                      <a:pt x="15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1785;p50">
                <a:extLst>
                  <a:ext uri="{FF2B5EF4-FFF2-40B4-BE49-F238E27FC236}">
                    <a16:creationId xmlns:a16="http://schemas.microsoft.com/office/drawing/2014/main" id="{D206D5C3-6E59-420C-BE29-E3D7F8E96696}"/>
                  </a:ext>
                </a:extLst>
              </p:cNvPr>
              <p:cNvSpPr/>
              <p:nvPr/>
            </p:nvSpPr>
            <p:spPr>
              <a:xfrm flipH="1">
                <a:off x="7139821" y="2402841"/>
                <a:ext cx="6267" cy="2191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0" extrusionOk="0">
                    <a:moveTo>
                      <a:pt x="10" y="0"/>
                    </a:moveTo>
                    <a:cubicBezTo>
                      <a:pt x="6" y="16"/>
                      <a:pt x="4" y="34"/>
                      <a:pt x="0" y="50"/>
                    </a:cubicBezTo>
                    <a:cubicBezTo>
                      <a:pt x="47" y="40"/>
                      <a:pt x="93" y="30"/>
                      <a:pt x="142" y="20"/>
                    </a:cubicBezTo>
                    <a:cubicBezTo>
                      <a:pt x="142" y="16"/>
                      <a:pt x="143" y="14"/>
                      <a:pt x="143" y="9"/>
                    </a:cubicBezTo>
                    <a:cubicBezTo>
                      <a:pt x="98" y="6"/>
                      <a:pt x="55" y="4"/>
                      <a:pt x="1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1786;p50">
                <a:extLst>
                  <a:ext uri="{FF2B5EF4-FFF2-40B4-BE49-F238E27FC236}">
                    <a16:creationId xmlns:a16="http://schemas.microsoft.com/office/drawing/2014/main" id="{EA6BE1D7-73E8-4CCF-90CF-CC80DE9ABF55}"/>
                  </a:ext>
                </a:extLst>
              </p:cNvPr>
              <p:cNvSpPr/>
              <p:nvPr/>
            </p:nvSpPr>
            <p:spPr>
              <a:xfrm flipH="1">
                <a:off x="7140996" y="2409852"/>
                <a:ext cx="218" cy="1577"/>
              </a:xfrm>
              <a:custGeom>
                <a:avLst/>
                <a:gdLst/>
                <a:ahLst/>
                <a:cxnLst/>
                <a:rect l="l" t="t" r="r" b="b"/>
                <a:pathLst>
                  <a:path w="5" h="36" extrusionOk="0">
                    <a:moveTo>
                      <a:pt x="4" y="0"/>
                    </a:moveTo>
                    <a:lnTo>
                      <a:pt x="1" y="35"/>
                    </a:lnTo>
                    <a:cubicBezTo>
                      <a:pt x="2" y="29"/>
                      <a:pt x="2" y="22"/>
                      <a:pt x="3" y="16"/>
                    </a:cubicBezTo>
                    <a:cubicBezTo>
                      <a:pt x="3" y="11"/>
                      <a:pt x="4" y="6"/>
                      <a:pt x="4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1787;p50">
                <a:extLst>
                  <a:ext uri="{FF2B5EF4-FFF2-40B4-BE49-F238E27FC236}">
                    <a16:creationId xmlns:a16="http://schemas.microsoft.com/office/drawing/2014/main" id="{EF71F19D-6840-4319-A0E7-72E741D05B7A}"/>
                  </a:ext>
                </a:extLst>
              </p:cNvPr>
              <p:cNvSpPr/>
              <p:nvPr/>
            </p:nvSpPr>
            <p:spPr>
              <a:xfrm flipH="1">
                <a:off x="7140865" y="2408581"/>
                <a:ext cx="6484" cy="6354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45" extrusionOk="0">
                    <a:moveTo>
                      <a:pt x="144" y="45"/>
                    </a:moveTo>
                    <a:cubicBezTo>
                      <a:pt x="144" y="48"/>
                      <a:pt x="144" y="50"/>
                      <a:pt x="143" y="52"/>
                    </a:cubicBezTo>
                    <a:lnTo>
                      <a:pt x="143" y="52"/>
                    </a:lnTo>
                    <a:cubicBezTo>
                      <a:pt x="144" y="50"/>
                      <a:pt x="144" y="48"/>
                      <a:pt x="144" y="45"/>
                    </a:cubicBezTo>
                    <a:close/>
                    <a:moveTo>
                      <a:pt x="17" y="0"/>
                    </a:moveTo>
                    <a:cubicBezTo>
                      <a:pt x="11" y="44"/>
                      <a:pt x="5" y="88"/>
                      <a:pt x="0" y="134"/>
                    </a:cubicBezTo>
                    <a:cubicBezTo>
                      <a:pt x="44" y="137"/>
                      <a:pt x="90" y="139"/>
                      <a:pt x="133" y="144"/>
                    </a:cubicBezTo>
                    <a:cubicBezTo>
                      <a:pt x="135" y="114"/>
                      <a:pt x="139" y="87"/>
                      <a:pt x="143" y="57"/>
                    </a:cubicBezTo>
                    <a:lnTo>
                      <a:pt x="143" y="57"/>
                    </a:lnTo>
                    <a:lnTo>
                      <a:pt x="142" y="64"/>
                    </a:lnTo>
                    <a:cubicBezTo>
                      <a:pt x="143" y="60"/>
                      <a:pt x="143" y="56"/>
                      <a:pt x="143" y="52"/>
                    </a:cubicBezTo>
                    <a:lnTo>
                      <a:pt x="143" y="52"/>
                    </a:lnTo>
                    <a:cubicBezTo>
                      <a:pt x="143" y="54"/>
                      <a:pt x="143" y="56"/>
                      <a:pt x="143" y="57"/>
                    </a:cubicBezTo>
                    <a:lnTo>
                      <a:pt x="143" y="57"/>
                    </a:lnTo>
                    <a:lnTo>
                      <a:pt x="145" y="29"/>
                    </a:lnTo>
                    <a:lnTo>
                      <a:pt x="145" y="29"/>
                    </a:lnTo>
                    <a:cubicBezTo>
                      <a:pt x="145" y="35"/>
                      <a:pt x="144" y="40"/>
                      <a:pt x="144" y="45"/>
                    </a:cubicBezTo>
                    <a:lnTo>
                      <a:pt x="149" y="11"/>
                    </a:lnTo>
                    <a:cubicBezTo>
                      <a:pt x="104" y="7"/>
                      <a:pt x="61" y="4"/>
                      <a:pt x="17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1788;p50">
                <a:extLst>
                  <a:ext uri="{FF2B5EF4-FFF2-40B4-BE49-F238E27FC236}">
                    <a16:creationId xmlns:a16="http://schemas.microsoft.com/office/drawing/2014/main" id="{86003B2E-37E1-4004-B48C-43ED59DF9E12}"/>
                  </a:ext>
                </a:extLst>
              </p:cNvPr>
              <p:cNvSpPr/>
              <p:nvPr/>
            </p:nvSpPr>
            <p:spPr>
              <a:xfrm flipH="1">
                <a:off x="7141344" y="2436098"/>
                <a:ext cx="6092" cy="9684"/>
              </a:xfrm>
              <a:custGeom>
                <a:avLst/>
                <a:gdLst/>
                <a:ahLst/>
                <a:cxnLst/>
                <a:rect l="l" t="t" r="r" b="b"/>
                <a:pathLst>
                  <a:path w="140" h="221" extrusionOk="0">
                    <a:moveTo>
                      <a:pt x="65" y="0"/>
                    </a:moveTo>
                    <a:cubicBezTo>
                      <a:pt x="43" y="22"/>
                      <a:pt x="23" y="43"/>
                      <a:pt x="0" y="63"/>
                    </a:cubicBezTo>
                    <a:cubicBezTo>
                      <a:pt x="6" y="115"/>
                      <a:pt x="12" y="168"/>
                      <a:pt x="20" y="221"/>
                    </a:cubicBezTo>
                    <a:cubicBezTo>
                      <a:pt x="60" y="188"/>
                      <a:pt x="101" y="151"/>
                      <a:pt x="139" y="114"/>
                    </a:cubicBezTo>
                    <a:cubicBezTo>
                      <a:pt x="136" y="86"/>
                      <a:pt x="134" y="58"/>
                      <a:pt x="130" y="33"/>
                    </a:cubicBezTo>
                    <a:cubicBezTo>
                      <a:pt x="106" y="27"/>
                      <a:pt x="82" y="15"/>
                      <a:pt x="65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1789;p50">
                <a:extLst>
                  <a:ext uri="{FF2B5EF4-FFF2-40B4-BE49-F238E27FC236}">
                    <a16:creationId xmlns:a16="http://schemas.microsoft.com/office/drawing/2014/main" id="{71C72830-FF26-4455-B554-1AFB2CAF8B23}"/>
                  </a:ext>
                </a:extLst>
              </p:cNvPr>
              <p:cNvSpPr/>
              <p:nvPr/>
            </p:nvSpPr>
            <p:spPr>
              <a:xfrm flipH="1">
                <a:off x="7141736" y="2433381"/>
                <a:ext cx="2872" cy="4163"/>
              </a:xfrm>
              <a:custGeom>
                <a:avLst/>
                <a:gdLst/>
                <a:ahLst/>
                <a:cxnLst/>
                <a:rect l="l" t="t" r="r" b="b"/>
                <a:pathLst>
                  <a:path w="66" h="95" extrusionOk="0">
                    <a:moveTo>
                      <a:pt x="59" y="1"/>
                    </a:moveTo>
                    <a:cubicBezTo>
                      <a:pt x="41" y="21"/>
                      <a:pt x="21" y="42"/>
                      <a:pt x="0" y="62"/>
                    </a:cubicBezTo>
                    <a:cubicBezTo>
                      <a:pt x="17" y="77"/>
                      <a:pt x="41" y="89"/>
                      <a:pt x="65" y="95"/>
                    </a:cubicBezTo>
                    <a:cubicBezTo>
                      <a:pt x="63" y="62"/>
                      <a:pt x="62" y="31"/>
                      <a:pt x="59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1790;p50">
                <a:extLst>
                  <a:ext uri="{FF2B5EF4-FFF2-40B4-BE49-F238E27FC236}">
                    <a16:creationId xmlns:a16="http://schemas.microsoft.com/office/drawing/2014/main" id="{4C5A3C92-698C-4BDF-ACBC-8B48CC0A75F1}"/>
                  </a:ext>
                </a:extLst>
              </p:cNvPr>
              <p:cNvSpPr/>
              <p:nvPr/>
            </p:nvSpPr>
            <p:spPr>
              <a:xfrm flipH="1">
                <a:off x="7142040" y="2424311"/>
                <a:ext cx="2785" cy="3374"/>
              </a:xfrm>
              <a:custGeom>
                <a:avLst/>
                <a:gdLst/>
                <a:ahLst/>
                <a:cxnLst/>
                <a:rect l="l" t="t" r="r" b="b"/>
                <a:pathLst>
                  <a:path w="64" h="77" extrusionOk="0">
                    <a:moveTo>
                      <a:pt x="63" y="1"/>
                    </a:moveTo>
                    <a:cubicBezTo>
                      <a:pt x="62" y="4"/>
                      <a:pt x="58" y="7"/>
                      <a:pt x="57" y="8"/>
                    </a:cubicBezTo>
                    <a:lnTo>
                      <a:pt x="60" y="6"/>
                    </a:lnTo>
                    <a:lnTo>
                      <a:pt x="60" y="6"/>
                    </a:lnTo>
                    <a:cubicBezTo>
                      <a:pt x="57" y="10"/>
                      <a:pt x="53" y="15"/>
                      <a:pt x="53" y="15"/>
                    </a:cubicBezTo>
                    <a:cubicBezTo>
                      <a:pt x="52" y="15"/>
                      <a:pt x="53" y="14"/>
                      <a:pt x="56" y="9"/>
                    </a:cubicBezTo>
                    <a:lnTo>
                      <a:pt x="56" y="9"/>
                    </a:lnTo>
                    <a:lnTo>
                      <a:pt x="42" y="26"/>
                    </a:lnTo>
                    <a:cubicBezTo>
                      <a:pt x="31" y="43"/>
                      <a:pt x="18" y="57"/>
                      <a:pt x="4" y="72"/>
                    </a:cubicBezTo>
                    <a:lnTo>
                      <a:pt x="4" y="72"/>
                    </a:lnTo>
                    <a:cubicBezTo>
                      <a:pt x="20" y="56"/>
                      <a:pt x="41" y="46"/>
                      <a:pt x="62" y="42"/>
                    </a:cubicBezTo>
                    <a:cubicBezTo>
                      <a:pt x="62" y="29"/>
                      <a:pt x="62" y="16"/>
                      <a:pt x="63" y="1"/>
                    </a:cubicBezTo>
                    <a:close/>
                    <a:moveTo>
                      <a:pt x="4" y="72"/>
                    </a:moveTo>
                    <a:cubicBezTo>
                      <a:pt x="3" y="73"/>
                      <a:pt x="2" y="75"/>
                      <a:pt x="0" y="76"/>
                    </a:cubicBezTo>
                    <a:cubicBezTo>
                      <a:pt x="2" y="75"/>
                      <a:pt x="3" y="74"/>
                      <a:pt x="4" y="72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1791;p50">
                <a:extLst>
                  <a:ext uri="{FF2B5EF4-FFF2-40B4-BE49-F238E27FC236}">
                    <a16:creationId xmlns:a16="http://schemas.microsoft.com/office/drawing/2014/main" id="{AD1159AE-802C-4256-B241-67C6FE1BBFBB}"/>
                  </a:ext>
                </a:extLst>
              </p:cNvPr>
              <p:cNvSpPr/>
              <p:nvPr/>
            </p:nvSpPr>
            <p:spPr>
              <a:xfrm flipH="1">
                <a:off x="7141997" y="2426108"/>
                <a:ext cx="4482" cy="9947"/>
              </a:xfrm>
              <a:custGeom>
                <a:avLst/>
                <a:gdLst/>
                <a:ahLst/>
                <a:cxnLst/>
                <a:rect l="l" t="t" r="r" b="b"/>
                <a:pathLst>
                  <a:path w="103" h="227" extrusionOk="0">
                    <a:moveTo>
                      <a:pt x="100" y="1"/>
                    </a:moveTo>
                    <a:lnTo>
                      <a:pt x="100" y="1"/>
                    </a:lnTo>
                    <a:cubicBezTo>
                      <a:pt x="77" y="5"/>
                      <a:pt x="55" y="17"/>
                      <a:pt x="38" y="35"/>
                    </a:cubicBezTo>
                    <a:cubicBezTo>
                      <a:pt x="15" y="63"/>
                      <a:pt x="0" y="93"/>
                      <a:pt x="0" y="129"/>
                    </a:cubicBezTo>
                    <a:cubicBezTo>
                      <a:pt x="0" y="163"/>
                      <a:pt x="14" y="201"/>
                      <a:pt x="38" y="225"/>
                    </a:cubicBezTo>
                    <a:cubicBezTo>
                      <a:pt x="41" y="226"/>
                      <a:pt x="42" y="227"/>
                      <a:pt x="43" y="227"/>
                    </a:cubicBezTo>
                    <a:cubicBezTo>
                      <a:pt x="64" y="207"/>
                      <a:pt x="84" y="185"/>
                      <a:pt x="102" y="164"/>
                    </a:cubicBezTo>
                    <a:cubicBezTo>
                      <a:pt x="100" y="110"/>
                      <a:pt x="99" y="56"/>
                      <a:pt x="10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1792;p50">
                <a:extLst>
                  <a:ext uri="{FF2B5EF4-FFF2-40B4-BE49-F238E27FC236}">
                    <a16:creationId xmlns:a16="http://schemas.microsoft.com/office/drawing/2014/main" id="{1E939FD0-F530-4E8B-9AC0-4FF9EFE2AA64}"/>
                  </a:ext>
                </a:extLst>
              </p:cNvPr>
              <p:cNvSpPr/>
              <p:nvPr/>
            </p:nvSpPr>
            <p:spPr>
              <a:xfrm flipH="1">
                <a:off x="7142084" y="2424399"/>
                <a:ext cx="479" cy="613"/>
              </a:xfrm>
              <a:custGeom>
                <a:avLst/>
                <a:gdLst/>
                <a:ahLst/>
                <a:cxnLst/>
                <a:rect l="l" t="t" r="r" b="b"/>
                <a:pathLst>
                  <a:path w="11" h="14" extrusionOk="0">
                    <a:moveTo>
                      <a:pt x="11" y="1"/>
                    </a:moveTo>
                    <a:cubicBezTo>
                      <a:pt x="10" y="1"/>
                      <a:pt x="9" y="2"/>
                      <a:pt x="7" y="4"/>
                    </a:cubicBezTo>
                    <a:lnTo>
                      <a:pt x="7" y="4"/>
                    </a:lnTo>
                    <a:cubicBezTo>
                      <a:pt x="8" y="4"/>
                      <a:pt x="8" y="4"/>
                      <a:pt x="9" y="4"/>
                    </a:cubicBezTo>
                    <a:cubicBezTo>
                      <a:pt x="10" y="2"/>
                      <a:pt x="11" y="1"/>
                      <a:pt x="11" y="1"/>
                    </a:cubicBezTo>
                    <a:close/>
                    <a:moveTo>
                      <a:pt x="7" y="4"/>
                    </a:moveTo>
                    <a:cubicBezTo>
                      <a:pt x="6" y="5"/>
                      <a:pt x="5" y="6"/>
                      <a:pt x="5" y="7"/>
                    </a:cubicBezTo>
                    <a:lnTo>
                      <a:pt x="5" y="7"/>
                    </a:lnTo>
                    <a:cubicBezTo>
                      <a:pt x="6" y="6"/>
                      <a:pt x="7" y="5"/>
                      <a:pt x="7" y="4"/>
                    </a:cubicBezTo>
                    <a:close/>
                    <a:moveTo>
                      <a:pt x="5" y="7"/>
                    </a:moveTo>
                    <a:lnTo>
                      <a:pt x="5" y="7"/>
                    </a:lnTo>
                    <a:cubicBezTo>
                      <a:pt x="3" y="10"/>
                      <a:pt x="0" y="13"/>
                      <a:pt x="0" y="13"/>
                    </a:cubicBezTo>
                    <a:cubicBezTo>
                      <a:pt x="0" y="13"/>
                      <a:pt x="2" y="12"/>
                      <a:pt x="5" y="7"/>
                    </a:cubicBezTo>
                    <a:cubicBezTo>
                      <a:pt x="5" y="7"/>
                      <a:pt x="5" y="7"/>
                      <a:pt x="5" y="7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1793;p50">
                <a:extLst>
                  <a:ext uri="{FF2B5EF4-FFF2-40B4-BE49-F238E27FC236}">
                    <a16:creationId xmlns:a16="http://schemas.microsoft.com/office/drawing/2014/main" id="{86F3C4B2-0929-48AA-A1D4-4D6B2D838612}"/>
                  </a:ext>
                </a:extLst>
              </p:cNvPr>
              <p:cNvSpPr/>
              <p:nvPr/>
            </p:nvSpPr>
            <p:spPr>
              <a:xfrm flipH="1">
                <a:off x="7144564" y="2427685"/>
                <a:ext cx="3394" cy="11173"/>
              </a:xfrm>
              <a:custGeom>
                <a:avLst/>
                <a:gdLst/>
                <a:ahLst/>
                <a:cxnLst/>
                <a:rect l="l" t="t" r="r" b="b"/>
                <a:pathLst>
                  <a:path w="78" h="255" extrusionOk="0">
                    <a:moveTo>
                      <a:pt x="72" y="1"/>
                    </a:moveTo>
                    <a:cubicBezTo>
                      <a:pt x="49" y="28"/>
                      <a:pt x="25" y="53"/>
                      <a:pt x="0" y="79"/>
                    </a:cubicBezTo>
                    <a:cubicBezTo>
                      <a:pt x="2" y="138"/>
                      <a:pt x="6" y="197"/>
                      <a:pt x="12" y="255"/>
                    </a:cubicBezTo>
                    <a:cubicBezTo>
                      <a:pt x="34" y="235"/>
                      <a:pt x="55" y="213"/>
                      <a:pt x="77" y="192"/>
                    </a:cubicBezTo>
                    <a:cubicBezTo>
                      <a:pt x="76" y="191"/>
                      <a:pt x="75" y="191"/>
                      <a:pt x="72" y="190"/>
                    </a:cubicBezTo>
                    <a:cubicBezTo>
                      <a:pt x="48" y="167"/>
                      <a:pt x="34" y="128"/>
                      <a:pt x="34" y="95"/>
                    </a:cubicBezTo>
                    <a:cubicBezTo>
                      <a:pt x="34" y="59"/>
                      <a:pt x="49" y="28"/>
                      <a:pt x="72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1794;p50">
                <a:extLst>
                  <a:ext uri="{FF2B5EF4-FFF2-40B4-BE49-F238E27FC236}">
                    <a16:creationId xmlns:a16="http://schemas.microsoft.com/office/drawing/2014/main" id="{FCA29D70-C9D9-40CF-BCA0-1C057F0CFAC7}"/>
                  </a:ext>
                </a:extLst>
              </p:cNvPr>
              <p:cNvSpPr/>
              <p:nvPr/>
            </p:nvSpPr>
            <p:spPr>
              <a:xfrm flipH="1">
                <a:off x="7259929" y="2449462"/>
                <a:ext cx="6702" cy="26816"/>
              </a:xfrm>
              <a:custGeom>
                <a:avLst/>
                <a:gdLst/>
                <a:ahLst/>
                <a:cxnLst/>
                <a:rect l="l" t="t" r="r" b="b"/>
                <a:pathLst>
                  <a:path w="154" h="612" extrusionOk="0">
                    <a:moveTo>
                      <a:pt x="29" y="0"/>
                    </a:moveTo>
                    <a:cubicBezTo>
                      <a:pt x="6" y="203"/>
                      <a:pt x="0" y="408"/>
                      <a:pt x="20" y="611"/>
                    </a:cubicBezTo>
                    <a:cubicBezTo>
                      <a:pt x="57" y="611"/>
                      <a:pt x="92" y="612"/>
                      <a:pt x="128" y="612"/>
                    </a:cubicBezTo>
                    <a:cubicBezTo>
                      <a:pt x="129" y="603"/>
                      <a:pt x="130" y="591"/>
                      <a:pt x="131" y="581"/>
                    </a:cubicBezTo>
                    <a:cubicBezTo>
                      <a:pt x="153" y="408"/>
                      <a:pt x="151" y="234"/>
                      <a:pt x="130" y="62"/>
                    </a:cubicBezTo>
                    <a:cubicBezTo>
                      <a:pt x="95" y="42"/>
                      <a:pt x="63" y="22"/>
                      <a:pt x="2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1795;p50">
                <a:extLst>
                  <a:ext uri="{FF2B5EF4-FFF2-40B4-BE49-F238E27FC236}">
                    <a16:creationId xmlns:a16="http://schemas.microsoft.com/office/drawing/2014/main" id="{0B557C15-22B6-4153-A850-269BA31BB29B}"/>
                  </a:ext>
                </a:extLst>
              </p:cNvPr>
              <p:cNvSpPr/>
              <p:nvPr/>
            </p:nvSpPr>
            <p:spPr>
              <a:xfrm flipH="1">
                <a:off x="7260930" y="2442933"/>
                <a:ext cx="4439" cy="9202"/>
              </a:xfrm>
              <a:custGeom>
                <a:avLst/>
                <a:gdLst/>
                <a:ahLst/>
                <a:cxnLst/>
                <a:rect l="l" t="t" r="r" b="b"/>
                <a:pathLst>
                  <a:path w="102" h="210" extrusionOk="0">
                    <a:moveTo>
                      <a:pt x="23" y="1"/>
                    </a:moveTo>
                    <a:cubicBezTo>
                      <a:pt x="15" y="39"/>
                      <a:pt x="10" y="77"/>
                      <a:pt x="4" y="116"/>
                    </a:cubicBezTo>
                    <a:cubicBezTo>
                      <a:pt x="3" y="126"/>
                      <a:pt x="1" y="138"/>
                      <a:pt x="0" y="148"/>
                    </a:cubicBezTo>
                    <a:cubicBezTo>
                      <a:pt x="33" y="169"/>
                      <a:pt x="66" y="190"/>
                      <a:pt x="101" y="210"/>
                    </a:cubicBezTo>
                    <a:cubicBezTo>
                      <a:pt x="101" y="204"/>
                      <a:pt x="100" y="197"/>
                      <a:pt x="100" y="190"/>
                    </a:cubicBezTo>
                    <a:cubicBezTo>
                      <a:pt x="95" y="163"/>
                      <a:pt x="93" y="138"/>
                      <a:pt x="88" y="111"/>
                    </a:cubicBezTo>
                    <a:cubicBezTo>
                      <a:pt x="84" y="87"/>
                      <a:pt x="80" y="61"/>
                      <a:pt x="73" y="36"/>
                    </a:cubicBezTo>
                    <a:cubicBezTo>
                      <a:pt x="57" y="24"/>
                      <a:pt x="41" y="12"/>
                      <a:pt x="23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1796;p50">
                <a:extLst>
                  <a:ext uri="{FF2B5EF4-FFF2-40B4-BE49-F238E27FC236}">
                    <a16:creationId xmlns:a16="http://schemas.microsoft.com/office/drawing/2014/main" id="{C9AFEEDB-F163-41F7-9E2E-2FDDF20BCC2F}"/>
                  </a:ext>
                </a:extLst>
              </p:cNvPr>
              <p:cNvSpPr/>
              <p:nvPr/>
            </p:nvSpPr>
            <p:spPr>
              <a:xfrm flipH="1">
                <a:off x="7262148" y="2438464"/>
                <a:ext cx="2219" cy="6134"/>
              </a:xfrm>
              <a:custGeom>
                <a:avLst/>
                <a:gdLst/>
                <a:ahLst/>
                <a:cxnLst/>
                <a:rect l="l" t="t" r="r" b="b"/>
                <a:pathLst>
                  <a:path w="51" h="140" extrusionOk="0">
                    <a:moveTo>
                      <a:pt x="20" y="1"/>
                    </a:moveTo>
                    <a:cubicBezTo>
                      <a:pt x="13" y="35"/>
                      <a:pt x="6" y="70"/>
                      <a:pt x="0" y="105"/>
                    </a:cubicBezTo>
                    <a:cubicBezTo>
                      <a:pt x="16" y="117"/>
                      <a:pt x="34" y="128"/>
                      <a:pt x="50" y="140"/>
                    </a:cubicBezTo>
                    <a:cubicBezTo>
                      <a:pt x="42" y="91"/>
                      <a:pt x="32" y="45"/>
                      <a:pt x="2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1797;p50">
                <a:extLst>
                  <a:ext uri="{FF2B5EF4-FFF2-40B4-BE49-F238E27FC236}">
                    <a16:creationId xmlns:a16="http://schemas.microsoft.com/office/drawing/2014/main" id="{C8501375-3F3A-48FD-9E43-AAD851F7B89E}"/>
                  </a:ext>
                </a:extLst>
              </p:cNvPr>
              <p:cNvSpPr/>
              <p:nvPr/>
            </p:nvSpPr>
            <p:spPr>
              <a:xfrm flipH="1">
                <a:off x="7252618" y="2455421"/>
                <a:ext cx="2176" cy="5652"/>
              </a:xfrm>
              <a:custGeom>
                <a:avLst/>
                <a:gdLst/>
                <a:ahLst/>
                <a:cxnLst/>
                <a:rect l="l" t="t" r="r" b="b"/>
                <a:pathLst>
                  <a:path w="50" h="129" extrusionOk="0">
                    <a:moveTo>
                      <a:pt x="1" y="0"/>
                    </a:moveTo>
                    <a:cubicBezTo>
                      <a:pt x="6" y="44"/>
                      <a:pt x="7" y="86"/>
                      <a:pt x="8" y="129"/>
                    </a:cubicBezTo>
                    <a:cubicBezTo>
                      <a:pt x="23" y="95"/>
                      <a:pt x="37" y="60"/>
                      <a:pt x="50" y="24"/>
                    </a:cubicBezTo>
                    <a:cubicBezTo>
                      <a:pt x="33" y="16"/>
                      <a:pt x="17" y="9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1798;p50">
                <a:extLst>
                  <a:ext uri="{FF2B5EF4-FFF2-40B4-BE49-F238E27FC236}">
                    <a16:creationId xmlns:a16="http://schemas.microsoft.com/office/drawing/2014/main" id="{9E2D16A6-11DE-4591-B1D9-D596BF9E49D7}"/>
                  </a:ext>
                </a:extLst>
              </p:cNvPr>
              <p:cNvSpPr/>
              <p:nvPr/>
            </p:nvSpPr>
            <p:spPr>
              <a:xfrm flipH="1">
                <a:off x="7248484" y="2462125"/>
                <a:ext cx="6179" cy="14328"/>
              </a:xfrm>
              <a:custGeom>
                <a:avLst/>
                <a:gdLst/>
                <a:ahLst/>
                <a:cxnLst/>
                <a:rect l="l" t="t" r="r" b="b"/>
                <a:pathLst>
                  <a:path w="142" h="327" extrusionOk="0">
                    <a:moveTo>
                      <a:pt x="140" y="0"/>
                    </a:moveTo>
                    <a:lnTo>
                      <a:pt x="140" y="0"/>
                    </a:lnTo>
                    <a:cubicBezTo>
                      <a:pt x="95" y="108"/>
                      <a:pt x="48" y="217"/>
                      <a:pt x="0" y="324"/>
                    </a:cubicBezTo>
                    <a:cubicBezTo>
                      <a:pt x="41" y="324"/>
                      <a:pt x="80" y="324"/>
                      <a:pt x="121" y="326"/>
                    </a:cubicBezTo>
                    <a:cubicBezTo>
                      <a:pt x="136" y="217"/>
                      <a:pt x="142" y="108"/>
                      <a:pt x="14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1799;p50">
                <a:extLst>
                  <a:ext uri="{FF2B5EF4-FFF2-40B4-BE49-F238E27FC236}">
                    <a16:creationId xmlns:a16="http://schemas.microsoft.com/office/drawing/2014/main" id="{B1FF8861-703A-4FEB-8DAD-D6DA6D8BAD17}"/>
                  </a:ext>
                </a:extLst>
              </p:cNvPr>
              <p:cNvSpPr/>
              <p:nvPr/>
            </p:nvSpPr>
            <p:spPr>
              <a:xfrm flipH="1">
                <a:off x="7248571" y="2456517"/>
                <a:ext cx="6658" cy="19893"/>
              </a:xfrm>
              <a:custGeom>
                <a:avLst/>
                <a:gdLst/>
                <a:ahLst/>
                <a:cxnLst/>
                <a:rect l="l" t="t" r="r" b="b"/>
                <a:pathLst>
                  <a:path w="153" h="454" extrusionOk="0">
                    <a:moveTo>
                      <a:pt x="61" y="1"/>
                    </a:moveTo>
                    <a:cubicBezTo>
                      <a:pt x="47" y="35"/>
                      <a:pt x="32" y="70"/>
                      <a:pt x="19" y="105"/>
                    </a:cubicBezTo>
                    <a:cubicBezTo>
                      <a:pt x="24" y="222"/>
                      <a:pt x="18" y="338"/>
                      <a:pt x="1" y="453"/>
                    </a:cubicBezTo>
                    <a:lnTo>
                      <a:pt x="13" y="453"/>
                    </a:lnTo>
                    <a:cubicBezTo>
                      <a:pt x="62" y="345"/>
                      <a:pt x="108" y="236"/>
                      <a:pt x="153" y="128"/>
                    </a:cubicBezTo>
                    <a:cubicBezTo>
                      <a:pt x="153" y="97"/>
                      <a:pt x="151" y="68"/>
                      <a:pt x="148" y="39"/>
                    </a:cubicBezTo>
                    <a:cubicBezTo>
                      <a:pt x="128" y="31"/>
                      <a:pt x="106" y="21"/>
                      <a:pt x="86" y="12"/>
                    </a:cubicBezTo>
                    <a:cubicBezTo>
                      <a:pt x="77" y="8"/>
                      <a:pt x="69" y="4"/>
                      <a:pt x="61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1800;p50">
                <a:extLst>
                  <a:ext uri="{FF2B5EF4-FFF2-40B4-BE49-F238E27FC236}">
                    <a16:creationId xmlns:a16="http://schemas.microsoft.com/office/drawing/2014/main" id="{26337D6E-C6C1-4151-B929-681E6F9ED172}"/>
                  </a:ext>
                </a:extLst>
              </p:cNvPr>
              <p:cNvSpPr/>
              <p:nvPr/>
            </p:nvSpPr>
            <p:spPr>
              <a:xfrm flipH="1">
                <a:off x="7250355" y="2424268"/>
                <a:ext cx="10270" cy="203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465" extrusionOk="0">
                    <a:moveTo>
                      <a:pt x="120" y="1"/>
                    </a:moveTo>
                    <a:cubicBezTo>
                      <a:pt x="84" y="4"/>
                      <a:pt x="48" y="11"/>
                      <a:pt x="12" y="15"/>
                    </a:cubicBezTo>
                    <a:cubicBezTo>
                      <a:pt x="7" y="30"/>
                      <a:pt x="4" y="44"/>
                      <a:pt x="0" y="59"/>
                    </a:cubicBezTo>
                    <a:cubicBezTo>
                      <a:pt x="32" y="164"/>
                      <a:pt x="61" y="272"/>
                      <a:pt x="84" y="380"/>
                    </a:cubicBezTo>
                    <a:cubicBezTo>
                      <a:pt x="134" y="412"/>
                      <a:pt x="184" y="438"/>
                      <a:pt x="236" y="465"/>
                    </a:cubicBezTo>
                    <a:cubicBezTo>
                      <a:pt x="209" y="307"/>
                      <a:pt x="170" y="153"/>
                      <a:pt x="12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1801;p50">
                <a:extLst>
                  <a:ext uri="{FF2B5EF4-FFF2-40B4-BE49-F238E27FC236}">
                    <a16:creationId xmlns:a16="http://schemas.microsoft.com/office/drawing/2014/main" id="{146EDC9F-532B-4A81-AAC4-C7F5356D950C}"/>
                  </a:ext>
                </a:extLst>
              </p:cNvPr>
              <p:cNvSpPr/>
              <p:nvPr/>
            </p:nvSpPr>
            <p:spPr>
              <a:xfrm flipH="1">
                <a:off x="7255403" y="2417125"/>
                <a:ext cx="4743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78" extrusionOk="0">
                    <a:moveTo>
                      <a:pt x="53" y="0"/>
                    </a:moveTo>
                    <a:cubicBezTo>
                      <a:pt x="39" y="42"/>
                      <a:pt x="26" y="83"/>
                      <a:pt x="15" y="124"/>
                    </a:cubicBezTo>
                    <a:cubicBezTo>
                      <a:pt x="9" y="142"/>
                      <a:pt x="4" y="160"/>
                      <a:pt x="1" y="178"/>
                    </a:cubicBezTo>
                    <a:cubicBezTo>
                      <a:pt x="37" y="174"/>
                      <a:pt x="73" y="168"/>
                      <a:pt x="109" y="164"/>
                    </a:cubicBezTo>
                    <a:cubicBezTo>
                      <a:pt x="90" y="108"/>
                      <a:pt x="72" y="54"/>
                      <a:pt x="53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1802;p50">
                <a:extLst>
                  <a:ext uri="{FF2B5EF4-FFF2-40B4-BE49-F238E27FC236}">
                    <a16:creationId xmlns:a16="http://schemas.microsoft.com/office/drawing/2014/main" id="{27C300DC-D17A-484A-B772-87F67F6E66F7}"/>
                  </a:ext>
                </a:extLst>
              </p:cNvPr>
              <p:cNvSpPr/>
              <p:nvPr/>
            </p:nvSpPr>
            <p:spPr>
              <a:xfrm flipH="1">
                <a:off x="7250398" y="2448498"/>
                <a:ext cx="5179" cy="806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84" extrusionOk="0">
                    <a:moveTo>
                      <a:pt x="0" y="0"/>
                    </a:moveTo>
                    <a:cubicBezTo>
                      <a:pt x="9" y="54"/>
                      <a:pt x="14" y="106"/>
                      <a:pt x="19" y="160"/>
                    </a:cubicBezTo>
                    <a:cubicBezTo>
                      <a:pt x="35" y="167"/>
                      <a:pt x="51" y="174"/>
                      <a:pt x="70" y="184"/>
                    </a:cubicBezTo>
                    <a:cubicBezTo>
                      <a:pt x="85" y="143"/>
                      <a:pt x="103" y="100"/>
                      <a:pt x="119" y="59"/>
                    </a:cubicBezTo>
                    <a:cubicBezTo>
                      <a:pt x="78" y="41"/>
                      <a:pt x="39" y="21"/>
                      <a:pt x="0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1803;p50">
                <a:extLst>
                  <a:ext uri="{FF2B5EF4-FFF2-40B4-BE49-F238E27FC236}">
                    <a16:creationId xmlns:a16="http://schemas.microsoft.com/office/drawing/2014/main" id="{8C783A87-B419-4DFB-98C6-FFFCD121C8B7}"/>
                  </a:ext>
                </a:extLst>
              </p:cNvPr>
              <p:cNvSpPr/>
              <p:nvPr/>
            </p:nvSpPr>
            <p:spPr>
              <a:xfrm flipH="1">
                <a:off x="7248701" y="2451039"/>
                <a:ext cx="3830" cy="7142"/>
              </a:xfrm>
              <a:custGeom>
                <a:avLst/>
                <a:gdLst/>
                <a:ahLst/>
                <a:cxnLst/>
                <a:rect l="l" t="t" r="r" b="b"/>
                <a:pathLst>
                  <a:path w="88" h="163" extrusionOk="0">
                    <a:moveTo>
                      <a:pt x="49" y="0"/>
                    </a:moveTo>
                    <a:cubicBezTo>
                      <a:pt x="33" y="41"/>
                      <a:pt x="17" y="83"/>
                      <a:pt x="0" y="123"/>
                    </a:cubicBezTo>
                    <a:cubicBezTo>
                      <a:pt x="8" y="128"/>
                      <a:pt x="15" y="131"/>
                      <a:pt x="24" y="135"/>
                    </a:cubicBezTo>
                    <a:cubicBezTo>
                      <a:pt x="44" y="145"/>
                      <a:pt x="66" y="155"/>
                      <a:pt x="87" y="163"/>
                    </a:cubicBezTo>
                    <a:lnTo>
                      <a:pt x="87" y="162"/>
                    </a:lnTo>
                    <a:cubicBezTo>
                      <a:pt x="84" y="112"/>
                      <a:pt x="79" y="62"/>
                      <a:pt x="73" y="12"/>
                    </a:cubicBezTo>
                    <a:cubicBezTo>
                      <a:pt x="65" y="7"/>
                      <a:pt x="58" y="5"/>
                      <a:pt x="4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1804;p50">
                <a:extLst>
                  <a:ext uri="{FF2B5EF4-FFF2-40B4-BE49-F238E27FC236}">
                    <a16:creationId xmlns:a16="http://schemas.microsoft.com/office/drawing/2014/main" id="{356FE521-4346-4330-878E-BD2E7143FC76}"/>
                  </a:ext>
                </a:extLst>
              </p:cNvPr>
              <p:cNvSpPr/>
              <p:nvPr/>
            </p:nvSpPr>
            <p:spPr>
              <a:xfrm flipH="1">
                <a:off x="7249615" y="2440918"/>
                <a:ext cx="7398" cy="10166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32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" y="57"/>
                      <a:pt x="24" y="115"/>
                      <a:pt x="33" y="172"/>
                    </a:cubicBezTo>
                    <a:cubicBezTo>
                      <a:pt x="72" y="194"/>
                      <a:pt x="111" y="213"/>
                      <a:pt x="152" y="231"/>
                    </a:cubicBezTo>
                    <a:cubicBezTo>
                      <a:pt x="158" y="217"/>
                      <a:pt x="163" y="202"/>
                      <a:pt x="169" y="186"/>
                    </a:cubicBezTo>
                    <a:cubicBezTo>
                      <a:pt x="165" y="153"/>
                      <a:pt x="159" y="118"/>
                      <a:pt x="153" y="85"/>
                    </a:cubicBezTo>
                    <a:cubicBezTo>
                      <a:pt x="101" y="58"/>
                      <a:pt x="51" y="29"/>
                      <a:pt x="1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1805;p50">
                <a:extLst>
                  <a:ext uri="{FF2B5EF4-FFF2-40B4-BE49-F238E27FC236}">
                    <a16:creationId xmlns:a16="http://schemas.microsoft.com/office/drawing/2014/main" id="{1D9AF0EF-2762-4E97-B605-89C8D3A874DB}"/>
                  </a:ext>
                </a:extLst>
              </p:cNvPr>
              <p:cNvSpPr/>
              <p:nvPr/>
            </p:nvSpPr>
            <p:spPr>
              <a:xfrm flipH="1">
                <a:off x="7249311" y="2449024"/>
                <a:ext cx="1131" cy="2541"/>
              </a:xfrm>
              <a:custGeom>
                <a:avLst/>
                <a:gdLst/>
                <a:ahLst/>
                <a:cxnLst/>
                <a:rect l="l" t="t" r="r" b="b"/>
                <a:pathLst>
                  <a:path w="26" h="58" extrusionOk="0">
                    <a:moveTo>
                      <a:pt x="18" y="1"/>
                    </a:moveTo>
                    <a:cubicBezTo>
                      <a:pt x="12" y="16"/>
                      <a:pt x="7" y="32"/>
                      <a:pt x="1" y="46"/>
                    </a:cubicBezTo>
                    <a:cubicBezTo>
                      <a:pt x="10" y="51"/>
                      <a:pt x="17" y="53"/>
                      <a:pt x="25" y="58"/>
                    </a:cubicBezTo>
                    <a:cubicBezTo>
                      <a:pt x="23" y="39"/>
                      <a:pt x="19" y="21"/>
                      <a:pt x="18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1806;p50">
                <a:extLst>
                  <a:ext uri="{FF2B5EF4-FFF2-40B4-BE49-F238E27FC236}">
                    <a16:creationId xmlns:a16="http://schemas.microsoft.com/office/drawing/2014/main" id="{C2BE72A4-0B69-4E69-B5F4-F6864427943B}"/>
                  </a:ext>
                </a:extLst>
              </p:cNvPr>
              <p:cNvSpPr/>
              <p:nvPr/>
            </p:nvSpPr>
            <p:spPr>
              <a:xfrm flipH="1">
                <a:off x="7254446" y="2452091"/>
                <a:ext cx="6571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50" extrusionOk="0">
                    <a:moveTo>
                      <a:pt x="3" y="527"/>
                    </a:moveTo>
                    <a:lnTo>
                      <a:pt x="2" y="532"/>
                    </a:lnTo>
                    <a:cubicBezTo>
                      <a:pt x="2" y="530"/>
                      <a:pt x="3" y="529"/>
                      <a:pt x="3" y="527"/>
                    </a:cubicBezTo>
                    <a:close/>
                    <a:moveTo>
                      <a:pt x="4" y="1"/>
                    </a:moveTo>
                    <a:cubicBezTo>
                      <a:pt x="23" y="168"/>
                      <a:pt x="26" y="336"/>
                      <a:pt x="7" y="502"/>
                    </a:cubicBezTo>
                    <a:lnTo>
                      <a:pt x="7" y="502"/>
                    </a:lnTo>
                    <a:cubicBezTo>
                      <a:pt x="7" y="500"/>
                      <a:pt x="7" y="499"/>
                      <a:pt x="7" y="497"/>
                    </a:cubicBezTo>
                    <a:lnTo>
                      <a:pt x="7" y="497"/>
                    </a:lnTo>
                    <a:lnTo>
                      <a:pt x="4" y="521"/>
                    </a:lnTo>
                    <a:lnTo>
                      <a:pt x="4" y="521"/>
                    </a:lnTo>
                    <a:cubicBezTo>
                      <a:pt x="2" y="530"/>
                      <a:pt x="1" y="539"/>
                      <a:pt x="0" y="550"/>
                    </a:cubicBezTo>
                    <a:lnTo>
                      <a:pt x="2" y="550"/>
                    </a:lnTo>
                    <a:cubicBezTo>
                      <a:pt x="53" y="437"/>
                      <a:pt x="103" y="321"/>
                      <a:pt x="151" y="205"/>
                    </a:cubicBezTo>
                    <a:cubicBezTo>
                      <a:pt x="150" y="163"/>
                      <a:pt x="146" y="120"/>
                      <a:pt x="144" y="76"/>
                    </a:cubicBezTo>
                    <a:cubicBezTo>
                      <a:pt x="96" y="53"/>
                      <a:pt x="50" y="28"/>
                      <a:pt x="4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1807;p50">
                <a:extLst>
                  <a:ext uri="{FF2B5EF4-FFF2-40B4-BE49-F238E27FC236}">
                    <a16:creationId xmlns:a16="http://schemas.microsoft.com/office/drawing/2014/main" id="{E91F4238-EAB3-43B0-BF83-DBB4E6E0D66D}"/>
                  </a:ext>
                </a:extLst>
              </p:cNvPr>
              <p:cNvSpPr/>
              <p:nvPr/>
            </p:nvSpPr>
            <p:spPr>
              <a:xfrm flipH="1">
                <a:off x="7260669" y="2473912"/>
                <a:ext cx="261" cy="1621"/>
              </a:xfrm>
              <a:custGeom>
                <a:avLst/>
                <a:gdLst/>
                <a:ahLst/>
                <a:cxnLst/>
                <a:rect l="l" t="t" r="r" b="b"/>
                <a:pathLst>
                  <a:path w="6" h="37" extrusionOk="0">
                    <a:moveTo>
                      <a:pt x="5" y="0"/>
                    </a:moveTo>
                    <a:cubicBezTo>
                      <a:pt x="5" y="3"/>
                      <a:pt x="4" y="5"/>
                      <a:pt x="4" y="7"/>
                    </a:cubicBezTo>
                    <a:lnTo>
                      <a:pt x="4" y="7"/>
                    </a:lnTo>
                    <a:cubicBezTo>
                      <a:pt x="5" y="5"/>
                      <a:pt x="5" y="3"/>
                      <a:pt x="5" y="0"/>
                    </a:cubicBezTo>
                    <a:close/>
                    <a:moveTo>
                      <a:pt x="4" y="7"/>
                    </a:moveTo>
                    <a:cubicBezTo>
                      <a:pt x="3" y="17"/>
                      <a:pt x="1" y="27"/>
                      <a:pt x="2" y="36"/>
                    </a:cubicBezTo>
                    <a:cubicBezTo>
                      <a:pt x="2" y="31"/>
                      <a:pt x="3" y="26"/>
                      <a:pt x="3" y="23"/>
                    </a:cubicBezTo>
                    <a:cubicBezTo>
                      <a:pt x="3" y="18"/>
                      <a:pt x="4" y="12"/>
                      <a:pt x="4" y="7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1808;p50">
                <a:extLst>
                  <a:ext uri="{FF2B5EF4-FFF2-40B4-BE49-F238E27FC236}">
                    <a16:creationId xmlns:a16="http://schemas.microsoft.com/office/drawing/2014/main" id="{68CEF9F1-B0EB-400F-AF2F-CDE0153601FD}"/>
                  </a:ext>
                </a:extLst>
              </p:cNvPr>
              <p:cNvSpPr/>
              <p:nvPr/>
            </p:nvSpPr>
            <p:spPr>
              <a:xfrm flipH="1">
                <a:off x="7254228" y="2461030"/>
                <a:ext cx="6745" cy="15336"/>
              </a:xfrm>
              <a:custGeom>
                <a:avLst/>
                <a:gdLst/>
                <a:ahLst/>
                <a:cxnLst/>
                <a:rect l="l" t="t" r="r" b="b"/>
                <a:pathLst>
                  <a:path w="155" h="350" extrusionOk="0">
                    <a:moveTo>
                      <a:pt x="150" y="1"/>
                    </a:moveTo>
                    <a:lnTo>
                      <a:pt x="150" y="1"/>
                    </a:lnTo>
                    <a:cubicBezTo>
                      <a:pt x="102" y="117"/>
                      <a:pt x="52" y="233"/>
                      <a:pt x="0" y="348"/>
                    </a:cubicBezTo>
                    <a:cubicBezTo>
                      <a:pt x="44" y="348"/>
                      <a:pt x="87" y="349"/>
                      <a:pt x="131" y="349"/>
                    </a:cubicBezTo>
                    <a:cubicBezTo>
                      <a:pt x="149" y="235"/>
                      <a:pt x="155" y="119"/>
                      <a:pt x="15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1809;p50">
                <a:extLst>
                  <a:ext uri="{FF2B5EF4-FFF2-40B4-BE49-F238E27FC236}">
                    <a16:creationId xmlns:a16="http://schemas.microsoft.com/office/drawing/2014/main" id="{A6ADD236-A77A-4107-B5C5-FB58574DDEE8}"/>
                  </a:ext>
                </a:extLst>
              </p:cNvPr>
              <p:cNvSpPr/>
              <p:nvPr/>
            </p:nvSpPr>
            <p:spPr>
              <a:xfrm flipH="1">
                <a:off x="7256970" y="2426765"/>
                <a:ext cx="6136" cy="14197"/>
              </a:xfrm>
              <a:custGeom>
                <a:avLst/>
                <a:gdLst/>
                <a:ahLst/>
                <a:cxnLst/>
                <a:rect l="l" t="t" r="r" b="b"/>
                <a:pathLst>
                  <a:path w="141" h="324" extrusionOk="0">
                    <a:moveTo>
                      <a:pt x="55" y="1"/>
                    </a:moveTo>
                    <a:cubicBezTo>
                      <a:pt x="35" y="76"/>
                      <a:pt x="17" y="152"/>
                      <a:pt x="0" y="228"/>
                    </a:cubicBezTo>
                    <a:cubicBezTo>
                      <a:pt x="7" y="234"/>
                      <a:pt x="14" y="239"/>
                      <a:pt x="20" y="244"/>
                    </a:cubicBezTo>
                    <a:cubicBezTo>
                      <a:pt x="36" y="256"/>
                      <a:pt x="54" y="268"/>
                      <a:pt x="70" y="279"/>
                    </a:cubicBezTo>
                    <a:cubicBezTo>
                      <a:pt x="93" y="294"/>
                      <a:pt x="117" y="309"/>
                      <a:pt x="141" y="323"/>
                    </a:cubicBezTo>
                    <a:cubicBezTo>
                      <a:pt x="118" y="217"/>
                      <a:pt x="89" y="107"/>
                      <a:pt x="55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1810;p50">
                <a:extLst>
                  <a:ext uri="{FF2B5EF4-FFF2-40B4-BE49-F238E27FC236}">
                    <a16:creationId xmlns:a16="http://schemas.microsoft.com/office/drawing/2014/main" id="{4DB6B77C-CE22-4FFA-B7EC-B3FDD6FB80C3}"/>
                  </a:ext>
                </a:extLst>
              </p:cNvPr>
              <p:cNvSpPr/>
              <p:nvPr/>
            </p:nvSpPr>
            <p:spPr>
              <a:xfrm flipH="1">
                <a:off x="7263018" y="2436755"/>
                <a:ext cx="87" cy="88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1811;p50">
                <a:extLst>
                  <a:ext uri="{FF2B5EF4-FFF2-40B4-BE49-F238E27FC236}">
                    <a16:creationId xmlns:a16="http://schemas.microsoft.com/office/drawing/2014/main" id="{0DFF1A48-E1F9-4689-B4F2-F073AF73E67A}"/>
                  </a:ext>
                </a:extLst>
              </p:cNvPr>
              <p:cNvSpPr/>
              <p:nvPr/>
            </p:nvSpPr>
            <p:spPr>
              <a:xfrm flipH="1">
                <a:off x="7254794" y="2444467"/>
                <a:ext cx="7398" cy="10998"/>
              </a:xfrm>
              <a:custGeom>
                <a:avLst/>
                <a:gdLst/>
                <a:ahLst/>
                <a:cxnLst/>
                <a:rect l="l" t="t" r="r" b="b"/>
                <a:pathLst>
                  <a:path w="170" h="251" extrusionOk="0">
                    <a:moveTo>
                      <a:pt x="26" y="147"/>
                    </a:moveTo>
                    <a:cubicBezTo>
                      <a:pt x="26" y="150"/>
                      <a:pt x="27" y="152"/>
                      <a:pt x="27" y="155"/>
                    </a:cubicBezTo>
                    <a:cubicBezTo>
                      <a:pt x="27" y="152"/>
                      <a:pt x="26" y="150"/>
                      <a:pt x="26" y="147"/>
                    </a:cubicBez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5" y="26"/>
                      <a:pt x="11" y="52"/>
                      <a:pt x="15" y="76"/>
                    </a:cubicBezTo>
                    <a:cubicBezTo>
                      <a:pt x="19" y="98"/>
                      <a:pt x="22" y="119"/>
                      <a:pt x="25" y="140"/>
                    </a:cubicBezTo>
                    <a:lnTo>
                      <a:pt x="25" y="140"/>
                    </a:lnTo>
                    <a:lnTo>
                      <a:pt x="28" y="171"/>
                    </a:lnTo>
                    <a:cubicBezTo>
                      <a:pt x="27" y="165"/>
                      <a:pt x="27" y="160"/>
                      <a:pt x="26" y="153"/>
                    </a:cubicBezTo>
                    <a:lnTo>
                      <a:pt x="26" y="153"/>
                    </a:lnTo>
                    <a:cubicBezTo>
                      <a:pt x="27" y="161"/>
                      <a:pt x="27" y="168"/>
                      <a:pt x="28" y="175"/>
                    </a:cubicBezTo>
                    <a:cubicBezTo>
                      <a:pt x="75" y="201"/>
                      <a:pt x="121" y="227"/>
                      <a:pt x="170" y="250"/>
                    </a:cubicBezTo>
                    <a:cubicBezTo>
                      <a:pt x="166" y="198"/>
                      <a:pt x="159" y="144"/>
                      <a:pt x="152" y="91"/>
                    </a:cubicBezTo>
                    <a:cubicBezTo>
                      <a:pt x="100" y="63"/>
                      <a:pt x="50" y="33"/>
                      <a:pt x="0" y="1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1812;p50">
                <a:extLst>
                  <a:ext uri="{FF2B5EF4-FFF2-40B4-BE49-F238E27FC236}">
                    <a16:creationId xmlns:a16="http://schemas.microsoft.com/office/drawing/2014/main" id="{91978AA6-9EA7-4A9A-B974-84ABD0467862}"/>
                  </a:ext>
                </a:extLst>
              </p:cNvPr>
              <p:cNvSpPr/>
              <p:nvPr/>
            </p:nvSpPr>
            <p:spPr>
              <a:xfrm flipH="1">
                <a:off x="7260886" y="2450426"/>
                <a:ext cx="261" cy="1621"/>
              </a:xfrm>
              <a:custGeom>
                <a:avLst/>
                <a:gdLst/>
                <a:ahLst/>
                <a:cxnLst/>
                <a:rect l="l" t="t" r="r" b="b"/>
                <a:pathLst>
                  <a:path w="6" h="37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" y="10"/>
                      <a:pt x="3" y="22"/>
                      <a:pt x="5" y="34"/>
                    </a:cubicBezTo>
                    <a:lnTo>
                      <a:pt x="5" y="34"/>
                    </a:lnTo>
                    <a:cubicBezTo>
                      <a:pt x="4" y="29"/>
                      <a:pt x="4" y="24"/>
                      <a:pt x="3" y="19"/>
                    </a:cubicBezTo>
                    <a:cubicBezTo>
                      <a:pt x="2" y="13"/>
                      <a:pt x="2" y="6"/>
                      <a:pt x="1" y="0"/>
                    </a:cubicBezTo>
                    <a:close/>
                    <a:moveTo>
                      <a:pt x="5" y="34"/>
                    </a:moveTo>
                    <a:lnTo>
                      <a:pt x="5" y="34"/>
                    </a:lnTo>
                    <a:cubicBezTo>
                      <a:pt x="5" y="35"/>
                      <a:pt x="5" y="36"/>
                      <a:pt x="5" y="36"/>
                    </a:cubicBezTo>
                    <a:cubicBezTo>
                      <a:pt x="5" y="36"/>
                      <a:pt x="5" y="35"/>
                      <a:pt x="5" y="34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1813;p50">
                <a:extLst>
                  <a:ext uri="{FF2B5EF4-FFF2-40B4-BE49-F238E27FC236}">
                    <a16:creationId xmlns:a16="http://schemas.microsoft.com/office/drawing/2014/main" id="{E7AACBEC-9904-4698-8FB7-41FC45726CCB}"/>
                  </a:ext>
                </a:extLst>
              </p:cNvPr>
              <p:cNvSpPr/>
              <p:nvPr/>
            </p:nvSpPr>
            <p:spPr>
              <a:xfrm flipH="1">
                <a:off x="7255533" y="2436755"/>
                <a:ext cx="7964" cy="1174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268" extrusionOk="0">
                    <a:moveTo>
                      <a:pt x="11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lnTo>
                      <a:pt x="11" y="1"/>
                    </a:lnTo>
                    <a:cubicBezTo>
                      <a:pt x="11" y="1"/>
                      <a:pt x="11" y="1"/>
                      <a:pt x="11" y="1"/>
                    </a:cubicBezTo>
                    <a:close/>
                    <a:moveTo>
                      <a:pt x="11" y="1"/>
                    </a:moveTo>
                    <a:cubicBezTo>
                      <a:pt x="11" y="2"/>
                      <a:pt x="11" y="2"/>
                      <a:pt x="12" y="2"/>
                    </a:cubicBezTo>
                    <a:lnTo>
                      <a:pt x="12" y="2"/>
                    </a:lnTo>
                    <a:cubicBezTo>
                      <a:pt x="12" y="2"/>
                      <a:pt x="12" y="1"/>
                      <a:pt x="11" y="1"/>
                    </a:cubicBezTo>
                    <a:close/>
                    <a:moveTo>
                      <a:pt x="9" y="0"/>
                    </a:moveTo>
                    <a:lnTo>
                      <a:pt x="0" y="40"/>
                    </a:lnTo>
                    <a:cubicBezTo>
                      <a:pt x="12" y="86"/>
                      <a:pt x="22" y="132"/>
                      <a:pt x="30" y="179"/>
                    </a:cubicBezTo>
                    <a:cubicBezTo>
                      <a:pt x="79" y="209"/>
                      <a:pt x="130" y="239"/>
                      <a:pt x="182" y="267"/>
                    </a:cubicBezTo>
                    <a:cubicBezTo>
                      <a:pt x="173" y="210"/>
                      <a:pt x="163" y="152"/>
                      <a:pt x="150" y="95"/>
                    </a:cubicBezTo>
                    <a:cubicBezTo>
                      <a:pt x="127" y="81"/>
                      <a:pt x="102" y="65"/>
                      <a:pt x="79" y="51"/>
                    </a:cubicBezTo>
                    <a:cubicBezTo>
                      <a:pt x="62" y="40"/>
                      <a:pt x="45" y="28"/>
                      <a:pt x="29" y="16"/>
                    </a:cubicBezTo>
                    <a:cubicBezTo>
                      <a:pt x="23" y="11"/>
                      <a:pt x="17" y="7"/>
                      <a:pt x="12" y="2"/>
                    </a:cubicBezTo>
                    <a:lnTo>
                      <a:pt x="12" y="2"/>
                    </a:lnTo>
                    <a:cubicBezTo>
                      <a:pt x="12" y="2"/>
                      <a:pt x="12" y="2"/>
                      <a:pt x="12" y="2"/>
                    </a:cubicBezTo>
                    <a:lnTo>
                      <a:pt x="11" y="1"/>
                    </a:lnTo>
                    <a:cubicBezTo>
                      <a:pt x="11" y="1"/>
                      <a:pt x="9" y="1"/>
                      <a:pt x="9" y="0"/>
                    </a:cubicBezTo>
                    <a:lnTo>
                      <a:pt x="9" y="0"/>
                    </a:lnTo>
                    <a:cubicBezTo>
                      <a:pt x="10" y="1"/>
                      <a:pt x="10" y="1"/>
                      <a:pt x="11" y="1"/>
                    </a:cubicBezTo>
                    <a:lnTo>
                      <a:pt x="11" y="1"/>
                    </a:lnTo>
                    <a:cubicBezTo>
                      <a:pt x="11" y="0"/>
                      <a:pt x="9" y="0"/>
                      <a:pt x="9" y="0"/>
                    </a:cubicBezTo>
                    <a:lnTo>
                      <a:pt x="9" y="0"/>
                    </a:lnTo>
                    <a:cubicBezTo>
                      <a:pt x="9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1814;p50">
                <a:extLst>
                  <a:ext uri="{FF2B5EF4-FFF2-40B4-BE49-F238E27FC236}">
                    <a16:creationId xmlns:a16="http://schemas.microsoft.com/office/drawing/2014/main" id="{A586A2C5-8BBF-474F-A087-A7815F6274BD}"/>
                  </a:ext>
                </a:extLst>
              </p:cNvPr>
              <p:cNvSpPr/>
              <p:nvPr/>
            </p:nvSpPr>
            <p:spPr>
              <a:xfrm flipH="1">
                <a:off x="7263062" y="2436755"/>
                <a:ext cx="44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EEE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1815;p50">
                <a:extLst>
                  <a:ext uri="{FF2B5EF4-FFF2-40B4-BE49-F238E27FC236}">
                    <a16:creationId xmlns:a16="http://schemas.microsoft.com/office/drawing/2014/main" id="{21783393-7913-4759-B9CE-087D361EB97B}"/>
                  </a:ext>
                </a:extLst>
              </p:cNvPr>
              <p:cNvSpPr/>
              <p:nvPr/>
            </p:nvSpPr>
            <p:spPr>
              <a:xfrm flipH="1">
                <a:off x="6927672" y="2454019"/>
                <a:ext cx="570340" cy="134607"/>
              </a:xfrm>
              <a:custGeom>
                <a:avLst/>
                <a:gdLst/>
                <a:ahLst/>
                <a:cxnLst/>
                <a:rect l="l" t="t" r="r" b="b"/>
                <a:pathLst>
                  <a:path w="13106" h="3072" extrusionOk="0">
                    <a:moveTo>
                      <a:pt x="12474" y="1"/>
                    </a:moveTo>
                    <a:cubicBezTo>
                      <a:pt x="12326" y="49"/>
                      <a:pt x="12175" y="94"/>
                      <a:pt x="12024" y="135"/>
                    </a:cubicBezTo>
                    <a:cubicBezTo>
                      <a:pt x="11972" y="150"/>
                      <a:pt x="11917" y="163"/>
                      <a:pt x="11865" y="176"/>
                    </a:cubicBezTo>
                    <a:cubicBezTo>
                      <a:pt x="11810" y="189"/>
                      <a:pt x="11757" y="204"/>
                      <a:pt x="11701" y="215"/>
                    </a:cubicBezTo>
                    <a:cubicBezTo>
                      <a:pt x="11665" y="224"/>
                      <a:pt x="11630" y="232"/>
                      <a:pt x="11595" y="240"/>
                    </a:cubicBezTo>
                    <a:cubicBezTo>
                      <a:pt x="10829" y="412"/>
                      <a:pt x="10048" y="506"/>
                      <a:pt x="9265" y="577"/>
                    </a:cubicBezTo>
                    <a:lnTo>
                      <a:pt x="9131" y="591"/>
                    </a:lnTo>
                    <a:cubicBezTo>
                      <a:pt x="9096" y="594"/>
                      <a:pt x="9062" y="596"/>
                      <a:pt x="9027" y="600"/>
                    </a:cubicBezTo>
                    <a:cubicBezTo>
                      <a:pt x="9016" y="601"/>
                      <a:pt x="9007" y="601"/>
                      <a:pt x="8995" y="603"/>
                    </a:cubicBezTo>
                    <a:cubicBezTo>
                      <a:pt x="8961" y="605"/>
                      <a:pt x="8928" y="609"/>
                      <a:pt x="8896" y="611"/>
                    </a:cubicBezTo>
                    <a:cubicBezTo>
                      <a:pt x="8852" y="616"/>
                      <a:pt x="8807" y="618"/>
                      <a:pt x="8764" y="623"/>
                    </a:cubicBezTo>
                    <a:cubicBezTo>
                      <a:pt x="8711" y="627"/>
                      <a:pt x="8655" y="632"/>
                      <a:pt x="8602" y="636"/>
                    </a:cubicBezTo>
                    <a:lnTo>
                      <a:pt x="8597" y="636"/>
                    </a:lnTo>
                    <a:cubicBezTo>
                      <a:pt x="8549" y="640"/>
                      <a:pt x="8502" y="644"/>
                      <a:pt x="8453" y="647"/>
                    </a:cubicBezTo>
                    <a:cubicBezTo>
                      <a:pt x="8447" y="647"/>
                      <a:pt x="8441" y="649"/>
                      <a:pt x="8434" y="649"/>
                    </a:cubicBezTo>
                    <a:cubicBezTo>
                      <a:pt x="8395" y="652"/>
                      <a:pt x="8355" y="654"/>
                      <a:pt x="8317" y="659"/>
                    </a:cubicBezTo>
                    <a:cubicBezTo>
                      <a:pt x="8303" y="661"/>
                      <a:pt x="8291" y="661"/>
                      <a:pt x="8278" y="662"/>
                    </a:cubicBezTo>
                    <a:cubicBezTo>
                      <a:pt x="8213" y="668"/>
                      <a:pt x="8145" y="673"/>
                      <a:pt x="8080" y="678"/>
                    </a:cubicBezTo>
                    <a:cubicBezTo>
                      <a:pt x="7533" y="723"/>
                      <a:pt x="6981" y="755"/>
                      <a:pt x="6431" y="768"/>
                    </a:cubicBezTo>
                    <a:cubicBezTo>
                      <a:pt x="6419" y="768"/>
                      <a:pt x="6403" y="769"/>
                      <a:pt x="6391" y="769"/>
                    </a:cubicBezTo>
                    <a:cubicBezTo>
                      <a:pt x="6361" y="769"/>
                      <a:pt x="6329" y="771"/>
                      <a:pt x="6299" y="771"/>
                    </a:cubicBezTo>
                    <a:cubicBezTo>
                      <a:pt x="6254" y="772"/>
                      <a:pt x="6211" y="772"/>
                      <a:pt x="6166" y="774"/>
                    </a:cubicBezTo>
                    <a:cubicBezTo>
                      <a:pt x="6073" y="776"/>
                      <a:pt x="5980" y="776"/>
                      <a:pt x="5888" y="776"/>
                    </a:cubicBezTo>
                    <a:cubicBezTo>
                      <a:pt x="5812" y="776"/>
                      <a:pt x="5736" y="776"/>
                      <a:pt x="5661" y="775"/>
                    </a:cubicBezTo>
                    <a:lnTo>
                      <a:pt x="5620" y="775"/>
                    </a:lnTo>
                    <a:cubicBezTo>
                      <a:pt x="5588" y="775"/>
                      <a:pt x="5555" y="775"/>
                      <a:pt x="5523" y="774"/>
                    </a:cubicBezTo>
                    <a:lnTo>
                      <a:pt x="5475" y="774"/>
                    </a:lnTo>
                    <a:cubicBezTo>
                      <a:pt x="5446" y="774"/>
                      <a:pt x="5416" y="772"/>
                      <a:pt x="5387" y="772"/>
                    </a:cubicBezTo>
                    <a:lnTo>
                      <a:pt x="5383" y="772"/>
                    </a:lnTo>
                    <a:cubicBezTo>
                      <a:pt x="5365" y="772"/>
                      <a:pt x="5347" y="772"/>
                      <a:pt x="5329" y="771"/>
                    </a:cubicBezTo>
                    <a:cubicBezTo>
                      <a:pt x="5308" y="771"/>
                      <a:pt x="5289" y="771"/>
                      <a:pt x="5269" y="769"/>
                    </a:cubicBezTo>
                    <a:lnTo>
                      <a:pt x="5249" y="769"/>
                    </a:lnTo>
                    <a:cubicBezTo>
                      <a:pt x="5204" y="768"/>
                      <a:pt x="5157" y="767"/>
                      <a:pt x="5112" y="767"/>
                    </a:cubicBezTo>
                    <a:cubicBezTo>
                      <a:pt x="4843" y="760"/>
                      <a:pt x="4575" y="746"/>
                      <a:pt x="4304" y="728"/>
                    </a:cubicBezTo>
                    <a:cubicBezTo>
                      <a:pt x="4008" y="710"/>
                      <a:pt x="3715" y="684"/>
                      <a:pt x="3417" y="652"/>
                    </a:cubicBezTo>
                    <a:cubicBezTo>
                      <a:pt x="2970" y="604"/>
                      <a:pt x="2525" y="540"/>
                      <a:pt x="2082" y="460"/>
                    </a:cubicBezTo>
                    <a:cubicBezTo>
                      <a:pt x="1987" y="443"/>
                      <a:pt x="1890" y="425"/>
                      <a:pt x="1795" y="407"/>
                    </a:cubicBezTo>
                    <a:cubicBezTo>
                      <a:pt x="1750" y="398"/>
                      <a:pt x="1705" y="389"/>
                      <a:pt x="1658" y="379"/>
                    </a:cubicBezTo>
                    <a:cubicBezTo>
                      <a:pt x="1612" y="369"/>
                      <a:pt x="1569" y="360"/>
                      <a:pt x="1522" y="351"/>
                    </a:cubicBezTo>
                    <a:cubicBezTo>
                      <a:pt x="1203" y="284"/>
                      <a:pt x="885" y="208"/>
                      <a:pt x="571" y="123"/>
                    </a:cubicBezTo>
                    <a:lnTo>
                      <a:pt x="561" y="131"/>
                    </a:lnTo>
                    <a:cubicBezTo>
                      <a:pt x="550" y="142"/>
                      <a:pt x="539" y="154"/>
                      <a:pt x="531" y="166"/>
                    </a:cubicBezTo>
                    <a:cubicBezTo>
                      <a:pt x="505" y="204"/>
                      <a:pt x="487" y="251"/>
                      <a:pt x="467" y="293"/>
                    </a:cubicBezTo>
                    <a:cubicBezTo>
                      <a:pt x="428" y="373"/>
                      <a:pt x="391" y="456"/>
                      <a:pt x="356" y="539"/>
                    </a:cubicBezTo>
                    <a:cubicBezTo>
                      <a:pt x="283" y="713"/>
                      <a:pt x="219" y="893"/>
                      <a:pt x="167" y="1074"/>
                    </a:cubicBezTo>
                    <a:cubicBezTo>
                      <a:pt x="74" y="1399"/>
                      <a:pt x="17" y="1730"/>
                      <a:pt x="1" y="2066"/>
                    </a:cubicBezTo>
                    <a:cubicBezTo>
                      <a:pt x="68" y="2095"/>
                      <a:pt x="137" y="2124"/>
                      <a:pt x="206" y="2150"/>
                    </a:cubicBezTo>
                    <a:cubicBezTo>
                      <a:pt x="217" y="2155"/>
                      <a:pt x="226" y="2158"/>
                      <a:pt x="235" y="2162"/>
                    </a:cubicBezTo>
                    <a:cubicBezTo>
                      <a:pt x="277" y="2178"/>
                      <a:pt x="320" y="2194"/>
                      <a:pt x="362" y="2208"/>
                    </a:cubicBezTo>
                    <a:lnTo>
                      <a:pt x="487" y="2252"/>
                    </a:lnTo>
                    <a:cubicBezTo>
                      <a:pt x="733" y="2335"/>
                      <a:pt x="983" y="2404"/>
                      <a:pt x="1233" y="2466"/>
                    </a:cubicBezTo>
                    <a:cubicBezTo>
                      <a:pt x="1663" y="2568"/>
                      <a:pt x="2099" y="2643"/>
                      <a:pt x="2534" y="2711"/>
                    </a:cubicBezTo>
                    <a:cubicBezTo>
                      <a:pt x="2580" y="2717"/>
                      <a:pt x="2625" y="2723"/>
                      <a:pt x="2668" y="2730"/>
                    </a:cubicBezTo>
                    <a:cubicBezTo>
                      <a:pt x="2674" y="2733"/>
                      <a:pt x="2679" y="2733"/>
                      <a:pt x="2684" y="2734"/>
                    </a:cubicBezTo>
                    <a:lnTo>
                      <a:pt x="2801" y="2751"/>
                    </a:lnTo>
                    <a:cubicBezTo>
                      <a:pt x="3155" y="2802"/>
                      <a:pt x="3510" y="2849"/>
                      <a:pt x="3868" y="2889"/>
                    </a:cubicBezTo>
                    <a:cubicBezTo>
                      <a:pt x="3905" y="2893"/>
                      <a:pt x="3942" y="2897"/>
                      <a:pt x="3979" y="2902"/>
                    </a:cubicBezTo>
                    <a:cubicBezTo>
                      <a:pt x="3986" y="2903"/>
                      <a:pt x="3995" y="2903"/>
                      <a:pt x="4002" y="2904"/>
                    </a:cubicBezTo>
                    <a:cubicBezTo>
                      <a:pt x="4048" y="2909"/>
                      <a:pt x="4093" y="2914"/>
                      <a:pt x="4137" y="2919"/>
                    </a:cubicBezTo>
                    <a:lnTo>
                      <a:pt x="4139" y="2919"/>
                    </a:lnTo>
                    <a:cubicBezTo>
                      <a:pt x="4192" y="2925"/>
                      <a:pt x="4241" y="2930"/>
                      <a:pt x="4294" y="2936"/>
                    </a:cubicBezTo>
                    <a:cubicBezTo>
                      <a:pt x="4554" y="2961"/>
                      <a:pt x="4812" y="2983"/>
                      <a:pt x="5071" y="3002"/>
                    </a:cubicBezTo>
                    <a:cubicBezTo>
                      <a:pt x="5103" y="2976"/>
                      <a:pt x="5133" y="2953"/>
                      <a:pt x="5164" y="2930"/>
                    </a:cubicBezTo>
                    <a:cubicBezTo>
                      <a:pt x="5236" y="2877"/>
                      <a:pt x="5329" y="2842"/>
                      <a:pt x="5416" y="2842"/>
                    </a:cubicBezTo>
                    <a:cubicBezTo>
                      <a:pt x="5507" y="2842"/>
                      <a:pt x="5592" y="2880"/>
                      <a:pt x="5643" y="2976"/>
                    </a:cubicBezTo>
                    <a:cubicBezTo>
                      <a:pt x="5655" y="2996"/>
                      <a:pt x="5662" y="3018"/>
                      <a:pt x="5668" y="3040"/>
                    </a:cubicBezTo>
                    <a:cubicBezTo>
                      <a:pt x="5841" y="3048"/>
                      <a:pt x="6014" y="3055"/>
                      <a:pt x="6185" y="3061"/>
                    </a:cubicBezTo>
                    <a:cubicBezTo>
                      <a:pt x="6226" y="3063"/>
                      <a:pt x="6267" y="3064"/>
                      <a:pt x="6309" y="3064"/>
                    </a:cubicBezTo>
                    <a:lnTo>
                      <a:pt x="6327" y="3064"/>
                    </a:lnTo>
                    <a:cubicBezTo>
                      <a:pt x="6373" y="3066"/>
                      <a:pt x="6420" y="3067"/>
                      <a:pt x="6466" y="3067"/>
                    </a:cubicBezTo>
                    <a:cubicBezTo>
                      <a:pt x="6636" y="3070"/>
                      <a:pt x="6807" y="3072"/>
                      <a:pt x="6977" y="3072"/>
                    </a:cubicBezTo>
                    <a:cubicBezTo>
                      <a:pt x="7030" y="3072"/>
                      <a:pt x="7082" y="3072"/>
                      <a:pt x="7135" y="3071"/>
                    </a:cubicBezTo>
                    <a:cubicBezTo>
                      <a:pt x="7252" y="3070"/>
                      <a:pt x="7369" y="3069"/>
                      <a:pt x="7487" y="3066"/>
                    </a:cubicBezTo>
                    <a:cubicBezTo>
                      <a:pt x="7518" y="3066"/>
                      <a:pt x="7549" y="3064"/>
                      <a:pt x="7580" y="3063"/>
                    </a:cubicBezTo>
                    <a:cubicBezTo>
                      <a:pt x="7621" y="3061"/>
                      <a:pt x="7659" y="3060"/>
                      <a:pt x="7700" y="3059"/>
                    </a:cubicBezTo>
                    <a:lnTo>
                      <a:pt x="7723" y="3059"/>
                    </a:lnTo>
                    <a:cubicBezTo>
                      <a:pt x="7772" y="3058"/>
                      <a:pt x="7819" y="3055"/>
                      <a:pt x="7867" y="3053"/>
                    </a:cubicBezTo>
                    <a:cubicBezTo>
                      <a:pt x="7935" y="3049"/>
                      <a:pt x="8004" y="3047"/>
                      <a:pt x="8073" y="3044"/>
                    </a:cubicBezTo>
                    <a:lnTo>
                      <a:pt x="8234" y="3035"/>
                    </a:lnTo>
                    <a:cubicBezTo>
                      <a:pt x="8355" y="3029"/>
                      <a:pt x="8480" y="3019"/>
                      <a:pt x="8602" y="3011"/>
                    </a:cubicBezTo>
                    <a:cubicBezTo>
                      <a:pt x="8644" y="3008"/>
                      <a:pt x="8690" y="3003"/>
                      <a:pt x="8733" y="3001"/>
                    </a:cubicBezTo>
                    <a:cubicBezTo>
                      <a:pt x="8777" y="2996"/>
                      <a:pt x="8822" y="2994"/>
                      <a:pt x="8865" y="2989"/>
                    </a:cubicBezTo>
                    <a:cubicBezTo>
                      <a:pt x="8959" y="2980"/>
                      <a:pt x="9052" y="2972"/>
                      <a:pt x="9145" y="2961"/>
                    </a:cubicBezTo>
                    <a:cubicBezTo>
                      <a:pt x="9189" y="2957"/>
                      <a:pt x="9234" y="2953"/>
                      <a:pt x="9277" y="2947"/>
                    </a:cubicBezTo>
                    <a:cubicBezTo>
                      <a:pt x="9321" y="2943"/>
                      <a:pt x="9365" y="2937"/>
                      <a:pt x="9409" y="2931"/>
                    </a:cubicBezTo>
                    <a:cubicBezTo>
                      <a:pt x="9620" y="2907"/>
                      <a:pt x="9832" y="2875"/>
                      <a:pt x="10042" y="2843"/>
                    </a:cubicBezTo>
                    <a:cubicBezTo>
                      <a:pt x="10093" y="2835"/>
                      <a:pt x="10142" y="2827"/>
                      <a:pt x="10193" y="2817"/>
                    </a:cubicBezTo>
                    <a:cubicBezTo>
                      <a:pt x="10244" y="2809"/>
                      <a:pt x="10294" y="2800"/>
                      <a:pt x="10343" y="2792"/>
                    </a:cubicBezTo>
                    <a:cubicBezTo>
                      <a:pt x="10468" y="2770"/>
                      <a:pt x="10594" y="2745"/>
                      <a:pt x="10717" y="2721"/>
                    </a:cubicBezTo>
                    <a:cubicBezTo>
                      <a:pt x="11004" y="2663"/>
                      <a:pt x="11288" y="2596"/>
                      <a:pt x="11569" y="2521"/>
                    </a:cubicBezTo>
                    <a:lnTo>
                      <a:pt x="11730" y="2478"/>
                    </a:lnTo>
                    <a:lnTo>
                      <a:pt x="11748" y="2474"/>
                    </a:lnTo>
                    <a:cubicBezTo>
                      <a:pt x="11795" y="2461"/>
                      <a:pt x="11843" y="2446"/>
                      <a:pt x="11892" y="2433"/>
                    </a:cubicBezTo>
                    <a:cubicBezTo>
                      <a:pt x="11924" y="2423"/>
                      <a:pt x="11958" y="2415"/>
                      <a:pt x="11991" y="2404"/>
                    </a:cubicBezTo>
                    <a:cubicBezTo>
                      <a:pt x="12000" y="2402"/>
                      <a:pt x="12008" y="2400"/>
                      <a:pt x="12016" y="2397"/>
                    </a:cubicBezTo>
                    <a:cubicBezTo>
                      <a:pt x="12101" y="2371"/>
                      <a:pt x="12185" y="2345"/>
                      <a:pt x="12270" y="2318"/>
                    </a:cubicBezTo>
                    <a:cubicBezTo>
                      <a:pt x="12452" y="2260"/>
                      <a:pt x="12634" y="2199"/>
                      <a:pt x="12814" y="2130"/>
                    </a:cubicBezTo>
                    <a:cubicBezTo>
                      <a:pt x="12856" y="2114"/>
                      <a:pt x="12898" y="2098"/>
                      <a:pt x="12938" y="2083"/>
                    </a:cubicBezTo>
                    <a:cubicBezTo>
                      <a:pt x="12980" y="2066"/>
                      <a:pt x="13021" y="2049"/>
                      <a:pt x="13064" y="2032"/>
                    </a:cubicBezTo>
                    <a:cubicBezTo>
                      <a:pt x="13078" y="2026"/>
                      <a:pt x="13090" y="2020"/>
                      <a:pt x="13106" y="2014"/>
                    </a:cubicBezTo>
                    <a:cubicBezTo>
                      <a:pt x="13087" y="1782"/>
                      <a:pt x="13051" y="1550"/>
                      <a:pt x="13000" y="1321"/>
                    </a:cubicBezTo>
                    <a:cubicBezTo>
                      <a:pt x="12985" y="1259"/>
                      <a:pt x="12970" y="1196"/>
                      <a:pt x="12953" y="1133"/>
                    </a:cubicBezTo>
                    <a:cubicBezTo>
                      <a:pt x="12936" y="1071"/>
                      <a:pt x="12919" y="1008"/>
                      <a:pt x="12900" y="947"/>
                    </a:cubicBezTo>
                    <a:cubicBezTo>
                      <a:pt x="12803" y="630"/>
                      <a:pt x="12670" y="327"/>
                      <a:pt x="12500" y="41"/>
                    </a:cubicBezTo>
                    <a:cubicBezTo>
                      <a:pt x="12490" y="29"/>
                      <a:pt x="12483" y="15"/>
                      <a:pt x="124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1816;p50">
                <a:extLst>
                  <a:ext uri="{FF2B5EF4-FFF2-40B4-BE49-F238E27FC236}">
                    <a16:creationId xmlns:a16="http://schemas.microsoft.com/office/drawing/2014/main" id="{9EE2CAE3-814F-42AB-8921-6C600EA07649}"/>
                  </a:ext>
                </a:extLst>
              </p:cNvPr>
              <p:cNvSpPr/>
              <p:nvPr/>
            </p:nvSpPr>
            <p:spPr>
              <a:xfrm flipH="1">
                <a:off x="7640793" y="2496346"/>
                <a:ext cx="57313" cy="117694"/>
              </a:xfrm>
              <a:custGeom>
                <a:avLst/>
                <a:gdLst/>
                <a:ahLst/>
                <a:cxnLst/>
                <a:rect l="l" t="t" r="r" b="b"/>
                <a:pathLst>
                  <a:path w="1317" h="2686" extrusionOk="0">
                    <a:moveTo>
                      <a:pt x="1288" y="0"/>
                    </a:moveTo>
                    <a:cubicBezTo>
                      <a:pt x="1164" y="309"/>
                      <a:pt x="1037" y="619"/>
                      <a:pt x="912" y="928"/>
                    </a:cubicBezTo>
                    <a:cubicBezTo>
                      <a:pt x="886" y="991"/>
                      <a:pt x="842" y="1023"/>
                      <a:pt x="781" y="1023"/>
                    </a:cubicBezTo>
                    <a:cubicBezTo>
                      <a:pt x="771" y="1023"/>
                      <a:pt x="760" y="1022"/>
                      <a:pt x="748" y="1020"/>
                    </a:cubicBezTo>
                    <a:cubicBezTo>
                      <a:pt x="691" y="1011"/>
                      <a:pt x="636" y="1002"/>
                      <a:pt x="580" y="993"/>
                    </a:cubicBezTo>
                    <a:cubicBezTo>
                      <a:pt x="532" y="1134"/>
                      <a:pt x="485" y="1272"/>
                      <a:pt x="435" y="1414"/>
                    </a:cubicBezTo>
                    <a:cubicBezTo>
                      <a:pt x="361" y="1625"/>
                      <a:pt x="289" y="1837"/>
                      <a:pt x="213" y="2049"/>
                    </a:cubicBezTo>
                    <a:cubicBezTo>
                      <a:pt x="173" y="2165"/>
                      <a:pt x="131" y="2280"/>
                      <a:pt x="88" y="2394"/>
                    </a:cubicBezTo>
                    <a:cubicBezTo>
                      <a:pt x="87" y="2400"/>
                      <a:pt x="84" y="2406"/>
                      <a:pt x="82" y="2412"/>
                    </a:cubicBezTo>
                    <a:cubicBezTo>
                      <a:pt x="62" y="2466"/>
                      <a:pt x="42" y="2522"/>
                      <a:pt x="21" y="2577"/>
                    </a:cubicBezTo>
                    <a:cubicBezTo>
                      <a:pt x="15" y="2593"/>
                      <a:pt x="7" y="2609"/>
                      <a:pt x="1" y="2624"/>
                    </a:cubicBezTo>
                    <a:cubicBezTo>
                      <a:pt x="76" y="2628"/>
                      <a:pt x="151" y="2632"/>
                      <a:pt x="226" y="2635"/>
                    </a:cubicBezTo>
                    <a:cubicBezTo>
                      <a:pt x="277" y="2638"/>
                      <a:pt x="329" y="2640"/>
                      <a:pt x="380" y="2644"/>
                    </a:cubicBezTo>
                    <a:cubicBezTo>
                      <a:pt x="474" y="2650"/>
                      <a:pt x="567" y="2653"/>
                      <a:pt x="661" y="2659"/>
                    </a:cubicBezTo>
                    <a:cubicBezTo>
                      <a:pt x="718" y="2663"/>
                      <a:pt x="773" y="2667"/>
                      <a:pt x="830" y="2669"/>
                    </a:cubicBezTo>
                    <a:cubicBezTo>
                      <a:pt x="912" y="2675"/>
                      <a:pt x="995" y="2680"/>
                      <a:pt x="1079" y="2686"/>
                    </a:cubicBezTo>
                    <a:cubicBezTo>
                      <a:pt x="1079" y="2582"/>
                      <a:pt x="1079" y="2479"/>
                      <a:pt x="1078" y="2377"/>
                    </a:cubicBezTo>
                    <a:cubicBezTo>
                      <a:pt x="1074" y="1703"/>
                      <a:pt x="973" y="1009"/>
                      <a:pt x="1312" y="399"/>
                    </a:cubicBezTo>
                    <a:lnTo>
                      <a:pt x="1317" y="391"/>
                    </a:lnTo>
                    <a:cubicBezTo>
                      <a:pt x="1312" y="331"/>
                      <a:pt x="1309" y="272"/>
                      <a:pt x="1304" y="211"/>
                    </a:cubicBezTo>
                    <a:cubicBezTo>
                      <a:pt x="1298" y="143"/>
                      <a:pt x="1293" y="72"/>
                      <a:pt x="1288" y="0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1817;p50">
                <a:extLst>
                  <a:ext uri="{FF2B5EF4-FFF2-40B4-BE49-F238E27FC236}">
                    <a16:creationId xmlns:a16="http://schemas.microsoft.com/office/drawing/2014/main" id="{EA4B0C7C-A563-4C77-895C-1C2A69F774ED}"/>
                  </a:ext>
                </a:extLst>
              </p:cNvPr>
              <p:cNvSpPr/>
              <p:nvPr/>
            </p:nvSpPr>
            <p:spPr>
              <a:xfrm flipH="1">
                <a:off x="7581695" y="1460216"/>
                <a:ext cx="586181" cy="1270050"/>
              </a:xfrm>
              <a:custGeom>
                <a:avLst/>
                <a:gdLst/>
                <a:ahLst/>
                <a:cxnLst/>
                <a:rect l="l" t="t" r="r" b="b"/>
                <a:pathLst>
                  <a:path w="13470" h="28985" extrusionOk="0">
                    <a:moveTo>
                      <a:pt x="11355" y="0"/>
                    </a:moveTo>
                    <a:cubicBezTo>
                      <a:pt x="10883" y="125"/>
                      <a:pt x="10427" y="255"/>
                      <a:pt x="9986" y="386"/>
                    </a:cubicBezTo>
                    <a:cubicBezTo>
                      <a:pt x="9887" y="415"/>
                      <a:pt x="9790" y="446"/>
                      <a:pt x="9692" y="475"/>
                    </a:cubicBezTo>
                    <a:cubicBezTo>
                      <a:pt x="9595" y="505"/>
                      <a:pt x="9500" y="534"/>
                      <a:pt x="9406" y="564"/>
                    </a:cubicBezTo>
                    <a:cubicBezTo>
                      <a:pt x="9357" y="580"/>
                      <a:pt x="9310" y="596"/>
                      <a:pt x="9263" y="610"/>
                    </a:cubicBezTo>
                    <a:cubicBezTo>
                      <a:pt x="9226" y="621"/>
                      <a:pt x="9187" y="634"/>
                      <a:pt x="9151" y="646"/>
                    </a:cubicBezTo>
                    <a:cubicBezTo>
                      <a:pt x="9053" y="1075"/>
                      <a:pt x="9008" y="1522"/>
                      <a:pt x="8950" y="1965"/>
                    </a:cubicBezTo>
                    <a:cubicBezTo>
                      <a:pt x="8799" y="3120"/>
                      <a:pt x="8656" y="4319"/>
                      <a:pt x="8103" y="5362"/>
                    </a:cubicBezTo>
                    <a:cubicBezTo>
                      <a:pt x="8088" y="5392"/>
                      <a:pt x="8071" y="5425"/>
                      <a:pt x="8054" y="5455"/>
                    </a:cubicBezTo>
                    <a:cubicBezTo>
                      <a:pt x="8045" y="5466"/>
                      <a:pt x="8040" y="5478"/>
                      <a:pt x="8033" y="5490"/>
                    </a:cubicBezTo>
                    <a:cubicBezTo>
                      <a:pt x="8008" y="5533"/>
                      <a:pt x="7982" y="5576"/>
                      <a:pt x="7956" y="5617"/>
                    </a:cubicBezTo>
                    <a:cubicBezTo>
                      <a:pt x="7328" y="6624"/>
                      <a:pt x="6314" y="7235"/>
                      <a:pt x="5272" y="7765"/>
                    </a:cubicBezTo>
                    <a:cubicBezTo>
                      <a:pt x="4146" y="8340"/>
                      <a:pt x="2911" y="8844"/>
                      <a:pt x="2005" y="9751"/>
                    </a:cubicBezTo>
                    <a:cubicBezTo>
                      <a:pt x="1320" y="10438"/>
                      <a:pt x="822" y="11327"/>
                      <a:pt x="502" y="12237"/>
                    </a:cubicBezTo>
                    <a:cubicBezTo>
                      <a:pt x="175" y="13168"/>
                      <a:pt x="1" y="14208"/>
                      <a:pt x="224" y="15185"/>
                    </a:cubicBezTo>
                    <a:cubicBezTo>
                      <a:pt x="328" y="15640"/>
                      <a:pt x="524" y="16078"/>
                      <a:pt x="826" y="16438"/>
                    </a:cubicBezTo>
                    <a:cubicBezTo>
                      <a:pt x="1181" y="16863"/>
                      <a:pt x="1666" y="17149"/>
                      <a:pt x="2043" y="17553"/>
                    </a:cubicBezTo>
                    <a:cubicBezTo>
                      <a:pt x="2440" y="17977"/>
                      <a:pt x="2625" y="18500"/>
                      <a:pt x="2516" y="19078"/>
                    </a:cubicBezTo>
                    <a:cubicBezTo>
                      <a:pt x="2396" y="19719"/>
                      <a:pt x="2000" y="20274"/>
                      <a:pt x="1717" y="20849"/>
                    </a:cubicBezTo>
                    <a:cubicBezTo>
                      <a:pt x="1191" y="21913"/>
                      <a:pt x="1129" y="23153"/>
                      <a:pt x="1419" y="24293"/>
                    </a:cubicBezTo>
                    <a:cubicBezTo>
                      <a:pt x="1717" y="25462"/>
                      <a:pt x="2370" y="26501"/>
                      <a:pt x="3269" y="27303"/>
                    </a:cubicBezTo>
                    <a:cubicBezTo>
                      <a:pt x="4169" y="28107"/>
                      <a:pt x="5275" y="28658"/>
                      <a:pt x="6432" y="28985"/>
                    </a:cubicBezTo>
                    <a:cubicBezTo>
                      <a:pt x="6409" y="28899"/>
                      <a:pt x="6396" y="28810"/>
                      <a:pt x="6391" y="28720"/>
                    </a:cubicBezTo>
                    <a:cubicBezTo>
                      <a:pt x="6379" y="28520"/>
                      <a:pt x="6401" y="28318"/>
                      <a:pt x="6416" y="28119"/>
                    </a:cubicBezTo>
                    <a:cubicBezTo>
                      <a:pt x="6418" y="28092"/>
                      <a:pt x="6421" y="28068"/>
                      <a:pt x="6424" y="28041"/>
                    </a:cubicBezTo>
                    <a:lnTo>
                      <a:pt x="6428" y="27985"/>
                    </a:lnTo>
                    <a:cubicBezTo>
                      <a:pt x="6432" y="27942"/>
                      <a:pt x="6436" y="27902"/>
                      <a:pt x="6439" y="27860"/>
                    </a:cubicBezTo>
                    <a:cubicBezTo>
                      <a:pt x="6442" y="27852"/>
                      <a:pt x="6442" y="27844"/>
                      <a:pt x="6443" y="27836"/>
                    </a:cubicBezTo>
                    <a:cubicBezTo>
                      <a:pt x="6447" y="27786"/>
                      <a:pt x="6453" y="27738"/>
                      <a:pt x="6457" y="27689"/>
                    </a:cubicBezTo>
                    <a:lnTo>
                      <a:pt x="6457" y="27686"/>
                    </a:lnTo>
                    <a:cubicBezTo>
                      <a:pt x="6462" y="27638"/>
                      <a:pt x="6467" y="27588"/>
                      <a:pt x="6473" y="27541"/>
                    </a:cubicBezTo>
                    <a:cubicBezTo>
                      <a:pt x="6473" y="27539"/>
                      <a:pt x="6474" y="27534"/>
                      <a:pt x="6474" y="27530"/>
                    </a:cubicBezTo>
                    <a:cubicBezTo>
                      <a:pt x="6476" y="27519"/>
                      <a:pt x="6478" y="27509"/>
                      <a:pt x="6479" y="27498"/>
                    </a:cubicBezTo>
                    <a:cubicBezTo>
                      <a:pt x="6483" y="27467"/>
                      <a:pt x="6486" y="27435"/>
                      <a:pt x="6490" y="27405"/>
                    </a:cubicBezTo>
                    <a:lnTo>
                      <a:pt x="6495" y="27370"/>
                    </a:lnTo>
                    <a:cubicBezTo>
                      <a:pt x="6500" y="27335"/>
                      <a:pt x="6503" y="27298"/>
                      <a:pt x="6509" y="27263"/>
                    </a:cubicBezTo>
                    <a:cubicBezTo>
                      <a:pt x="6512" y="27245"/>
                      <a:pt x="6514" y="27227"/>
                      <a:pt x="6517" y="27209"/>
                    </a:cubicBezTo>
                    <a:cubicBezTo>
                      <a:pt x="6521" y="27181"/>
                      <a:pt x="6524" y="27153"/>
                      <a:pt x="6529" y="27127"/>
                    </a:cubicBezTo>
                    <a:cubicBezTo>
                      <a:pt x="6531" y="27107"/>
                      <a:pt x="6532" y="27089"/>
                      <a:pt x="6536" y="27071"/>
                    </a:cubicBezTo>
                    <a:cubicBezTo>
                      <a:pt x="6537" y="27063"/>
                      <a:pt x="6538" y="27052"/>
                      <a:pt x="6540" y="27043"/>
                    </a:cubicBezTo>
                    <a:cubicBezTo>
                      <a:pt x="6543" y="27024"/>
                      <a:pt x="6546" y="27007"/>
                      <a:pt x="6548" y="26988"/>
                    </a:cubicBezTo>
                    <a:cubicBezTo>
                      <a:pt x="6554" y="26952"/>
                      <a:pt x="6559" y="26915"/>
                      <a:pt x="6565" y="26879"/>
                    </a:cubicBezTo>
                    <a:cubicBezTo>
                      <a:pt x="6566" y="26867"/>
                      <a:pt x="6569" y="26854"/>
                      <a:pt x="6570" y="26842"/>
                    </a:cubicBezTo>
                    <a:cubicBezTo>
                      <a:pt x="6576" y="26803"/>
                      <a:pt x="6583" y="26763"/>
                      <a:pt x="6589" y="26724"/>
                    </a:cubicBezTo>
                    <a:cubicBezTo>
                      <a:pt x="6590" y="26711"/>
                      <a:pt x="6594" y="26698"/>
                      <a:pt x="6596" y="26686"/>
                    </a:cubicBezTo>
                    <a:cubicBezTo>
                      <a:pt x="6602" y="26647"/>
                      <a:pt x="6610" y="26610"/>
                      <a:pt x="6616" y="26572"/>
                    </a:cubicBezTo>
                    <a:cubicBezTo>
                      <a:pt x="6618" y="26556"/>
                      <a:pt x="6621" y="26538"/>
                      <a:pt x="6624" y="26523"/>
                    </a:cubicBezTo>
                    <a:cubicBezTo>
                      <a:pt x="6630" y="26489"/>
                      <a:pt x="6635" y="26455"/>
                      <a:pt x="6642" y="26421"/>
                    </a:cubicBezTo>
                    <a:cubicBezTo>
                      <a:pt x="6647" y="26401"/>
                      <a:pt x="6651" y="26381"/>
                      <a:pt x="6654" y="26362"/>
                    </a:cubicBezTo>
                    <a:cubicBezTo>
                      <a:pt x="6660" y="26332"/>
                      <a:pt x="6666" y="26300"/>
                      <a:pt x="6671" y="26269"/>
                    </a:cubicBezTo>
                    <a:cubicBezTo>
                      <a:pt x="6674" y="26258"/>
                      <a:pt x="6676" y="26248"/>
                      <a:pt x="6677" y="26240"/>
                    </a:cubicBezTo>
                    <a:cubicBezTo>
                      <a:pt x="6680" y="26233"/>
                      <a:pt x="6681" y="26224"/>
                      <a:pt x="6682" y="26217"/>
                    </a:cubicBezTo>
                    <a:cubicBezTo>
                      <a:pt x="6706" y="26096"/>
                      <a:pt x="6732" y="25975"/>
                      <a:pt x="6757" y="25857"/>
                    </a:cubicBezTo>
                    <a:cubicBezTo>
                      <a:pt x="6848" y="25455"/>
                      <a:pt x="6959" y="25058"/>
                      <a:pt x="7049" y="24658"/>
                    </a:cubicBezTo>
                    <a:cubicBezTo>
                      <a:pt x="7049" y="24656"/>
                      <a:pt x="7051" y="24652"/>
                      <a:pt x="7052" y="24650"/>
                    </a:cubicBezTo>
                    <a:cubicBezTo>
                      <a:pt x="7140" y="24255"/>
                      <a:pt x="7219" y="23856"/>
                      <a:pt x="7324" y="23466"/>
                    </a:cubicBezTo>
                    <a:cubicBezTo>
                      <a:pt x="7250" y="23424"/>
                      <a:pt x="7181" y="23369"/>
                      <a:pt x="7115" y="23320"/>
                    </a:cubicBezTo>
                    <a:cubicBezTo>
                      <a:pt x="7069" y="23286"/>
                      <a:pt x="7030" y="23228"/>
                      <a:pt x="7053" y="23169"/>
                    </a:cubicBezTo>
                    <a:lnTo>
                      <a:pt x="7389" y="22307"/>
                    </a:lnTo>
                    <a:cubicBezTo>
                      <a:pt x="7832" y="21165"/>
                      <a:pt x="8273" y="20021"/>
                      <a:pt x="8722" y="18881"/>
                    </a:cubicBezTo>
                    <a:cubicBezTo>
                      <a:pt x="9112" y="17885"/>
                      <a:pt x="9523" y="16893"/>
                      <a:pt x="10062" y="15968"/>
                    </a:cubicBezTo>
                    <a:cubicBezTo>
                      <a:pt x="10120" y="15867"/>
                      <a:pt x="10180" y="15768"/>
                      <a:pt x="10242" y="15670"/>
                    </a:cubicBezTo>
                    <a:cubicBezTo>
                      <a:pt x="10197" y="15488"/>
                      <a:pt x="10159" y="15298"/>
                      <a:pt x="10132" y="15109"/>
                    </a:cubicBezTo>
                    <a:cubicBezTo>
                      <a:pt x="9965" y="13979"/>
                      <a:pt x="10104" y="12788"/>
                      <a:pt x="10647" y="11768"/>
                    </a:cubicBezTo>
                    <a:cubicBezTo>
                      <a:pt x="11194" y="10741"/>
                      <a:pt x="12156" y="10097"/>
                      <a:pt x="12953" y="9288"/>
                    </a:cubicBezTo>
                    <a:cubicBezTo>
                      <a:pt x="13140" y="9098"/>
                      <a:pt x="13318" y="8896"/>
                      <a:pt x="13470" y="8677"/>
                    </a:cubicBezTo>
                    <a:cubicBezTo>
                      <a:pt x="13044" y="8229"/>
                      <a:pt x="12710" y="7699"/>
                      <a:pt x="12458" y="7127"/>
                    </a:cubicBezTo>
                    <a:cubicBezTo>
                      <a:pt x="12324" y="7138"/>
                      <a:pt x="12189" y="7145"/>
                      <a:pt x="12053" y="7145"/>
                    </a:cubicBezTo>
                    <a:cubicBezTo>
                      <a:pt x="11425" y="7145"/>
                      <a:pt x="10785" y="7013"/>
                      <a:pt x="10279" y="6632"/>
                    </a:cubicBezTo>
                    <a:cubicBezTo>
                      <a:pt x="9960" y="6390"/>
                      <a:pt x="9713" y="6065"/>
                      <a:pt x="9554" y="5701"/>
                    </a:cubicBezTo>
                    <a:cubicBezTo>
                      <a:pt x="9536" y="5657"/>
                      <a:pt x="9517" y="5612"/>
                      <a:pt x="9501" y="5566"/>
                    </a:cubicBezTo>
                    <a:cubicBezTo>
                      <a:pt x="9485" y="5521"/>
                      <a:pt x="9469" y="5478"/>
                      <a:pt x="9455" y="5432"/>
                    </a:cubicBezTo>
                    <a:cubicBezTo>
                      <a:pt x="9332" y="5028"/>
                      <a:pt x="9313" y="4595"/>
                      <a:pt x="9414" y="4184"/>
                    </a:cubicBezTo>
                    <a:cubicBezTo>
                      <a:pt x="9522" y="3745"/>
                      <a:pt x="9779" y="3359"/>
                      <a:pt x="10151" y="3100"/>
                    </a:cubicBezTo>
                    <a:cubicBezTo>
                      <a:pt x="10449" y="2893"/>
                      <a:pt x="10796" y="2789"/>
                      <a:pt x="11146" y="2789"/>
                    </a:cubicBezTo>
                    <a:cubicBezTo>
                      <a:pt x="11246" y="2789"/>
                      <a:pt x="11346" y="2798"/>
                      <a:pt x="11445" y="2815"/>
                    </a:cubicBezTo>
                    <a:cubicBezTo>
                      <a:pt x="11410" y="2593"/>
                      <a:pt x="11382" y="2369"/>
                      <a:pt x="11361" y="2146"/>
                    </a:cubicBezTo>
                    <a:cubicBezTo>
                      <a:pt x="11309" y="1616"/>
                      <a:pt x="11291" y="1081"/>
                      <a:pt x="11311" y="551"/>
                    </a:cubicBezTo>
                    <a:cubicBezTo>
                      <a:pt x="11318" y="366"/>
                      <a:pt x="11332" y="181"/>
                      <a:pt x="1135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1818;p50">
                <a:extLst>
                  <a:ext uri="{FF2B5EF4-FFF2-40B4-BE49-F238E27FC236}">
                    <a16:creationId xmlns:a16="http://schemas.microsoft.com/office/drawing/2014/main" id="{9D1C56AC-CFE0-41BB-8F57-F7607041C14A}"/>
                  </a:ext>
                </a:extLst>
              </p:cNvPr>
              <p:cNvSpPr/>
              <p:nvPr/>
            </p:nvSpPr>
            <p:spPr>
              <a:xfrm flipH="1">
                <a:off x="6840289" y="1370348"/>
                <a:ext cx="471947" cy="1006269"/>
              </a:xfrm>
              <a:custGeom>
                <a:avLst/>
                <a:gdLst/>
                <a:ahLst/>
                <a:cxnLst/>
                <a:rect l="l" t="t" r="r" b="b"/>
                <a:pathLst>
                  <a:path w="10845" h="22965" extrusionOk="0">
                    <a:moveTo>
                      <a:pt x="5770" y="1"/>
                    </a:moveTo>
                    <a:cubicBezTo>
                      <a:pt x="5557" y="7"/>
                      <a:pt x="5341" y="14"/>
                      <a:pt x="5122" y="24"/>
                    </a:cubicBezTo>
                    <a:cubicBezTo>
                      <a:pt x="5190" y="132"/>
                      <a:pt x="5254" y="242"/>
                      <a:pt x="5312" y="356"/>
                    </a:cubicBezTo>
                    <a:cubicBezTo>
                      <a:pt x="5562" y="834"/>
                      <a:pt x="5726" y="1353"/>
                      <a:pt x="5784" y="1888"/>
                    </a:cubicBezTo>
                    <a:cubicBezTo>
                      <a:pt x="5799" y="2015"/>
                      <a:pt x="5806" y="2143"/>
                      <a:pt x="5806" y="2272"/>
                    </a:cubicBezTo>
                    <a:cubicBezTo>
                      <a:pt x="5806" y="2412"/>
                      <a:pt x="5805" y="2560"/>
                      <a:pt x="5776" y="2699"/>
                    </a:cubicBezTo>
                    <a:cubicBezTo>
                      <a:pt x="5719" y="2967"/>
                      <a:pt x="5503" y="3130"/>
                      <a:pt x="5239" y="3160"/>
                    </a:cubicBezTo>
                    <a:cubicBezTo>
                      <a:pt x="5213" y="3163"/>
                      <a:pt x="5187" y="3164"/>
                      <a:pt x="5161" y="3164"/>
                    </a:cubicBezTo>
                    <a:cubicBezTo>
                      <a:pt x="5027" y="3164"/>
                      <a:pt x="4895" y="3125"/>
                      <a:pt x="4780" y="3056"/>
                    </a:cubicBezTo>
                    <a:lnTo>
                      <a:pt x="4780" y="3056"/>
                    </a:lnTo>
                    <a:cubicBezTo>
                      <a:pt x="4796" y="3373"/>
                      <a:pt x="4798" y="3689"/>
                      <a:pt x="4793" y="4006"/>
                    </a:cubicBezTo>
                    <a:cubicBezTo>
                      <a:pt x="4786" y="4600"/>
                      <a:pt x="4751" y="5194"/>
                      <a:pt x="4712" y="5787"/>
                    </a:cubicBezTo>
                    <a:cubicBezTo>
                      <a:pt x="4710" y="5834"/>
                      <a:pt x="4706" y="5879"/>
                      <a:pt x="4704" y="5925"/>
                    </a:cubicBezTo>
                    <a:cubicBezTo>
                      <a:pt x="4700" y="5972"/>
                      <a:pt x="4698" y="6018"/>
                      <a:pt x="4695" y="6066"/>
                    </a:cubicBezTo>
                    <a:cubicBezTo>
                      <a:pt x="4695" y="6074"/>
                      <a:pt x="4693" y="6083"/>
                      <a:pt x="4693" y="6091"/>
                    </a:cubicBezTo>
                    <a:cubicBezTo>
                      <a:pt x="4634" y="6991"/>
                      <a:pt x="4540" y="7895"/>
                      <a:pt x="4270" y="8758"/>
                    </a:cubicBezTo>
                    <a:cubicBezTo>
                      <a:pt x="3998" y="9628"/>
                      <a:pt x="3542" y="10442"/>
                      <a:pt x="2828" y="11023"/>
                    </a:cubicBezTo>
                    <a:cubicBezTo>
                      <a:pt x="2405" y="11369"/>
                      <a:pt x="1929" y="11637"/>
                      <a:pt x="1422" y="11833"/>
                    </a:cubicBezTo>
                    <a:cubicBezTo>
                      <a:pt x="1003" y="11995"/>
                      <a:pt x="565" y="12105"/>
                      <a:pt x="116" y="12165"/>
                    </a:cubicBezTo>
                    <a:cubicBezTo>
                      <a:pt x="78" y="12171"/>
                      <a:pt x="40" y="12176"/>
                      <a:pt x="0" y="12180"/>
                    </a:cubicBezTo>
                    <a:lnTo>
                      <a:pt x="0" y="12370"/>
                    </a:lnTo>
                    <a:cubicBezTo>
                      <a:pt x="0" y="12569"/>
                      <a:pt x="3" y="12765"/>
                      <a:pt x="3" y="12965"/>
                    </a:cubicBezTo>
                    <a:cubicBezTo>
                      <a:pt x="3" y="13196"/>
                      <a:pt x="4" y="13425"/>
                      <a:pt x="4" y="13656"/>
                    </a:cubicBezTo>
                    <a:cubicBezTo>
                      <a:pt x="4" y="13846"/>
                      <a:pt x="5" y="14034"/>
                      <a:pt x="5" y="14224"/>
                    </a:cubicBezTo>
                    <a:lnTo>
                      <a:pt x="5" y="14329"/>
                    </a:lnTo>
                    <a:cubicBezTo>
                      <a:pt x="109" y="14329"/>
                      <a:pt x="213" y="14330"/>
                      <a:pt x="317" y="14333"/>
                    </a:cubicBezTo>
                    <a:cubicBezTo>
                      <a:pt x="333" y="14333"/>
                      <a:pt x="348" y="14334"/>
                      <a:pt x="365" y="14334"/>
                    </a:cubicBezTo>
                    <a:cubicBezTo>
                      <a:pt x="491" y="14337"/>
                      <a:pt x="618" y="14343"/>
                      <a:pt x="743" y="14352"/>
                    </a:cubicBezTo>
                    <a:cubicBezTo>
                      <a:pt x="1020" y="14372"/>
                      <a:pt x="1298" y="14403"/>
                      <a:pt x="1573" y="14447"/>
                    </a:cubicBezTo>
                    <a:cubicBezTo>
                      <a:pt x="1567" y="14366"/>
                      <a:pt x="1643" y="14319"/>
                      <a:pt x="1713" y="14319"/>
                    </a:cubicBezTo>
                    <a:cubicBezTo>
                      <a:pt x="1722" y="14319"/>
                      <a:pt x="1732" y="14320"/>
                      <a:pt x="1741" y="14322"/>
                    </a:cubicBezTo>
                    <a:cubicBezTo>
                      <a:pt x="1859" y="14343"/>
                      <a:pt x="1976" y="14360"/>
                      <a:pt x="2093" y="14374"/>
                    </a:cubicBezTo>
                    <a:cubicBezTo>
                      <a:pt x="2324" y="14400"/>
                      <a:pt x="2557" y="14414"/>
                      <a:pt x="2791" y="14414"/>
                    </a:cubicBezTo>
                    <a:cubicBezTo>
                      <a:pt x="2834" y="14414"/>
                      <a:pt x="2878" y="14413"/>
                      <a:pt x="2921" y="14412"/>
                    </a:cubicBezTo>
                    <a:cubicBezTo>
                      <a:pt x="2922" y="14412"/>
                      <a:pt x="2923" y="14412"/>
                      <a:pt x="2923" y="14412"/>
                    </a:cubicBezTo>
                    <a:cubicBezTo>
                      <a:pt x="2999" y="14412"/>
                      <a:pt x="3049" y="14475"/>
                      <a:pt x="3054" y="14546"/>
                    </a:cubicBezTo>
                    <a:cubicBezTo>
                      <a:pt x="3062" y="14650"/>
                      <a:pt x="3069" y="14757"/>
                      <a:pt x="3075" y="14862"/>
                    </a:cubicBezTo>
                    <a:cubicBezTo>
                      <a:pt x="3215" y="14919"/>
                      <a:pt x="3353" y="14981"/>
                      <a:pt x="3489" y="15049"/>
                    </a:cubicBezTo>
                    <a:cubicBezTo>
                      <a:pt x="3912" y="15262"/>
                      <a:pt x="4309" y="15530"/>
                      <a:pt x="4659" y="15849"/>
                    </a:cubicBezTo>
                    <a:cubicBezTo>
                      <a:pt x="5036" y="16191"/>
                      <a:pt x="5349" y="16596"/>
                      <a:pt x="5629" y="17022"/>
                    </a:cubicBezTo>
                    <a:cubicBezTo>
                      <a:pt x="5919" y="17464"/>
                      <a:pt x="6172" y="17929"/>
                      <a:pt x="6427" y="18392"/>
                    </a:cubicBezTo>
                    <a:cubicBezTo>
                      <a:pt x="6697" y="18880"/>
                      <a:pt x="6985" y="19358"/>
                      <a:pt x="7277" y="19834"/>
                    </a:cubicBezTo>
                    <a:cubicBezTo>
                      <a:pt x="7916" y="20876"/>
                      <a:pt x="8555" y="21920"/>
                      <a:pt x="9195" y="22964"/>
                    </a:cubicBezTo>
                    <a:cubicBezTo>
                      <a:pt x="9189" y="22732"/>
                      <a:pt x="9173" y="22500"/>
                      <a:pt x="9144" y="22268"/>
                    </a:cubicBezTo>
                    <a:cubicBezTo>
                      <a:pt x="9059" y="21570"/>
                      <a:pt x="8878" y="20886"/>
                      <a:pt x="8640" y="20225"/>
                    </a:cubicBezTo>
                    <a:cubicBezTo>
                      <a:pt x="8528" y="19913"/>
                      <a:pt x="8386" y="19604"/>
                      <a:pt x="8362" y="19269"/>
                    </a:cubicBezTo>
                    <a:cubicBezTo>
                      <a:pt x="8342" y="18985"/>
                      <a:pt x="8429" y="18705"/>
                      <a:pt x="8581" y="18466"/>
                    </a:cubicBezTo>
                    <a:cubicBezTo>
                      <a:pt x="8888" y="17983"/>
                      <a:pt x="9377" y="17655"/>
                      <a:pt x="9731" y="17213"/>
                    </a:cubicBezTo>
                    <a:cubicBezTo>
                      <a:pt x="10090" y="16766"/>
                      <a:pt x="10346" y="16240"/>
                      <a:pt x="10509" y="15692"/>
                    </a:cubicBezTo>
                    <a:cubicBezTo>
                      <a:pt x="10844" y="14564"/>
                      <a:pt x="10792" y="13349"/>
                      <a:pt x="10426" y="12240"/>
                    </a:cubicBezTo>
                    <a:cubicBezTo>
                      <a:pt x="10030" y="11032"/>
                      <a:pt x="9295" y="9959"/>
                      <a:pt x="8430" y="9037"/>
                    </a:cubicBezTo>
                    <a:cubicBezTo>
                      <a:pt x="8004" y="8581"/>
                      <a:pt x="7523" y="8191"/>
                      <a:pt x="7078" y="7755"/>
                    </a:cubicBezTo>
                    <a:cubicBezTo>
                      <a:pt x="6626" y="7312"/>
                      <a:pt x="6370" y="6775"/>
                      <a:pt x="6359" y="6136"/>
                    </a:cubicBezTo>
                    <a:cubicBezTo>
                      <a:pt x="6356" y="5972"/>
                      <a:pt x="6366" y="5806"/>
                      <a:pt x="6383" y="5641"/>
                    </a:cubicBezTo>
                    <a:cubicBezTo>
                      <a:pt x="6389" y="5592"/>
                      <a:pt x="6395" y="5545"/>
                      <a:pt x="6403" y="5497"/>
                    </a:cubicBezTo>
                    <a:lnTo>
                      <a:pt x="6424" y="5353"/>
                    </a:lnTo>
                    <a:cubicBezTo>
                      <a:pt x="6490" y="4957"/>
                      <a:pt x="6591" y="4564"/>
                      <a:pt x="6666" y="4171"/>
                    </a:cubicBezTo>
                    <a:cubicBezTo>
                      <a:pt x="6770" y="3639"/>
                      <a:pt x="6792" y="3106"/>
                      <a:pt x="6724" y="2568"/>
                    </a:cubicBezTo>
                    <a:cubicBezTo>
                      <a:pt x="6612" y="1666"/>
                      <a:pt x="6285" y="761"/>
                      <a:pt x="5770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1819;p50">
                <a:extLst>
                  <a:ext uri="{FF2B5EF4-FFF2-40B4-BE49-F238E27FC236}">
                    <a16:creationId xmlns:a16="http://schemas.microsoft.com/office/drawing/2014/main" id="{E2FCA80C-4905-4254-8232-8CA4A53DAC34}"/>
                  </a:ext>
                </a:extLst>
              </p:cNvPr>
              <p:cNvSpPr/>
              <p:nvPr/>
            </p:nvSpPr>
            <p:spPr>
              <a:xfrm flipH="1">
                <a:off x="6911877" y="2390047"/>
                <a:ext cx="44692" cy="87679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2001" extrusionOk="0">
                    <a:moveTo>
                      <a:pt x="1027" y="1"/>
                    </a:moveTo>
                    <a:lnTo>
                      <a:pt x="1027" y="1"/>
                    </a:lnTo>
                    <a:cubicBezTo>
                      <a:pt x="696" y="173"/>
                      <a:pt x="351" y="318"/>
                      <a:pt x="1" y="441"/>
                    </a:cubicBezTo>
                    <a:cubicBezTo>
                      <a:pt x="137" y="730"/>
                      <a:pt x="258" y="1024"/>
                      <a:pt x="375" y="1321"/>
                    </a:cubicBezTo>
                    <a:cubicBezTo>
                      <a:pt x="464" y="1547"/>
                      <a:pt x="552" y="1773"/>
                      <a:pt x="638" y="2000"/>
                    </a:cubicBezTo>
                    <a:cubicBezTo>
                      <a:pt x="889" y="1363"/>
                      <a:pt x="1011" y="685"/>
                      <a:pt x="1027" y="1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1820;p50">
                <a:extLst>
                  <a:ext uri="{FF2B5EF4-FFF2-40B4-BE49-F238E27FC236}">
                    <a16:creationId xmlns:a16="http://schemas.microsoft.com/office/drawing/2014/main" id="{479DE082-5B4A-47A9-ADD3-7F90D8686748}"/>
                  </a:ext>
                </a:extLst>
              </p:cNvPr>
              <p:cNvSpPr/>
              <p:nvPr/>
            </p:nvSpPr>
            <p:spPr>
              <a:xfrm flipH="1">
                <a:off x="7450839" y="1848737"/>
                <a:ext cx="269286" cy="284770"/>
              </a:xfrm>
              <a:custGeom>
                <a:avLst/>
                <a:gdLst/>
                <a:ahLst/>
                <a:cxnLst/>
                <a:rect l="l" t="t" r="r" b="b"/>
                <a:pathLst>
                  <a:path w="6188" h="6499" extrusionOk="0">
                    <a:moveTo>
                      <a:pt x="3373" y="1"/>
                    </a:moveTo>
                    <a:cubicBezTo>
                      <a:pt x="2965" y="575"/>
                      <a:pt x="2393" y="1044"/>
                      <a:pt x="1874" y="1513"/>
                    </a:cubicBezTo>
                    <a:cubicBezTo>
                      <a:pt x="1464" y="1881"/>
                      <a:pt x="1065" y="2269"/>
                      <a:pt x="768" y="2734"/>
                    </a:cubicBezTo>
                    <a:cubicBezTo>
                      <a:pt x="460" y="3214"/>
                      <a:pt x="256" y="3752"/>
                      <a:pt x="145" y="4310"/>
                    </a:cubicBezTo>
                    <a:cubicBezTo>
                      <a:pt x="1" y="5026"/>
                      <a:pt x="11" y="5777"/>
                      <a:pt x="156" y="6499"/>
                    </a:cubicBezTo>
                    <a:cubicBezTo>
                      <a:pt x="601" y="5836"/>
                      <a:pt x="1132" y="5219"/>
                      <a:pt x="1783" y="4761"/>
                    </a:cubicBezTo>
                    <a:cubicBezTo>
                      <a:pt x="1980" y="4623"/>
                      <a:pt x="2185" y="4502"/>
                      <a:pt x="2397" y="4394"/>
                    </a:cubicBezTo>
                    <a:cubicBezTo>
                      <a:pt x="2385" y="4309"/>
                      <a:pt x="2440" y="4245"/>
                      <a:pt x="2527" y="4235"/>
                    </a:cubicBezTo>
                    <a:cubicBezTo>
                      <a:pt x="2886" y="4199"/>
                      <a:pt x="3212" y="4073"/>
                      <a:pt x="3510" y="3874"/>
                    </a:cubicBezTo>
                    <a:cubicBezTo>
                      <a:pt x="3528" y="3861"/>
                      <a:pt x="3551" y="3855"/>
                      <a:pt x="3574" y="3855"/>
                    </a:cubicBezTo>
                    <a:cubicBezTo>
                      <a:pt x="3622" y="3855"/>
                      <a:pt x="3673" y="3880"/>
                      <a:pt x="3696" y="3921"/>
                    </a:cubicBezTo>
                    <a:cubicBezTo>
                      <a:pt x="3917" y="3866"/>
                      <a:pt x="4138" y="3821"/>
                      <a:pt x="4361" y="3783"/>
                    </a:cubicBezTo>
                    <a:cubicBezTo>
                      <a:pt x="4967" y="3683"/>
                      <a:pt x="5576" y="3633"/>
                      <a:pt x="6186" y="3597"/>
                    </a:cubicBezTo>
                    <a:cubicBezTo>
                      <a:pt x="6186" y="3532"/>
                      <a:pt x="6188" y="3469"/>
                      <a:pt x="6188" y="3404"/>
                    </a:cubicBezTo>
                    <a:cubicBezTo>
                      <a:pt x="6186" y="3185"/>
                      <a:pt x="6186" y="2968"/>
                      <a:pt x="6185" y="2750"/>
                    </a:cubicBezTo>
                    <a:cubicBezTo>
                      <a:pt x="6181" y="2498"/>
                      <a:pt x="6180" y="2247"/>
                      <a:pt x="6178" y="1997"/>
                    </a:cubicBezTo>
                    <a:cubicBezTo>
                      <a:pt x="6176" y="1791"/>
                      <a:pt x="6176" y="1582"/>
                      <a:pt x="6175" y="1374"/>
                    </a:cubicBezTo>
                    <a:lnTo>
                      <a:pt x="6175" y="1222"/>
                    </a:lnTo>
                    <a:cubicBezTo>
                      <a:pt x="5768" y="1171"/>
                      <a:pt x="5361" y="1090"/>
                      <a:pt x="4973" y="957"/>
                    </a:cubicBezTo>
                    <a:cubicBezTo>
                      <a:pt x="4520" y="803"/>
                      <a:pt x="4092" y="577"/>
                      <a:pt x="3712" y="286"/>
                    </a:cubicBezTo>
                    <a:cubicBezTo>
                      <a:pt x="3594" y="197"/>
                      <a:pt x="3481" y="102"/>
                      <a:pt x="3373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1821;p50">
                <a:extLst>
                  <a:ext uri="{FF2B5EF4-FFF2-40B4-BE49-F238E27FC236}">
                    <a16:creationId xmlns:a16="http://schemas.microsoft.com/office/drawing/2014/main" id="{21B14A9B-7367-4983-B73F-88C9E6D22772}"/>
                  </a:ext>
                </a:extLst>
              </p:cNvPr>
              <p:cNvSpPr/>
              <p:nvPr/>
            </p:nvSpPr>
            <p:spPr>
              <a:xfrm flipH="1">
                <a:off x="7551974" y="1431954"/>
                <a:ext cx="112667" cy="168610"/>
              </a:xfrm>
              <a:custGeom>
                <a:avLst/>
                <a:gdLst/>
                <a:ahLst/>
                <a:cxnLst/>
                <a:rect l="l" t="t" r="r" b="b"/>
                <a:pathLst>
                  <a:path w="2589" h="3848" extrusionOk="0">
                    <a:moveTo>
                      <a:pt x="2525" y="0"/>
                    </a:moveTo>
                    <a:lnTo>
                      <a:pt x="2503" y="4"/>
                    </a:lnTo>
                    <a:cubicBezTo>
                      <a:pt x="2435" y="19"/>
                      <a:pt x="2366" y="33"/>
                      <a:pt x="2300" y="48"/>
                    </a:cubicBezTo>
                    <a:cubicBezTo>
                      <a:pt x="1757" y="165"/>
                      <a:pt x="1228" y="287"/>
                      <a:pt x="712" y="414"/>
                    </a:cubicBezTo>
                    <a:cubicBezTo>
                      <a:pt x="664" y="426"/>
                      <a:pt x="614" y="438"/>
                      <a:pt x="566" y="450"/>
                    </a:cubicBezTo>
                    <a:cubicBezTo>
                      <a:pt x="518" y="463"/>
                      <a:pt x="469" y="476"/>
                      <a:pt x="421" y="488"/>
                    </a:cubicBezTo>
                    <a:cubicBezTo>
                      <a:pt x="304" y="517"/>
                      <a:pt x="188" y="547"/>
                      <a:pt x="72" y="577"/>
                    </a:cubicBezTo>
                    <a:cubicBezTo>
                      <a:pt x="70" y="596"/>
                      <a:pt x="66" y="616"/>
                      <a:pt x="64" y="635"/>
                    </a:cubicBezTo>
                    <a:cubicBezTo>
                      <a:pt x="65" y="627"/>
                      <a:pt x="65" y="624"/>
                      <a:pt x="65" y="624"/>
                    </a:cubicBezTo>
                    <a:lnTo>
                      <a:pt x="65" y="624"/>
                    </a:lnTo>
                    <a:cubicBezTo>
                      <a:pt x="64" y="624"/>
                      <a:pt x="61" y="652"/>
                      <a:pt x="61" y="656"/>
                    </a:cubicBezTo>
                    <a:cubicBezTo>
                      <a:pt x="59" y="667"/>
                      <a:pt x="58" y="677"/>
                      <a:pt x="56" y="688"/>
                    </a:cubicBezTo>
                    <a:cubicBezTo>
                      <a:pt x="49" y="745"/>
                      <a:pt x="44" y="801"/>
                      <a:pt x="38" y="857"/>
                    </a:cubicBezTo>
                    <a:cubicBezTo>
                      <a:pt x="0" y="1309"/>
                      <a:pt x="2" y="1766"/>
                      <a:pt x="25" y="2220"/>
                    </a:cubicBezTo>
                    <a:cubicBezTo>
                      <a:pt x="30" y="2449"/>
                      <a:pt x="48" y="2682"/>
                      <a:pt x="73" y="2913"/>
                    </a:cubicBezTo>
                    <a:cubicBezTo>
                      <a:pt x="79" y="2971"/>
                      <a:pt x="87" y="3029"/>
                      <a:pt x="94" y="3087"/>
                    </a:cubicBezTo>
                    <a:cubicBezTo>
                      <a:pt x="99" y="3117"/>
                      <a:pt x="101" y="3146"/>
                      <a:pt x="106" y="3177"/>
                    </a:cubicBezTo>
                    <a:cubicBezTo>
                      <a:pt x="107" y="3182"/>
                      <a:pt x="107" y="3188"/>
                      <a:pt x="108" y="3194"/>
                    </a:cubicBezTo>
                    <a:cubicBezTo>
                      <a:pt x="110" y="3209"/>
                      <a:pt x="113" y="3222"/>
                      <a:pt x="114" y="3236"/>
                    </a:cubicBezTo>
                    <a:cubicBezTo>
                      <a:pt x="129" y="3337"/>
                      <a:pt x="143" y="3436"/>
                      <a:pt x="160" y="3536"/>
                    </a:cubicBezTo>
                    <a:lnTo>
                      <a:pt x="160" y="3540"/>
                    </a:lnTo>
                    <a:cubicBezTo>
                      <a:pt x="164" y="3541"/>
                      <a:pt x="166" y="3543"/>
                      <a:pt x="170" y="3546"/>
                    </a:cubicBezTo>
                    <a:cubicBezTo>
                      <a:pt x="201" y="3566"/>
                      <a:pt x="233" y="3587"/>
                      <a:pt x="267" y="3607"/>
                    </a:cubicBezTo>
                    <a:cubicBezTo>
                      <a:pt x="280" y="3615"/>
                      <a:pt x="291" y="3622"/>
                      <a:pt x="304" y="3629"/>
                    </a:cubicBezTo>
                    <a:cubicBezTo>
                      <a:pt x="316" y="3636"/>
                      <a:pt x="327" y="3642"/>
                      <a:pt x="339" y="3650"/>
                    </a:cubicBezTo>
                    <a:cubicBezTo>
                      <a:pt x="372" y="3667"/>
                      <a:pt x="403" y="3685"/>
                      <a:pt x="435" y="3700"/>
                    </a:cubicBezTo>
                    <a:cubicBezTo>
                      <a:pt x="437" y="3702"/>
                      <a:pt x="438" y="3702"/>
                      <a:pt x="439" y="3703"/>
                    </a:cubicBezTo>
                    <a:cubicBezTo>
                      <a:pt x="467" y="3716"/>
                      <a:pt x="493" y="3729"/>
                      <a:pt x="520" y="3741"/>
                    </a:cubicBezTo>
                    <a:cubicBezTo>
                      <a:pt x="522" y="3741"/>
                      <a:pt x="522" y="3743"/>
                      <a:pt x="524" y="3743"/>
                    </a:cubicBezTo>
                    <a:cubicBezTo>
                      <a:pt x="529" y="3745"/>
                      <a:pt x="536" y="3749"/>
                      <a:pt x="542" y="3750"/>
                    </a:cubicBezTo>
                    <a:cubicBezTo>
                      <a:pt x="557" y="3756"/>
                      <a:pt x="571" y="3761"/>
                      <a:pt x="587" y="3767"/>
                    </a:cubicBezTo>
                    <a:cubicBezTo>
                      <a:pt x="647" y="3789"/>
                      <a:pt x="706" y="3807"/>
                      <a:pt x="768" y="3821"/>
                    </a:cubicBezTo>
                    <a:cubicBezTo>
                      <a:pt x="799" y="3828"/>
                      <a:pt x="830" y="3833"/>
                      <a:pt x="861" y="3838"/>
                    </a:cubicBezTo>
                    <a:cubicBezTo>
                      <a:pt x="865" y="3838"/>
                      <a:pt x="866" y="3838"/>
                      <a:pt x="867" y="3839"/>
                    </a:cubicBezTo>
                    <a:cubicBezTo>
                      <a:pt x="873" y="3839"/>
                      <a:pt x="879" y="3842"/>
                      <a:pt x="883" y="3842"/>
                    </a:cubicBezTo>
                    <a:lnTo>
                      <a:pt x="931" y="3845"/>
                    </a:lnTo>
                    <a:cubicBezTo>
                      <a:pt x="956" y="3847"/>
                      <a:pt x="981" y="3847"/>
                      <a:pt x="1006" y="3847"/>
                    </a:cubicBezTo>
                    <a:cubicBezTo>
                      <a:pt x="1039" y="3847"/>
                      <a:pt x="1071" y="3846"/>
                      <a:pt x="1104" y="3843"/>
                    </a:cubicBezTo>
                    <a:cubicBezTo>
                      <a:pt x="1112" y="3842"/>
                      <a:pt x="1122" y="3842"/>
                      <a:pt x="1132" y="3840"/>
                    </a:cubicBezTo>
                    <a:lnTo>
                      <a:pt x="1139" y="3840"/>
                    </a:lnTo>
                    <a:cubicBezTo>
                      <a:pt x="1146" y="3838"/>
                      <a:pt x="1155" y="3836"/>
                      <a:pt x="1161" y="3836"/>
                    </a:cubicBezTo>
                    <a:cubicBezTo>
                      <a:pt x="1187" y="3831"/>
                      <a:pt x="1215" y="3825"/>
                      <a:pt x="1243" y="3818"/>
                    </a:cubicBezTo>
                    <a:cubicBezTo>
                      <a:pt x="1248" y="3816"/>
                      <a:pt x="1251" y="3815"/>
                      <a:pt x="1256" y="3815"/>
                    </a:cubicBezTo>
                    <a:cubicBezTo>
                      <a:pt x="1298" y="3803"/>
                      <a:pt x="1341" y="3790"/>
                      <a:pt x="1381" y="3777"/>
                    </a:cubicBezTo>
                    <a:cubicBezTo>
                      <a:pt x="1388" y="3773"/>
                      <a:pt x="1395" y="3771"/>
                      <a:pt x="1404" y="3767"/>
                    </a:cubicBezTo>
                    <a:cubicBezTo>
                      <a:pt x="1406" y="3767"/>
                      <a:pt x="1408" y="3766"/>
                      <a:pt x="1411" y="3765"/>
                    </a:cubicBezTo>
                    <a:cubicBezTo>
                      <a:pt x="1416" y="3763"/>
                      <a:pt x="1419" y="3760"/>
                      <a:pt x="1424" y="3759"/>
                    </a:cubicBezTo>
                    <a:cubicBezTo>
                      <a:pt x="1436" y="3753"/>
                      <a:pt x="1447" y="3749"/>
                      <a:pt x="1459" y="3743"/>
                    </a:cubicBezTo>
                    <a:cubicBezTo>
                      <a:pt x="1475" y="3736"/>
                      <a:pt x="1491" y="3727"/>
                      <a:pt x="1507" y="3718"/>
                    </a:cubicBezTo>
                    <a:cubicBezTo>
                      <a:pt x="1516" y="3714"/>
                      <a:pt x="1526" y="3709"/>
                      <a:pt x="1534" y="3703"/>
                    </a:cubicBezTo>
                    <a:cubicBezTo>
                      <a:pt x="1585" y="3676"/>
                      <a:pt x="1633" y="3645"/>
                      <a:pt x="1679" y="3612"/>
                    </a:cubicBezTo>
                    <a:lnTo>
                      <a:pt x="1714" y="3586"/>
                    </a:lnTo>
                    <a:cubicBezTo>
                      <a:pt x="1721" y="3579"/>
                      <a:pt x="1724" y="3577"/>
                      <a:pt x="1724" y="3577"/>
                    </a:cubicBezTo>
                    <a:lnTo>
                      <a:pt x="1724" y="3577"/>
                    </a:lnTo>
                    <a:cubicBezTo>
                      <a:pt x="1724" y="3577"/>
                      <a:pt x="1723" y="3578"/>
                      <a:pt x="1721" y="3580"/>
                    </a:cubicBezTo>
                    <a:cubicBezTo>
                      <a:pt x="1725" y="3579"/>
                      <a:pt x="1727" y="3577"/>
                      <a:pt x="1729" y="3575"/>
                    </a:cubicBezTo>
                    <a:cubicBezTo>
                      <a:pt x="1753" y="3557"/>
                      <a:pt x="1773" y="3539"/>
                      <a:pt x="1795" y="3519"/>
                    </a:cubicBezTo>
                    <a:cubicBezTo>
                      <a:pt x="1840" y="3482"/>
                      <a:pt x="1880" y="3441"/>
                      <a:pt x="1919" y="3399"/>
                    </a:cubicBezTo>
                    <a:cubicBezTo>
                      <a:pt x="1938" y="3377"/>
                      <a:pt x="1957" y="3356"/>
                      <a:pt x="1975" y="3333"/>
                    </a:cubicBezTo>
                    <a:cubicBezTo>
                      <a:pt x="1985" y="3322"/>
                      <a:pt x="1993" y="3312"/>
                      <a:pt x="2003" y="3301"/>
                    </a:cubicBezTo>
                    <a:cubicBezTo>
                      <a:pt x="2008" y="3296"/>
                      <a:pt x="2010" y="3290"/>
                      <a:pt x="2015" y="3286"/>
                    </a:cubicBezTo>
                    <a:cubicBezTo>
                      <a:pt x="2090" y="3185"/>
                      <a:pt x="2154" y="3077"/>
                      <a:pt x="2211" y="2964"/>
                    </a:cubicBezTo>
                    <a:cubicBezTo>
                      <a:pt x="2225" y="2935"/>
                      <a:pt x="2238" y="2907"/>
                      <a:pt x="2252" y="2878"/>
                    </a:cubicBezTo>
                    <a:cubicBezTo>
                      <a:pt x="2254" y="2872"/>
                      <a:pt x="2257" y="2866"/>
                      <a:pt x="2260" y="2860"/>
                    </a:cubicBezTo>
                    <a:cubicBezTo>
                      <a:pt x="2260" y="2860"/>
                      <a:pt x="2263" y="2850"/>
                      <a:pt x="2266" y="2845"/>
                    </a:cubicBezTo>
                    <a:cubicBezTo>
                      <a:pt x="2267" y="2842"/>
                      <a:pt x="2269" y="2839"/>
                      <a:pt x="2269" y="2838"/>
                    </a:cubicBezTo>
                    <a:cubicBezTo>
                      <a:pt x="2271" y="2828"/>
                      <a:pt x="2276" y="2821"/>
                      <a:pt x="2278" y="2813"/>
                    </a:cubicBezTo>
                    <a:cubicBezTo>
                      <a:pt x="2301" y="2753"/>
                      <a:pt x="2324" y="2694"/>
                      <a:pt x="2344" y="2635"/>
                    </a:cubicBezTo>
                    <a:cubicBezTo>
                      <a:pt x="2423" y="2391"/>
                      <a:pt x="2474" y="2138"/>
                      <a:pt x="2513" y="1886"/>
                    </a:cubicBezTo>
                    <a:cubicBezTo>
                      <a:pt x="2515" y="1867"/>
                      <a:pt x="2518" y="1850"/>
                      <a:pt x="2520" y="1830"/>
                    </a:cubicBezTo>
                    <a:cubicBezTo>
                      <a:pt x="2521" y="1823"/>
                      <a:pt x="2521" y="1816"/>
                      <a:pt x="2522" y="1809"/>
                    </a:cubicBezTo>
                    <a:cubicBezTo>
                      <a:pt x="2522" y="1806"/>
                      <a:pt x="2522" y="1805"/>
                      <a:pt x="2524" y="1804"/>
                    </a:cubicBezTo>
                    <a:cubicBezTo>
                      <a:pt x="2528" y="1772"/>
                      <a:pt x="2531" y="1742"/>
                      <a:pt x="2536" y="1713"/>
                    </a:cubicBezTo>
                    <a:cubicBezTo>
                      <a:pt x="2543" y="1648"/>
                      <a:pt x="2550" y="1581"/>
                      <a:pt x="2556" y="1516"/>
                    </a:cubicBezTo>
                    <a:cubicBezTo>
                      <a:pt x="2567" y="1384"/>
                      <a:pt x="2577" y="1252"/>
                      <a:pt x="2579" y="1120"/>
                    </a:cubicBezTo>
                    <a:cubicBezTo>
                      <a:pt x="2588" y="855"/>
                      <a:pt x="2580" y="592"/>
                      <a:pt x="2560" y="327"/>
                    </a:cubicBezTo>
                    <a:cubicBezTo>
                      <a:pt x="2556" y="275"/>
                      <a:pt x="2551" y="223"/>
                      <a:pt x="2545" y="171"/>
                    </a:cubicBezTo>
                    <a:cubicBezTo>
                      <a:pt x="2544" y="158"/>
                      <a:pt x="2543" y="144"/>
                      <a:pt x="2542" y="130"/>
                    </a:cubicBezTo>
                    <a:cubicBezTo>
                      <a:pt x="2538" y="96"/>
                      <a:pt x="2534" y="65"/>
                      <a:pt x="2530" y="32"/>
                    </a:cubicBezTo>
                    <a:cubicBezTo>
                      <a:pt x="2528" y="21"/>
                      <a:pt x="2527" y="12"/>
                      <a:pt x="2525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1822;p50">
                <a:extLst>
                  <a:ext uri="{FF2B5EF4-FFF2-40B4-BE49-F238E27FC236}">
                    <a16:creationId xmlns:a16="http://schemas.microsoft.com/office/drawing/2014/main" id="{8FFD3607-DF9E-49F1-96B3-F5BCEFCFAC8F}"/>
                  </a:ext>
                </a:extLst>
              </p:cNvPr>
              <p:cNvSpPr/>
              <p:nvPr/>
            </p:nvSpPr>
            <p:spPr>
              <a:xfrm flipH="1">
                <a:off x="7589834" y="1588598"/>
                <a:ext cx="261" cy="307"/>
              </a:xfrm>
              <a:custGeom>
                <a:avLst/>
                <a:gdLst/>
                <a:ahLst/>
                <a:cxnLst/>
                <a:rect l="l" t="t" r="r" b="b"/>
                <a:pathLst>
                  <a:path w="6" h="7" extrusionOk="0">
                    <a:moveTo>
                      <a:pt x="6" y="1"/>
                    </a:moveTo>
                    <a:cubicBezTo>
                      <a:pt x="5" y="1"/>
                      <a:pt x="4" y="2"/>
                      <a:pt x="3" y="2"/>
                    </a:cubicBezTo>
                    <a:lnTo>
                      <a:pt x="3" y="2"/>
                    </a:lnTo>
                    <a:cubicBezTo>
                      <a:pt x="4" y="2"/>
                      <a:pt x="5" y="1"/>
                      <a:pt x="6" y="1"/>
                    </a:cubicBezTo>
                    <a:close/>
                    <a:moveTo>
                      <a:pt x="3" y="2"/>
                    </a:moveTo>
                    <a:cubicBezTo>
                      <a:pt x="2" y="3"/>
                      <a:pt x="2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lnTo>
                      <a:pt x="1" y="4"/>
                    </a:lnTo>
                    <a:cubicBezTo>
                      <a:pt x="2" y="4"/>
                      <a:pt x="2" y="3"/>
                      <a:pt x="3" y="2"/>
                    </a:cubicBezTo>
                    <a:close/>
                    <a:moveTo>
                      <a:pt x="1" y="4"/>
                    </a:moveTo>
                    <a:cubicBezTo>
                      <a:pt x="1" y="5"/>
                      <a:pt x="1" y="5"/>
                      <a:pt x="1" y="5"/>
                    </a:cubicBezTo>
                    <a:lnTo>
                      <a:pt x="1" y="5"/>
                    </a:lnTo>
                    <a:cubicBezTo>
                      <a:pt x="1" y="5"/>
                      <a:pt x="1" y="5"/>
                      <a:pt x="1" y="4"/>
                    </a:cubicBezTo>
                    <a:close/>
                    <a:moveTo>
                      <a:pt x="1" y="5"/>
                    </a:moveTo>
                    <a:cubicBezTo>
                      <a:pt x="0" y="6"/>
                      <a:pt x="0" y="6"/>
                      <a:pt x="0" y="7"/>
                    </a:cubicBezTo>
                    <a:cubicBezTo>
                      <a:pt x="0" y="6"/>
                      <a:pt x="0" y="6"/>
                      <a:pt x="1" y="5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1823;p50">
                <a:extLst>
                  <a:ext uri="{FF2B5EF4-FFF2-40B4-BE49-F238E27FC236}">
                    <a16:creationId xmlns:a16="http://schemas.microsoft.com/office/drawing/2014/main" id="{E61FD4E9-395C-41A7-B197-E5F12867B059}"/>
                  </a:ext>
                </a:extLst>
              </p:cNvPr>
              <p:cNvSpPr/>
              <p:nvPr/>
            </p:nvSpPr>
            <p:spPr>
              <a:xfrm flipH="1">
                <a:off x="7590052" y="1588817"/>
                <a:ext cx="131" cy="88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1" y="2"/>
                    </a:moveTo>
                    <a:lnTo>
                      <a:pt x="2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1824;p50">
                <a:extLst>
                  <a:ext uri="{FF2B5EF4-FFF2-40B4-BE49-F238E27FC236}">
                    <a16:creationId xmlns:a16="http://schemas.microsoft.com/office/drawing/2014/main" id="{7A44C583-6BFA-4C78-AA6B-0134826E0CD1}"/>
                  </a:ext>
                </a:extLst>
              </p:cNvPr>
              <p:cNvSpPr/>
              <p:nvPr/>
            </p:nvSpPr>
            <p:spPr>
              <a:xfrm flipH="1">
                <a:off x="7128376" y="1478794"/>
                <a:ext cx="174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4" h="9" extrusionOk="0">
                    <a:moveTo>
                      <a:pt x="4" y="0"/>
                    </a:moveTo>
                    <a:lnTo>
                      <a:pt x="4" y="0"/>
                    </a:lnTo>
                    <a:cubicBezTo>
                      <a:pt x="2" y="4"/>
                      <a:pt x="0" y="9"/>
                      <a:pt x="0" y="9"/>
                    </a:cubicBezTo>
                    <a:cubicBezTo>
                      <a:pt x="0" y="9"/>
                      <a:pt x="1" y="6"/>
                      <a:pt x="4" y="0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1825;p50">
                <a:extLst>
                  <a:ext uri="{FF2B5EF4-FFF2-40B4-BE49-F238E27FC236}">
                    <a16:creationId xmlns:a16="http://schemas.microsoft.com/office/drawing/2014/main" id="{448D9B7E-FDC5-4E3C-BE44-7D06A8088797}"/>
                  </a:ext>
                </a:extLst>
              </p:cNvPr>
              <p:cNvSpPr/>
              <p:nvPr/>
            </p:nvSpPr>
            <p:spPr>
              <a:xfrm flipH="1">
                <a:off x="7070845" y="1371925"/>
                <a:ext cx="358802" cy="135966"/>
              </a:xfrm>
              <a:custGeom>
                <a:avLst/>
                <a:gdLst/>
                <a:ahLst/>
                <a:cxnLst/>
                <a:rect l="l" t="t" r="r" b="b"/>
                <a:pathLst>
                  <a:path w="8245" h="3103" extrusionOk="0">
                    <a:moveTo>
                      <a:pt x="7514" y="1"/>
                    </a:moveTo>
                    <a:cubicBezTo>
                      <a:pt x="7297" y="10"/>
                      <a:pt x="7077" y="22"/>
                      <a:pt x="6853" y="36"/>
                    </a:cubicBezTo>
                    <a:lnTo>
                      <a:pt x="6710" y="44"/>
                    </a:lnTo>
                    <a:lnTo>
                      <a:pt x="6566" y="53"/>
                    </a:lnTo>
                    <a:cubicBezTo>
                      <a:pt x="5066" y="149"/>
                      <a:pt x="3480" y="312"/>
                      <a:pt x="1869" y="537"/>
                    </a:cubicBezTo>
                    <a:cubicBezTo>
                      <a:pt x="1850" y="540"/>
                      <a:pt x="1833" y="542"/>
                      <a:pt x="1814" y="544"/>
                    </a:cubicBezTo>
                    <a:cubicBezTo>
                      <a:pt x="1727" y="555"/>
                      <a:pt x="1640" y="569"/>
                      <a:pt x="1553" y="582"/>
                    </a:cubicBezTo>
                    <a:cubicBezTo>
                      <a:pt x="1527" y="585"/>
                      <a:pt x="1504" y="589"/>
                      <a:pt x="1480" y="593"/>
                    </a:cubicBezTo>
                    <a:cubicBezTo>
                      <a:pt x="1379" y="607"/>
                      <a:pt x="1278" y="622"/>
                      <a:pt x="1177" y="637"/>
                    </a:cubicBezTo>
                    <a:cubicBezTo>
                      <a:pt x="1171" y="639"/>
                      <a:pt x="1165" y="639"/>
                      <a:pt x="1159" y="640"/>
                    </a:cubicBezTo>
                    <a:cubicBezTo>
                      <a:pt x="771" y="698"/>
                      <a:pt x="383" y="759"/>
                      <a:pt x="0" y="822"/>
                    </a:cubicBezTo>
                    <a:cubicBezTo>
                      <a:pt x="209" y="1144"/>
                      <a:pt x="446" y="1437"/>
                      <a:pt x="720" y="1709"/>
                    </a:cubicBezTo>
                    <a:cubicBezTo>
                      <a:pt x="886" y="1874"/>
                      <a:pt x="1052" y="2014"/>
                      <a:pt x="1241" y="2138"/>
                    </a:cubicBezTo>
                    <a:cubicBezTo>
                      <a:pt x="1368" y="2223"/>
                      <a:pt x="1496" y="2293"/>
                      <a:pt x="1628" y="2350"/>
                    </a:cubicBezTo>
                    <a:cubicBezTo>
                      <a:pt x="1694" y="2376"/>
                      <a:pt x="1763" y="2403"/>
                      <a:pt x="1835" y="2423"/>
                    </a:cubicBezTo>
                    <a:cubicBezTo>
                      <a:pt x="1892" y="2439"/>
                      <a:pt x="1949" y="2454"/>
                      <a:pt x="2007" y="2463"/>
                    </a:cubicBezTo>
                    <a:cubicBezTo>
                      <a:pt x="2067" y="2475"/>
                      <a:pt x="2086" y="2478"/>
                      <a:pt x="2146" y="2483"/>
                    </a:cubicBezTo>
                    <a:cubicBezTo>
                      <a:pt x="2196" y="2486"/>
                      <a:pt x="2247" y="2489"/>
                      <a:pt x="2298" y="2489"/>
                    </a:cubicBezTo>
                    <a:cubicBezTo>
                      <a:pt x="2306" y="2489"/>
                      <a:pt x="2313" y="2489"/>
                      <a:pt x="2321" y="2489"/>
                    </a:cubicBezTo>
                    <a:cubicBezTo>
                      <a:pt x="2343" y="2489"/>
                      <a:pt x="2365" y="2487"/>
                      <a:pt x="2386" y="2484"/>
                    </a:cubicBezTo>
                    <a:lnTo>
                      <a:pt x="2426" y="2480"/>
                    </a:lnTo>
                    <a:cubicBezTo>
                      <a:pt x="2429" y="2480"/>
                      <a:pt x="2431" y="2480"/>
                      <a:pt x="2435" y="2478"/>
                    </a:cubicBezTo>
                    <a:cubicBezTo>
                      <a:pt x="2436" y="2478"/>
                      <a:pt x="2438" y="2476"/>
                      <a:pt x="2443" y="2476"/>
                    </a:cubicBezTo>
                    <a:cubicBezTo>
                      <a:pt x="2542" y="2459"/>
                      <a:pt x="2638" y="2433"/>
                      <a:pt x="2731" y="2395"/>
                    </a:cubicBezTo>
                    <a:cubicBezTo>
                      <a:pt x="2731" y="2395"/>
                      <a:pt x="2731" y="2395"/>
                      <a:pt x="2731" y="2395"/>
                    </a:cubicBezTo>
                    <a:cubicBezTo>
                      <a:pt x="2733" y="2395"/>
                      <a:pt x="2750" y="2388"/>
                      <a:pt x="2753" y="2387"/>
                    </a:cubicBezTo>
                    <a:cubicBezTo>
                      <a:pt x="2762" y="2382"/>
                      <a:pt x="2773" y="2379"/>
                      <a:pt x="2783" y="2373"/>
                    </a:cubicBezTo>
                    <a:cubicBezTo>
                      <a:pt x="2806" y="2361"/>
                      <a:pt x="2831" y="2347"/>
                      <a:pt x="2854" y="2336"/>
                    </a:cubicBezTo>
                    <a:cubicBezTo>
                      <a:pt x="2896" y="2313"/>
                      <a:pt x="2939" y="2287"/>
                      <a:pt x="2977" y="2259"/>
                    </a:cubicBezTo>
                    <a:cubicBezTo>
                      <a:pt x="3021" y="2229"/>
                      <a:pt x="3038" y="2216"/>
                      <a:pt x="3085" y="2173"/>
                    </a:cubicBezTo>
                    <a:cubicBezTo>
                      <a:pt x="3120" y="2142"/>
                      <a:pt x="3154" y="2108"/>
                      <a:pt x="3186" y="2072"/>
                    </a:cubicBezTo>
                    <a:cubicBezTo>
                      <a:pt x="3202" y="2055"/>
                      <a:pt x="3218" y="2036"/>
                      <a:pt x="3232" y="2017"/>
                    </a:cubicBezTo>
                    <a:cubicBezTo>
                      <a:pt x="3237" y="2013"/>
                      <a:pt x="3246" y="1999"/>
                      <a:pt x="3247" y="1998"/>
                    </a:cubicBezTo>
                    <a:cubicBezTo>
                      <a:pt x="3254" y="1988"/>
                      <a:pt x="3261" y="1978"/>
                      <a:pt x="3268" y="1967"/>
                    </a:cubicBezTo>
                    <a:cubicBezTo>
                      <a:pt x="3295" y="1927"/>
                      <a:pt x="3318" y="1888"/>
                      <a:pt x="3340" y="1846"/>
                    </a:cubicBezTo>
                    <a:cubicBezTo>
                      <a:pt x="3346" y="1834"/>
                      <a:pt x="3352" y="1823"/>
                      <a:pt x="3355" y="1812"/>
                    </a:cubicBezTo>
                    <a:cubicBezTo>
                      <a:pt x="3355" y="1811"/>
                      <a:pt x="3364" y="1794"/>
                      <a:pt x="3366" y="1789"/>
                    </a:cubicBezTo>
                    <a:cubicBezTo>
                      <a:pt x="3375" y="1769"/>
                      <a:pt x="3382" y="1749"/>
                      <a:pt x="3388" y="1726"/>
                    </a:cubicBezTo>
                    <a:cubicBezTo>
                      <a:pt x="3402" y="1684"/>
                      <a:pt x="3411" y="1638"/>
                      <a:pt x="3419" y="1593"/>
                    </a:cubicBezTo>
                    <a:cubicBezTo>
                      <a:pt x="3419" y="1591"/>
                      <a:pt x="3421" y="1588"/>
                      <a:pt x="3421" y="1586"/>
                    </a:cubicBezTo>
                    <a:lnTo>
                      <a:pt x="3421" y="1579"/>
                    </a:lnTo>
                    <a:cubicBezTo>
                      <a:pt x="3422" y="1566"/>
                      <a:pt x="3424" y="1555"/>
                      <a:pt x="3424" y="1541"/>
                    </a:cubicBezTo>
                    <a:cubicBezTo>
                      <a:pt x="3425" y="1516"/>
                      <a:pt x="3425" y="1490"/>
                      <a:pt x="3425" y="1465"/>
                    </a:cubicBezTo>
                    <a:cubicBezTo>
                      <a:pt x="3425" y="1443"/>
                      <a:pt x="3422" y="1424"/>
                      <a:pt x="3421" y="1402"/>
                    </a:cubicBezTo>
                    <a:lnTo>
                      <a:pt x="3421" y="1393"/>
                    </a:lnTo>
                    <a:cubicBezTo>
                      <a:pt x="3421" y="1391"/>
                      <a:pt x="3419" y="1389"/>
                      <a:pt x="3419" y="1385"/>
                    </a:cubicBezTo>
                    <a:cubicBezTo>
                      <a:pt x="3417" y="1372"/>
                      <a:pt x="3415" y="1360"/>
                      <a:pt x="3412" y="1348"/>
                    </a:cubicBezTo>
                    <a:cubicBezTo>
                      <a:pt x="3399" y="1281"/>
                      <a:pt x="3427" y="1219"/>
                      <a:pt x="3489" y="1191"/>
                    </a:cubicBezTo>
                    <a:cubicBezTo>
                      <a:pt x="3505" y="1184"/>
                      <a:pt x="3523" y="1181"/>
                      <a:pt x="3540" y="1181"/>
                    </a:cubicBezTo>
                    <a:cubicBezTo>
                      <a:pt x="3586" y="1181"/>
                      <a:pt x="3630" y="1205"/>
                      <a:pt x="3656" y="1246"/>
                    </a:cubicBezTo>
                    <a:cubicBezTo>
                      <a:pt x="3847" y="1565"/>
                      <a:pt x="4042" y="1892"/>
                      <a:pt x="4271" y="2179"/>
                    </a:cubicBezTo>
                    <a:cubicBezTo>
                      <a:pt x="4281" y="2191"/>
                      <a:pt x="4289" y="2203"/>
                      <a:pt x="4299" y="2215"/>
                    </a:cubicBezTo>
                    <a:cubicBezTo>
                      <a:pt x="4515" y="2480"/>
                      <a:pt x="4756" y="2706"/>
                      <a:pt x="5050" y="2871"/>
                    </a:cubicBezTo>
                    <a:cubicBezTo>
                      <a:pt x="5303" y="3013"/>
                      <a:pt x="5580" y="3102"/>
                      <a:pt x="5870" y="3102"/>
                    </a:cubicBezTo>
                    <a:cubicBezTo>
                      <a:pt x="5899" y="3102"/>
                      <a:pt x="5928" y="3101"/>
                      <a:pt x="5957" y="3099"/>
                    </a:cubicBezTo>
                    <a:cubicBezTo>
                      <a:pt x="6003" y="3096"/>
                      <a:pt x="6051" y="3090"/>
                      <a:pt x="6097" y="3082"/>
                    </a:cubicBezTo>
                    <a:cubicBezTo>
                      <a:pt x="6312" y="3039"/>
                      <a:pt x="6518" y="2935"/>
                      <a:pt x="6678" y="2786"/>
                    </a:cubicBezTo>
                    <a:cubicBezTo>
                      <a:pt x="6703" y="2762"/>
                      <a:pt x="6730" y="2734"/>
                      <a:pt x="6754" y="2706"/>
                    </a:cubicBezTo>
                    <a:cubicBezTo>
                      <a:pt x="6765" y="2694"/>
                      <a:pt x="6775" y="2683"/>
                      <a:pt x="6783" y="2671"/>
                    </a:cubicBezTo>
                    <a:cubicBezTo>
                      <a:pt x="6788" y="2666"/>
                      <a:pt x="6793" y="2661"/>
                      <a:pt x="6795" y="2655"/>
                    </a:cubicBezTo>
                    <a:cubicBezTo>
                      <a:pt x="6796" y="2653"/>
                      <a:pt x="6801" y="2648"/>
                      <a:pt x="6801" y="2647"/>
                    </a:cubicBezTo>
                    <a:cubicBezTo>
                      <a:pt x="6841" y="2589"/>
                      <a:pt x="6880" y="2528"/>
                      <a:pt x="6910" y="2467"/>
                    </a:cubicBezTo>
                    <a:cubicBezTo>
                      <a:pt x="6914" y="2458"/>
                      <a:pt x="6919" y="2447"/>
                      <a:pt x="6923" y="2439"/>
                    </a:cubicBezTo>
                    <a:cubicBezTo>
                      <a:pt x="6923" y="2438"/>
                      <a:pt x="6925" y="2437"/>
                      <a:pt x="6925" y="2434"/>
                    </a:cubicBezTo>
                    <a:lnTo>
                      <a:pt x="6941" y="2387"/>
                    </a:lnTo>
                    <a:cubicBezTo>
                      <a:pt x="6952" y="2357"/>
                      <a:pt x="6961" y="2326"/>
                      <a:pt x="6968" y="2295"/>
                    </a:cubicBezTo>
                    <a:cubicBezTo>
                      <a:pt x="6972" y="2277"/>
                      <a:pt x="6975" y="2258"/>
                      <a:pt x="6979" y="2239"/>
                    </a:cubicBezTo>
                    <a:cubicBezTo>
                      <a:pt x="6979" y="2236"/>
                      <a:pt x="6979" y="2235"/>
                      <a:pt x="6981" y="2234"/>
                    </a:cubicBezTo>
                    <a:cubicBezTo>
                      <a:pt x="6983" y="2225"/>
                      <a:pt x="6983" y="2219"/>
                      <a:pt x="6984" y="2210"/>
                    </a:cubicBezTo>
                    <a:cubicBezTo>
                      <a:pt x="6986" y="2176"/>
                      <a:pt x="6989" y="2142"/>
                      <a:pt x="6989" y="2107"/>
                    </a:cubicBezTo>
                    <a:cubicBezTo>
                      <a:pt x="6986" y="2039"/>
                      <a:pt x="7039" y="1985"/>
                      <a:pt x="7105" y="1976"/>
                    </a:cubicBezTo>
                    <a:cubicBezTo>
                      <a:pt x="7111" y="1975"/>
                      <a:pt x="7118" y="1975"/>
                      <a:pt x="7125" y="1975"/>
                    </a:cubicBezTo>
                    <a:cubicBezTo>
                      <a:pt x="7180" y="1976"/>
                      <a:pt x="7242" y="2014"/>
                      <a:pt x="7251" y="2072"/>
                    </a:cubicBezTo>
                    <a:cubicBezTo>
                      <a:pt x="7263" y="2149"/>
                      <a:pt x="7277" y="2224"/>
                      <a:pt x="7297" y="2299"/>
                    </a:cubicBezTo>
                    <a:cubicBezTo>
                      <a:pt x="7307" y="2337"/>
                      <a:pt x="7321" y="2376"/>
                      <a:pt x="7335" y="2415"/>
                    </a:cubicBezTo>
                    <a:cubicBezTo>
                      <a:pt x="7347" y="2449"/>
                      <a:pt x="7347" y="2451"/>
                      <a:pt x="7365" y="2485"/>
                    </a:cubicBezTo>
                    <a:cubicBezTo>
                      <a:pt x="7376" y="2510"/>
                      <a:pt x="7390" y="2534"/>
                      <a:pt x="7404" y="2560"/>
                    </a:cubicBezTo>
                    <a:cubicBezTo>
                      <a:pt x="7426" y="2596"/>
                      <a:pt x="7443" y="2621"/>
                      <a:pt x="7461" y="2647"/>
                    </a:cubicBezTo>
                    <a:cubicBezTo>
                      <a:pt x="7472" y="2660"/>
                      <a:pt x="7483" y="2673"/>
                      <a:pt x="7497" y="2689"/>
                    </a:cubicBezTo>
                    <a:cubicBezTo>
                      <a:pt x="7518" y="2711"/>
                      <a:pt x="7539" y="2730"/>
                      <a:pt x="7562" y="2751"/>
                    </a:cubicBezTo>
                    <a:cubicBezTo>
                      <a:pt x="7567" y="2755"/>
                      <a:pt x="7572" y="2759"/>
                      <a:pt x="7577" y="2763"/>
                    </a:cubicBezTo>
                    <a:cubicBezTo>
                      <a:pt x="7577" y="2763"/>
                      <a:pt x="7578" y="2764"/>
                      <a:pt x="7579" y="2764"/>
                    </a:cubicBezTo>
                    <a:cubicBezTo>
                      <a:pt x="7591" y="2773"/>
                      <a:pt x="7603" y="2780"/>
                      <a:pt x="7614" y="2787"/>
                    </a:cubicBezTo>
                    <a:cubicBezTo>
                      <a:pt x="7635" y="2800"/>
                      <a:pt x="7657" y="2812"/>
                      <a:pt x="7678" y="2822"/>
                    </a:cubicBezTo>
                    <a:lnTo>
                      <a:pt x="7692" y="2827"/>
                    </a:lnTo>
                    <a:cubicBezTo>
                      <a:pt x="7704" y="2831"/>
                      <a:pt x="7713" y="2834"/>
                      <a:pt x="7725" y="2838"/>
                    </a:cubicBezTo>
                    <a:cubicBezTo>
                      <a:pt x="7751" y="2845"/>
                      <a:pt x="7777" y="2851"/>
                      <a:pt x="7803" y="2856"/>
                    </a:cubicBezTo>
                    <a:cubicBezTo>
                      <a:pt x="7808" y="2856"/>
                      <a:pt x="7810" y="2857"/>
                      <a:pt x="7815" y="2857"/>
                    </a:cubicBezTo>
                    <a:cubicBezTo>
                      <a:pt x="7827" y="2858"/>
                      <a:pt x="7838" y="2858"/>
                      <a:pt x="7850" y="2858"/>
                    </a:cubicBezTo>
                    <a:cubicBezTo>
                      <a:pt x="7856" y="2859"/>
                      <a:pt x="7862" y="2859"/>
                      <a:pt x="7868" y="2859"/>
                    </a:cubicBezTo>
                    <a:cubicBezTo>
                      <a:pt x="7887" y="2859"/>
                      <a:pt x="7906" y="2857"/>
                      <a:pt x="7925" y="2857"/>
                    </a:cubicBezTo>
                    <a:lnTo>
                      <a:pt x="7931" y="2857"/>
                    </a:lnTo>
                    <a:cubicBezTo>
                      <a:pt x="7932" y="2857"/>
                      <a:pt x="7936" y="2856"/>
                      <a:pt x="7940" y="2856"/>
                    </a:cubicBezTo>
                    <a:cubicBezTo>
                      <a:pt x="7952" y="2853"/>
                      <a:pt x="7961" y="2851"/>
                      <a:pt x="7973" y="2849"/>
                    </a:cubicBezTo>
                    <a:cubicBezTo>
                      <a:pt x="7995" y="2844"/>
                      <a:pt x="8016" y="2836"/>
                      <a:pt x="8036" y="2829"/>
                    </a:cubicBezTo>
                    <a:cubicBezTo>
                      <a:pt x="8040" y="2828"/>
                      <a:pt x="8047" y="2824"/>
                      <a:pt x="8052" y="2822"/>
                    </a:cubicBezTo>
                    <a:cubicBezTo>
                      <a:pt x="8062" y="2817"/>
                      <a:pt x="8070" y="2812"/>
                      <a:pt x="8081" y="2806"/>
                    </a:cubicBezTo>
                    <a:cubicBezTo>
                      <a:pt x="8091" y="2800"/>
                      <a:pt x="8101" y="2793"/>
                      <a:pt x="8111" y="2786"/>
                    </a:cubicBezTo>
                    <a:cubicBezTo>
                      <a:pt x="8114" y="2783"/>
                      <a:pt x="8121" y="2778"/>
                      <a:pt x="8124" y="2774"/>
                    </a:cubicBezTo>
                    <a:cubicBezTo>
                      <a:pt x="8133" y="2766"/>
                      <a:pt x="8140" y="2759"/>
                      <a:pt x="8147" y="2751"/>
                    </a:cubicBezTo>
                    <a:cubicBezTo>
                      <a:pt x="8152" y="2747"/>
                      <a:pt x="8159" y="2737"/>
                      <a:pt x="8161" y="2736"/>
                    </a:cubicBezTo>
                    <a:cubicBezTo>
                      <a:pt x="8227" y="2641"/>
                      <a:pt x="8233" y="2534"/>
                      <a:pt x="8239" y="2417"/>
                    </a:cubicBezTo>
                    <a:cubicBezTo>
                      <a:pt x="8244" y="2294"/>
                      <a:pt x="8244" y="2169"/>
                      <a:pt x="8237" y="2046"/>
                    </a:cubicBezTo>
                    <a:cubicBezTo>
                      <a:pt x="8222" y="1800"/>
                      <a:pt x="8188" y="1577"/>
                      <a:pt x="8123" y="1331"/>
                    </a:cubicBezTo>
                    <a:cubicBezTo>
                      <a:pt x="7998" y="850"/>
                      <a:pt x="7793" y="415"/>
                      <a:pt x="7514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1826;p50">
                <a:extLst>
                  <a:ext uri="{FF2B5EF4-FFF2-40B4-BE49-F238E27FC236}">
                    <a16:creationId xmlns:a16="http://schemas.microsoft.com/office/drawing/2014/main" id="{C3FACB27-CAE3-47E8-AD79-2042A4888432}"/>
                  </a:ext>
                </a:extLst>
              </p:cNvPr>
              <p:cNvSpPr/>
              <p:nvPr/>
            </p:nvSpPr>
            <p:spPr>
              <a:xfrm flipH="1">
                <a:off x="7506629" y="4187578"/>
                <a:ext cx="522" cy="438"/>
              </a:xfrm>
              <a:custGeom>
                <a:avLst/>
                <a:gdLst/>
                <a:ahLst/>
                <a:cxnLst/>
                <a:rect l="l" t="t" r="r" b="b"/>
                <a:pathLst>
                  <a:path w="12" h="10" extrusionOk="0">
                    <a:moveTo>
                      <a:pt x="11" y="0"/>
                    </a:moveTo>
                    <a:lnTo>
                      <a:pt x="11" y="0"/>
                    </a:lnTo>
                    <a:cubicBezTo>
                      <a:pt x="8" y="4"/>
                      <a:pt x="4" y="6"/>
                      <a:pt x="1" y="9"/>
                    </a:cubicBezTo>
                    <a:cubicBezTo>
                      <a:pt x="4" y="6"/>
                      <a:pt x="9" y="4"/>
                      <a:pt x="11" y="0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1827;p50">
                <a:extLst>
                  <a:ext uri="{FF2B5EF4-FFF2-40B4-BE49-F238E27FC236}">
                    <a16:creationId xmlns:a16="http://schemas.microsoft.com/office/drawing/2014/main" id="{0BDB4072-AE5B-4689-B8AE-AC46ACE9E51D}"/>
                  </a:ext>
                </a:extLst>
              </p:cNvPr>
              <p:cNvSpPr/>
              <p:nvPr/>
            </p:nvSpPr>
            <p:spPr>
              <a:xfrm flipH="1">
                <a:off x="7507151" y="4187884"/>
                <a:ext cx="305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7" h="6" extrusionOk="0">
                    <a:moveTo>
                      <a:pt x="7" y="0"/>
                    </a:moveTo>
                    <a:cubicBezTo>
                      <a:pt x="7" y="0"/>
                      <a:pt x="6" y="0"/>
                      <a:pt x="6" y="2"/>
                    </a:cubicBezTo>
                    <a:lnTo>
                      <a:pt x="6" y="2"/>
                    </a:lnTo>
                    <a:cubicBezTo>
                      <a:pt x="6" y="2"/>
                      <a:pt x="6" y="1"/>
                      <a:pt x="7" y="0"/>
                    </a:cubicBezTo>
                    <a:close/>
                    <a:moveTo>
                      <a:pt x="6" y="2"/>
                    </a:moveTo>
                    <a:cubicBezTo>
                      <a:pt x="4" y="4"/>
                      <a:pt x="2" y="5"/>
                      <a:pt x="1" y="6"/>
                    </a:cubicBezTo>
                    <a:cubicBezTo>
                      <a:pt x="4" y="5"/>
                      <a:pt x="4" y="4"/>
                      <a:pt x="6" y="2"/>
                    </a:cubicBezTo>
                    <a:cubicBezTo>
                      <a:pt x="6" y="2"/>
                      <a:pt x="6" y="2"/>
                      <a:pt x="6" y="2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1828;p50">
                <a:extLst>
                  <a:ext uri="{FF2B5EF4-FFF2-40B4-BE49-F238E27FC236}">
                    <a16:creationId xmlns:a16="http://schemas.microsoft.com/office/drawing/2014/main" id="{DB528DF1-2763-4924-892E-FA85322D92AC}"/>
                  </a:ext>
                </a:extLst>
              </p:cNvPr>
              <p:cNvSpPr/>
              <p:nvPr/>
            </p:nvSpPr>
            <p:spPr>
              <a:xfrm flipH="1">
                <a:off x="7477211" y="4062744"/>
                <a:ext cx="82379" cy="127684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2914" extrusionOk="0">
                    <a:moveTo>
                      <a:pt x="679" y="2665"/>
                    </a:moveTo>
                    <a:cubicBezTo>
                      <a:pt x="679" y="2665"/>
                      <a:pt x="679" y="2665"/>
                      <a:pt x="679" y="2665"/>
                    </a:cubicBezTo>
                    <a:lnTo>
                      <a:pt x="679" y="2665"/>
                    </a:lnTo>
                    <a:cubicBezTo>
                      <a:pt x="679" y="2665"/>
                      <a:pt x="679" y="2665"/>
                      <a:pt x="679" y="2665"/>
                    </a:cubicBezTo>
                    <a:close/>
                    <a:moveTo>
                      <a:pt x="689" y="2680"/>
                    </a:moveTo>
                    <a:cubicBezTo>
                      <a:pt x="690" y="2681"/>
                      <a:pt x="690" y="2681"/>
                      <a:pt x="690" y="2681"/>
                    </a:cubicBezTo>
                    <a:lnTo>
                      <a:pt x="690" y="2681"/>
                    </a:lnTo>
                    <a:cubicBezTo>
                      <a:pt x="690" y="2681"/>
                      <a:pt x="690" y="2681"/>
                      <a:pt x="689" y="2680"/>
                    </a:cubicBezTo>
                    <a:close/>
                    <a:moveTo>
                      <a:pt x="1379" y="1"/>
                    </a:moveTo>
                    <a:cubicBezTo>
                      <a:pt x="919" y="1"/>
                      <a:pt x="459" y="10"/>
                      <a:pt x="0" y="27"/>
                    </a:cubicBezTo>
                    <a:lnTo>
                      <a:pt x="4" y="100"/>
                    </a:lnTo>
                    <a:cubicBezTo>
                      <a:pt x="20" y="373"/>
                      <a:pt x="42" y="644"/>
                      <a:pt x="77" y="916"/>
                    </a:cubicBezTo>
                    <a:cubicBezTo>
                      <a:pt x="88" y="1004"/>
                      <a:pt x="102" y="1092"/>
                      <a:pt x="118" y="1181"/>
                    </a:cubicBezTo>
                    <a:cubicBezTo>
                      <a:pt x="154" y="1390"/>
                      <a:pt x="204" y="1596"/>
                      <a:pt x="267" y="1799"/>
                    </a:cubicBezTo>
                    <a:cubicBezTo>
                      <a:pt x="280" y="1843"/>
                      <a:pt x="294" y="1885"/>
                      <a:pt x="309" y="1927"/>
                    </a:cubicBezTo>
                    <a:cubicBezTo>
                      <a:pt x="323" y="1971"/>
                      <a:pt x="339" y="2012"/>
                      <a:pt x="356" y="2055"/>
                    </a:cubicBezTo>
                    <a:cubicBezTo>
                      <a:pt x="366" y="2081"/>
                      <a:pt x="375" y="2103"/>
                      <a:pt x="385" y="2128"/>
                    </a:cubicBezTo>
                    <a:cubicBezTo>
                      <a:pt x="414" y="2197"/>
                      <a:pt x="447" y="2264"/>
                      <a:pt x="479" y="2332"/>
                    </a:cubicBezTo>
                    <a:cubicBezTo>
                      <a:pt x="512" y="2393"/>
                      <a:pt x="547" y="2456"/>
                      <a:pt x="583" y="2517"/>
                    </a:cubicBezTo>
                    <a:cubicBezTo>
                      <a:pt x="600" y="2546"/>
                      <a:pt x="619" y="2576"/>
                      <a:pt x="638" y="2605"/>
                    </a:cubicBezTo>
                    <a:cubicBezTo>
                      <a:pt x="646" y="2618"/>
                      <a:pt x="657" y="2633"/>
                      <a:pt x="665" y="2646"/>
                    </a:cubicBezTo>
                    <a:cubicBezTo>
                      <a:pt x="670" y="2653"/>
                      <a:pt x="675" y="2659"/>
                      <a:pt x="680" y="2666"/>
                    </a:cubicBezTo>
                    <a:cubicBezTo>
                      <a:pt x="681" y="2669"/>
                      <a:pt x="685" y="2672"/>
                      <a:pt x="686" y="2675"/>
                    </a:cubicBezTo>
                    <a:lnTo>
                      <a:pt x="686" y="2675"/>
                    </a:lnTo>
                    <a:cubicBezTo>
                      <a:pt x="683" y="2671"/>
                      <a:pt x="680" y="2666"/>
                      <a:pt x="679" y="2665"/>
                    </a:cubicBezTo>
                    <a:lnTo>
                      <a:pt x="679" y="2665"/>
                    </a:lnTo>
                    <a:cubicBezTo>
                      <a:pt x="685" y="2680"/>
                      <a:pt x="700" y="2693"/>
                      <a:pt x="710" y="2704"/>
                    </a:cubicBezTo>
                    <a:cubicBezTo>
                      <a:pt x="722" y="2717"/>
                      <a:pt x="732" y="2728"/>
                      <a:pt x="744" y="2741"/>
                    </a:cubicBezTo>
                    <a:cubicBezTo>
                      <a:pt x="767" y="2767"/>
                      <a:pt x="790" y="2790"/>
                      <a:pt x="816" y="2811"/>
                    </a:cubicBezTo>
                    <a:cubicBezTo>
                      <a:pt x="822" y="2817"/>
                      <a:pt x="830" y="2821"/>
                      <a:pt x="836" y="2827"/>
                    </a:cubicBezTo>
                    <a:cubicBezTo>
                      <a:pt x="847" y="2836"/>
                      <a:pt x="860" y="2844"/>
                      <a:pt x="873" y="2854"/>
                    </a:cubicBezTo>
                    <a:cubicBezTo>
                      <a:pt x="896" y="2868"/>
                      <a:pt x="919" y="2880"/>
                      <a:pt x="944" y="2892"/>
                    </a:cubicBezTo>
                    <a:cubicBezTo>
                      <a:pt x="969" y="2901"/>
                      <a:pt x="993" y="2908"/>
                      <a:pt x="1019" y="2913"/>
                    </a:cubicBezTo>
                    <a:cubicBezTo>
                      <a:pt x="1029" y="2914"/>
                      <a:pt x="1040" y="2914"/>
                      <a:pt x="1051" y="2914"/>
                    </a:cubicBezTo>
                    <a:cubicBezTo>
                      <a:pt x="1061" y="2914"/>
                      <a:pt x="1072" y="2914"/>
                      <a:pt x="1082" y="2913"/>
                    </a:cubicBezTo>
                    <a:cubicBezTo>
                      <a:pt x="1103" y="2908"/>
                      <a:pt x="1122" y="2904"/>
                      <a:pt x="1141" y="2897"/>
                    </a:cubicBezTo>
                    <a:cubicBezTo>
                      <a:pt x="1157" y="2890"/>
                      <a:pt x="1173" y="2880"/>
                      <a:pt x="1190" y="2871"/>
                    </a:cubicBezTo>
                    <a:cubicBezTo>
                      <a:pt x="1193" y="2868"/>
                      <a:pt x="1199" y="2865"/>
                      <a:pt x="1204" y="2861"/>
                    </a:cubicBezTo>
                    <a:cubicBezTo>
                      <a:pt x="1213" y="2852"/>
                      <a:pt x="1217" y="2849"/>
                      <a:pt x="1217" y="2849"/>
                    </a:cubicBezTo>
                    <a:lnTo>
                      <a:pt x="1217" y="2849"/>
                    </a:lnTo>
                    <a:cubicBezTo>
                      <a:pt x="1217" y="2849"/>
                      <a:pt x="1216" y="2850"/>
                      <a:pt x="1215" y="2850"/>
                    </a:cubicBezTo>
                    <a:cubicBezTo>
                      <a:pt x="1219" y="2848"/>
                      <a:pt x="1221" y="2846"/>
                      <a:pt x="1224" y="2843"/>
                    </a:cubicBezTo>
                    <a:cubicBezTo>
                      <a:pt x="1242" y="2827"/>
                      <a:pt x="1259" y="2810"/>
                      <a:pt x="1274" y="2791"/>
                    </a:cubicBezTo>
                    <a:lnTo>
                      <a:pt x="1296" y="2764"/>
                    </a:lnTo>
                    <a:lnTo>
                      <a:pt x="1296" y="2764"/>
                    </a:lnTo>
                    <a:cubicBezTo>
                      <a:pt x="1294" y="2767"/>
                      <a:pt x="1292" y="2770"/>
                      <a:pt x="1290" y="2772"/>
                    </a:cubicBezTo>
                    <a:lnTo>
                      <a:pt x="1290" y="2772"/>
                    </a:lnTo>
                    <a:cubicBezTo>
                      <a:pt x="1294" y="2766"/>
                      <a:pt x="1300" y="2760"/>
                      <a:pt x="1302" y="2756"/>
                    </a:cubicBezTo>
                    <a:cubicBezTo>
                      <a:pt x="1359" y="2676"/>
                      <a:pt x="1401" y="2588"/>
                      <a:pt x="1440" y="2497"/>
                    </a:cubicBezTo>
                    <a:cubicBezTo>
                      <a:pt x="1487" y="2387"/>
                      <a:pt x="1524" y="2275"/>
                      <a:pt x="1557" y="2160"/>
                    </a:cubicBezTo>
                    <a:cubicBezTo>
                      <a:pt x="1581" y="2079"/>
                      <a:pt x="1602" y="1996"/>
                      <a:pt x="1620" y="1914"/>
                    </a:cubicBezTo>
                    <a:cubicBezTo>
                      <a:pt x="1631" y="1867"/>
                      <a:pt x="1640" y="1822"/>
                      <a:pt x="1649" y="1776"/>
                    </a:cubicBezTo>
                    <a:cubicBezTo>
                      <a:pt x="1657" y="1730"/>
                      <a:pt x="1667" y="1684"/>
                      <a:pt x="1675" y="1639"/>
                    </a:cubicBezTo>
                    <a:cubicBezTo>
                      <a:pt x="1683" y="1597"/>
                      <a:pt x="1691" y="1556"/>
                      <a:pt x="1698" y="1515"/>
                    </a:cubicBezTo>
                    <a:cubicBezTo>
                      <a:pt x="1737" y="1289"/>
                      <a:pt x="1772" y="1064"/>
                      <a:pt x="1802" y="840"/>
                    </a:cubicBezTo>
                    <a:cubicBezTo>
                      <a:pt x="1824" y="678"/>
                      <a:pt x="1843" y="515"/>
                      <a:pt x="1860" y="351"/>
                    </a:cubicBezTo>
                    <a:cubicBezTo>
                      <a:pt x="1872" y="234"/>
                      <a:pt x="1884" y="118"/>
                      <a:pt x="1893" y="5"/>
                    </a:cubicBezTo>
                    <a:cubicBezTo>
                      <a:pt x="1721" y="2"/>
                      <a:pt x="1550" y="1"/>
                      <a:pt x="13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1829;p50">
                <a:extLst>
                  <a:ext uri="{FF2B5EF4-FFF2-40B4-BE49-F238E27FC236}">
                    <a16:creationId xmlns:a16="http://schemas.microsoft.com/office/drawing/2014/main" id="{D1F52DF7-4AC8-4684-85F2-B2EDCA6FA273}"/>
                  </a:ext>
                </a:extLst>
              </p:cNvPr>
              <p:cNvSpPr/>
              <p:nvPr/>
            </p:nvSpPr>
            <p:spPr>
              <a:xfrm flipH="1">
                <a:off x="7108010" y="4176054"/>
                <a:ext cx="522" cy="351"/>
              </a:xfrm>
              <a:custGeom>
                <a:avLst/>
                <a:gdLst/>
                <a:ahLst/>
                <a:cxnLst/>
                <a:rect l="l" t="t" r="r" b="b"/>
                <a:pathLst>
                  <a:path w="12" h="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" y="3"/>
                      <a:pt x="8" y="5"/>
                      <a:pt x="11" y="8"/>
                    </a:cubicBezTo>
                    <a:cubicBezTo>
                      <a:pt x="8" y="5"/>
                      <a:pt x="4" y="2"/>
                      <a:pt x="1" y="1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1830;p50">
                <a:extLst>
                  <a:ext uri="{FF2B5EF4-FFF2-40B4-BE49-F238E27FC236}">
                    <a16:creationId xmlns:a16="http://schemas.microsoft.com/office/drawing/2014/main" id="{6583A57E-9CB1-4B3F-AE18-88E72EEEB365}"/>
                  </a:ext>
                </a:extLst>
              </p:cNvPr>
              <p:cNvSpPr/>
              <p:nvPr/>
            </p:nvSpPr>
            <p:spPr>
              <a:xfrm flipH="1">
                <a:off x="7112274" y="4171760"/>
                <a:ext cx="305" cy="263"/>
              </a:xfrm>
              <a:custGeom>
                <a:avLst/>
                <a:gdLst/>
                <a:ahLst/>
                <a:cxnLst/>
                <a:rect l="l" t="t" r="r" b="b"/>
                <a:pathLst>
                  <a:path w="7" h="6" extrusionOk="0">
                    <a:moveTo>
                      <a:pt x="1" y="0"/>
                    </a:moveTo>
                    <a:cubicBezTo>
                      <a:pt x="2" y="1"/>
                      <a:pt x="3" y="2"/>
                      <a:pt x="5" y="3"/>
                    </a:cubicBezTo>
                    <a:lnTo>
                      <a:pt x="5" y="3"/>
                    </a:lnTo>
                    <a:lnTo>
                      <a:pt x="4" y="3"/>
                    </a:lnTo>
                    <a:lnTo>
                      <a:pt x="1" y="0"/>
                    </a:lnTo>
                    <a:close/>
                    <a:moveTo>
                      <a:pt x="5" y="3"/>
                    </a:moveTo>
                    <a:lnTo>
                      <a:pt x="6" y="5"/>
                    </a:lnTo>
                    <a:lnTo>
                      <a:pt x="7" y="6"/>
                    </a:lnTo>
                    <a:cubicBezTo>
                      <a:pt x="6" y="5"/>
                      <a:pt x="6" y="4"/>
                      <a:pt x="5" y="3"/>
                    </a:cubicBezTo>
                    <a:close/>
                  </a:path>
                </a:pathLst>
              </a:custGeom>
              <a:solidFill>
                <a:srgbClr val="FFC7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1831;p50">
                <a:extLst>
                  <a:ext uri="{FF2B5EF4-FFF2-40B4-BE49-F238E27FC236}">
                    <a16:creationId xmlns:a16="http://schemas.microsoft.com/office/drawing/2014/main" id="{5C70C228-AA07-4606-BF41-D436365E3BD4}"/>
                  </a:ext>
                </a:extLst>
              </p:cNvPr>
              <p:cNvSpPr/>
              <p:nvPr/>
            </p:nvSpPr>
            <p:spPr>
              <a:xfrm flipH="1">
                <a:off x="7061272" y="4050213"/>
                <a:ext cx="82466" cy="128692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2937" extrusionOk="0">
                    <a:moveTo>
                      <a:pt x="1895" y="1"/>
                    </a:moveTo>
                    <a:cubicBezTo>
                      <a:pt x="1631" y="3"/>
                      <a:pt x="1367" y="10"/>
                      <a:pt x="1103" y="19"/>
                    </a:cubicBezTo>
                    <a:cubicBezTo>
                      <a:pt x="736" y="32"/>
                      <a:pt x="368" y="52"/>
                      <a:pt x="1" y="75"/>
                    </a:cubicBezTo>
                    <a:cubicBezTo>
                      <a:pt x="24" y="243"/>
                      <a:pt x="49" y="413"/>
                      <a:pt x="78" y="580"/>
                    </a:cubicBezTo>
                    <a:cubicBezTo>
                      <a:pt x="85" y="624"/>
                      <a:pt x="94" y="669"/>
                      <a:pt x="101" y="714"/>
                    </a:cubicBezTo>
                    <a:cubicBezTo>
                      <a:pt x="108" y="760"/>
                      <a:pt x="117" y="804"/>
                      <a:pt x="125" y="849"/>
                    </a:cubicBezTo>
                    <a:cubicBezTo>
                      <a:pt x="134" y="894"/>
                      <a:pt x="143" y="937"/>
                      <a:pt x="150" y="982"/>
                    </a:cubicBezTo>
                    <a:cubicBezTo>
                      <a:pt x="187" y="1169"/>
                      <a:pt x="224" y="1355"/>
                      <a:pt x="268" y="1541"/>
                    </a:cubicBezTo>
                    <a:cubicBezTo>
                      <a:pt x="335" y="1840"/>
                      <a:pt x="409" y="2138"/>
                      <a:pt x="529" y="2423"/>
                    </a:cubicBezTo>
                    <a:cubicBezTo>
                      <a:pt x="577" y="2533"/>
                      <a:pt x="629" y="2642"/>
                      <a:pt x="695" y="2741"/>
                    </a:cubicBezTo>
                    <a:cubicBezTo>
                      <a:pt x="703" y="2752"/>
                      <a:pt x="711" y="2764"/>
                      <a:pt x="719" y="2775"/>
                    </a:cubicBezTo>
                    <a:cubicBezTo>
                      <a:pt x="723" y="2779"/>
                      <a:pt x="726" y="2782"/>
                      <a:pt x="727" y="2784"/>
                    </a:cubicBezTo>
                    <a:lnTo>
                      <a:pt x="727" y="2784"/>
                    </a:lnTo>
                    <a:cubicBezTo>
                      <a:pt x="726" y="2783"/>
                      <a:pt x="725" y="2782"/>
                      <a:pt x="724" y="2781"/>
                    </a:cubicBezTo>
                    <a:lnTo>
                      <a:pt x="724" y="2781"/>
                    </a:lnTo>
                    <a:cubicBezTo>
                      <a:pt x="726" y="2783"/>
                      <a:pt x="729" y="2786"/>
                      <a:pt x="730" y="2788"/>
                    </a:cubicBezTo>
                    <a:cubicBezTo>
                      <a:pt x="747" y="2810"/>
                      <a:pt x="767" y="2829"/>
                      <a:pt x="787" y="2850"/>
                    </a:cubicBezTo>
                    <a:cubicBezTo>
                      <a:pt x="797" y="2858"/>
                      <a:pt x="808" y="2868"/>
                      <a:pt x="817" y="2876"/>
                    </a:cubicBezTo>
                    <a:cubicBezTo>
                      <a:pt x="819" y="2879"/>
                      <a:pt x="821" y="2880"/>
                      <a:pt x="823" y="2881"/>
                    </a:cubicBezTo>
                    <a:cubicBezTo>
                      <a:pt x="826" y="2882"/>
                      <a:pt x="828" y="2884"/>
                      <a:pt x="831" y="2886"/>
                    </a:cubicBezTo>
                    <a:cubicBezTo>
                      <a:pt x="849" y="2898"/>
                      <a:pt x="869" y="2909"/>
                      <a:pt x="890" y="2919"/>
                    </a:cubicBezTo>
                    <a:cubicBezTo>
                      <a:pt x="908" y="2926"/>
                      <a:pt x="929" y="2931"/>
                      <a:pt x="949" y="2934"/>
                    </a:cubicBezTo>
                    <a:cubicBezTo>
                      <a:pt x="960" y="2936"/>
                      <a:pt x="970" y="2936"/>
                      <a:pt x="980" y="2936"/>
                    </a:cubicBezTo>
                    <a:cubicBezTo>
                      <a:pt x="990" y="2936"/>
                      <a:pt x="1001" y="2936"/>
                      <a:pt x="1012" y="2934"/>
                    </a:cubicBezTo>
                    <a:cubicBezTo>
                      <a:pt x="1035" y="2931"/>
                      <a:pt x="1058" y="2925"/>
                      <a:pt x="1081" y="2916"/>
                    </a:cubicBezTo>
                    <a:cubicBezTo>
                      <a:pt x="1109" y="2903"/>
                      <a:pt x="1136" y="2888"/>
                      <a:pt x="1161" y="2871"/>
                    </a:cubicBezTo>
                    <a:cubicBezTo>
                      <a:pt x="1168" y="2867"/>
                      <a:pt x="1174" y="2862"/>
                      <a:pt x="1180" y="2857"/>
                    </a:cubicBezTo>
                    <a:lnTo>
                      <a:pt x="1181" y="2855"/>
                    </a:lnTo>
                    <a:cubicBezTo>
                      <a:pt x="1196" y="2844"/>
                      <a:pt x="1209" y="2832"/>
                      <a:pt x="1222" y="2818"/>
                    </a:cubicBezTo>
                    <a:cubicBezTo>
                      <a:pt x="1246" y="2795"/>
                      <a:pt x="1272" y="2770"/>
                      <a:pt x="1293" y="2743"/>
                    </a:cubicBezTo>
                    <a:lnTo>
                      <a:pt x="1310" y="2722"/>
                    </a:lnTo>
                    <a:lnTo>
                      <a:pt x="1314" y="2719"/>
                    </a:lnTo>
                    <a:cubicBezTo>
                      <a:pt x="1324" y="2705"/>
                      <a:pt x="1336" y="2689"/>
                      <a:pt x="1344" y="2676"/>
                    </a:cubicBezTo>
                    <a:cubicBezTo>
                      <a:pt x="1428" y="2551"/>
                      <a:pt x="1493" y="2416"/>
                      <a:pt x="1553" y="2279"/>
                    </a:cubicBezTo>
                    <a:cubicBezTo>
                      <a:pt x="1583" y="2207"/>
                      <a:pt x="1611" y="2132"/>
                      <a:pt x="1637" y="2058"/>
                    </a:cubicBezTo>
                    <a:cubicBezTo>
                      <a:pt x="1728" y="1789"/>
                      <a:pt x="1788" y="1509"/>
                      <a:pt x="1826" y="1226"/>
                    </a:cubicBezTo>
                    <a:cubicBezTo>
                      <a:pt x="1838" y="1140"/>
                      <a:pt x="1847" y="1057"/>
                      <a:pt x="1855" y="971"/>
                    </a:cubicBezTo>
                    <a:cubicBezTo>
                      <a:pt x="1860" y="925"/>
                      <a:pt x="1864" y="883"/>
                      <a:pt x="1867" y="837"/>
                    </a:cubicBezTo>
                    <a:cubicBezTo>
                      <a:pt x="1871" y="792"/>
                      <a:pt x="1873" y="749"/>
                      <a:pt x="1876" y="704"/>
                    </a:cubicBezTo>
                    <a:lnTo>
                      <a:pt x="1876" y="697"/>
                    </a:lnTo>
                    <a:cubicBezTo>
                      <a:pt x="1889" y="465"/>
                      <a:pt x="1894" y="233"/>
                      <a:pt x="18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1832;p50">
                <a:extLst>
                  <a:ext uri="{FF2B5EF4-FFF2-40B4-BE49-F238E27FC236}">
                    <a16:creationId xmlns:a16="http://schemas.microsoft.com/office/drawing/2014/main" id="{449FADF7-DDD2-4ED6-A02D-06FF6D57115F}"/>
                  </a:ext>
                </a:extLst>
              </p:cNvPr>
              <p:cNvSpPr/>
              <p:nvPr/>
            </p:nvSpPr>
            <p:spPr>
              <a:xfrm flipH="1">
                <a:off x="7412804" y="4599453"/>
                <a:ext cx="516335" cy="121024"/>
              </a:xfrm>
              <a:custGeom>
                <a:avLst/>
                <a:gdLst/>
                <a:ahLst/>
                <a:cxnLst/>
                <a:rect l="l" t="t" r="r" b="b"/>
                <a:pathLst>
                  <a:path w="11865" h="2762" extrusionOk="0">
                    <a:moveTo>
                      <a:pt x="11692" y="0"/>
                    </a:moveTo>
                    <a:cubicBezTo>
                      <a:pt x="11686" y="169"/>
                      <a:pt x="11679" y="337"/>
                      <a:pt x="11671" y="506"/>
                    </a:cubicBezTo>
                    <a:cubicBezTo>
                      <a:pt x="11669" y="569"/>
                      <a:pt x="11617" y="640"/>
                      <a:pt x="11549" y="640"/>
                    </a:cubicBezTo>
                    <a:cubicBezTo>
                      <a:pt x="11546" y="640"/>
                      <a:pt x="11542" y="640"/>
                      <a:pt x="11538" y="640"/>
                    </a:cubicBezTo>
                    <a:cubicBezTo>
                      <a:pt x="11240" y="609"/>
                      <a:pt x="10941" y="595"/>
                      <a:pt x="10642" y="595"/>
                    </a:cubicBezTo>
                    <a:cubicBezTo>
                      <a:pt x="10295" y="595"/>
                      <a:pt x="9948" y="614"/>
                      <a:pt x="9602" y="649"/>
                    </a:cubicBezTo>
                    <a:cubicBezTo>
                      <a:pt x="8461" y="762"/>
                      <a:pt x="7343" y="1032"/>
                      <a:pt x="6233" y="1307"/>
                    </a:cubicBezTo>
                    <a:cubicBezTo>
                      <a:pt x="6101" y="1340"/>
                      <a:pt x="5964" y="1381"/>
                      <a:pt x="5830" y="1394"/>
                    </a:cubicBezTo>
                    <a:cubicBezTo>
                      <a:pt x="5680" y="1409"/>
                      <a:pt x="5529" y="1412"/>
                      <a:pt x="5380" y="1421"/>
                    </a:cubicBezTo>
                    <a:cubicBezTo>
                      <a:pt x="5089" y="1437"/>
                      <a:pt x="4802" y="1455"/>
                      <a:pt x="4511" y="1470"/>
                    </a:cubicBezTo>
                    <a:cubicBezTo>
                      <a:pt x="3932" y="1502"/>
                      <a:pt x="3353" y="1532"/>
                      <a:pt x="2774" y="1562"/>
                    </a:cubicBezTo>
                    <a:cubicBezTo>
                      <a:pt x="2767" y="1564"/>
                      <a:pt x="2759" y="1565"/>
                      <a:pt x="2752" y="1565"/>
                    </a:cubicBezTo>
                    <a:cubicBezTo>
                      <a:pt x="2749" y="1565"/>
                      <a:pt x="2746" y="1565"/>
                      <a:pt x="2743" y="1565"/>
                    </a:cubicBezTo>
                    <a:cubicBezTo>
                      <a:pt x="2731" y="1565"/>
                      <a:pt x="2720" y="1565"/>
                      <a:pt x="2709" y="1562"/>
                    </a:cubicBezTo>
                    <a:cubicBezTo>
                      <a:pt x="1900" y="1516"/>
                      <a:pt x="1093" y="1428"/>
                      <a:pt x="285" y="1354"/>
                    </a:cubicBezTo>
                    <a:cubicBezTo>
                      <a:pt x="214" y="1347"/>
                      <a:pt x="150" y="1298"/>
                      <a:pt x="151" y="1220"/>
                    </a:cubicBezTo>
                    <a:cubicBezTo>
                      <a:pt x="153" y="1094"/>
                      <a:pt x="165" y="968"/>
                      <a:pt x="186" y="843"/>
                    </a:cubicBezTo>
                    <a:lnTo>
                      <a:pt x="186" y="843"/>
                    </a:lnTo>
                    <a:cubicBezTo>
                      <a:pt x="92" y="942"/>
                      <a:pt x="38" y="1084"/>
                      <a:pt x="20" y="1224"/>
                    </a:cubicBezTo>
                    <a:cubicBezTo>
                      <a:pt x="0" y="1377"/>
                      <a:pt x="14" y="1536"/>
                      <a:pt x="26" y="1690"/>
                    </a:cubicBezTo>
                    <a:cubicBezTo>
                      <a:pt x="30" y="1741"/>
                      <a:pt x="34" y="1797"/>
                      <a:pt x="69" y="1827"/>
                    </a:cubicBezTo>
                    <a:cubicBezTo>
                      <a:pt x="98" y="1851"/>
                      <a:pt x="151" y="1868"/>
                      <a:pt x="201" y="1878"/>
                    </a:cubicBezTo>
                    <a:cubicBezTo>
                      <a:pt x="318" y="1901"/>
                      <a:pt x="453" y="1907"/>
                      <a:pt x="578" y="1920"/>
                    </a:cubicBezTo>
                    <a:cubicBezTo>
                      <a:pt x="722" y="1934"/>
                      <a:pt x="867" y="1949"/>
                      <a:pt x="1010" y="1963"/>
                    </a:cubicBezTo>
                    <a:cubicBezTo>
                      <a:pt x="1300" y="1992"/>
                      <a:pt x="1589" y="2019"/>
                      <a:pt x="1879" y="2042"/>
                    </a:cubicBezTo>
                    <a:cubicBezTo>
                      <a:pt x="2458" y="2089"/>
                      <a:pt x="3039" y="2123"/>
                      <a:pt x="3620" y="2131"/>
                    </a:cubicBezTo>
                    <a:cubicBezTo>
                      <a:pt x="3704" y="2132"/>
                      <a:pt x="3787" y="2133"/>
                      <a:pt x="3870" y="2133"/>
                    </a:cubicBezTo>
                    <a:cubicBezTo>
                      <a:pt x="4935" y="2133"/>
                      <a:pt x="5999" y="2033"/>
                      <a:pt x="7027" y="1748"/>
                    </a:cubicBezTo>
                    <a:cubicBezTo>
                      <a:pt x="7037" y="1745"/>
                      <a:pt x="7048" y="1744"/>
                      <a:pt x="7059" y="1744"/>
                    </a:cubicBezTo>
                    <a:cubicBezTo>
                      <a:pt x="7117" y="1744"/>
                      <a:pt x="7183" y="1781"/>
                      <a:pt x="7192" y="1841"/>
                    </a:cubicBezTo>
                    <a:cubicBezTo>
                      <a:pt x="7228" y="2101"/>
                      <a:pt x="7253" y="2361"/>
                      <a:pt x="7265" y="2622"/>
                    </a:cubicBezTo>
                    <a:cubicBezTo>
                      <a:pt x="7566" y="2649"/>
                      <a:pt x="7865" y="2675"/>
                      <a:pt x="8165" y="2697"/>
                    </a:cubicBezTo>
                    <a:cubicBezTo>
                      <a:pt x="8601" y="2730"/>
                      <a:pt x="9044" y="2762"/>
                      <a:pt x="9484" y="2762"/>
                    </a:cubicBezTo>
                    <a:cubicBezTo>
                      <a:pt x="9653" y="2762"/>
                      <a:pt x="9821" y="2757"/>
                      <a:pt x="9988" y="2746"/>
                    </a:cubicBezTo>
                    <a:cubicBezTo>
                      <a:pt x="10552" y="2710"/>
                      <a:pt x="11106" y="2600"/>
                      <a:pt x="11665" y="2545"/>
                    </a:cubicBezTo>
                    <a:cubicBezTo>
                      <a:pt x="11699" y="2349"/>
                      <a:pt x="11726" y="2153"/>
                      <a:pt x="11748" y="1957"/>
                    </a:cubicBezTo>
                    <a:cubicBezTo>
                      <a:pt x="11793" y="1547"/>
                      <a:pt x="11816" y="1135"/>
                      <a:pt x="11830" y="723"/>
                    </a:cubicBezTo>
                    <a:cubicBezTo>
                      <a:pt x="11837" y="510"/>
                      <a:pt x="11865" y="161"/>
                      <a:pt x="116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1833;p50">
                <a:extLst>
                  <a:ext uri="{FF2B5EF4-FFF2-40B4-BE49-F238E27FC236}">
                    <a16:creationId xmlns:a16="http://schemas.microsoft.com/office/drawing/2014/main" id="{F904A001-3997-43FB-9A49-B09787528498}"/>
                  </a:ext>
                </a:extLst>
              </p:cNvPr>
              <p:cNvSpPr/>
              <p:nvPr/>
            </p:nvSpPr>
            <p:spPr>
              <a:xfrm flipH="1">
                <a:off x="6661598" y="4592486"/>
                <a:ext cx="517205" cy="116248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653" extrusionOk="0">
                    <a:moveTo>
                      <a:pt x="145" y="0"/>
                    </a:moveTo>
                    <a:cubicBezTo>
                      <a:pt x="83" y="65"/>
                      <a:pt x="47" y="157"/>
                      <a:pt x="31" y="248"/>
                    </a:cubicBezTo>
                    <a:cubicBezTo>
                      <a:pt x="1" y="436"/>
                      <a:pt x="32" y="636"/>
                      <a:pt x="50" y="826"/>
                    </a:cubicBezTo>
                    <a:cubicBezTo>
                      <a:pt x="67" y="1029"/>
                      <a:pt x="88" y="1232"/>
                      <a:pt x="112" y="1435"/>
                    </a:cubicBezTo>
                    <a:cubicBezTo>
                      <a:pt x="158" y="1805"/>
                      <a:pt x="218" y="2172"/>
                      <a:pt x="299" y="2536"/>
                    </a:cubicBezTo>
                    <a:cubicBezTo>
                      <a:pt x="603" y="2550"/>
                      <a:pt x="903" y="2579"/>
                      <a:pt x="1204" y="2606"/>
                    </a:cubicBezTo>
                    <a:cubicBezTo>
                      <a:pt x="1493" y="2631"/>
                      <a:pt x="1784" y="2652"/>
                      <a:pt x="2074" y="2652"/>
                    </a:cubicBezTo>
                    <a:cubicBezTo>
                      <a:pt x="2082" y="2652"/>
                      <a:pt x="2089" y="2652"/>
                      <a:pt x="2097" y="2652"/>
                    </a:cubicBezTo>
                    <a:cubicBezTo>
                      <a:pt x="2399" y="2650"/>
                      <a:pt x="2700" y="2625"/>
                      <a:pt x="3001" y="2598"/>
                    </a:cubicBezTo>
                    <a:cubicBezTo>
                      <a:pt x="3568" y="2545"/>
                      <a:pt x="4134" y="2468"/>
                      <a:pt x="4698" y="2388"/>
                    </a:cubicBezTo>
                    <a:cubicBezTo>
                      <a:pt x="4698" y="2136"/>
                      <a:pt x="4708" y="1883"/>
                      <a:pt x="4730" y="1632"/>
                    </a:cubicBezTo>
                    <a:cubicBezTo>
                      <a:pt x="4736" y="1555"/>
                      <a:pt x="4791" y="1500"/>
                      <a:pt x="4865" y="1500"/>
                    </a:cubicBezTo>
                    <a:cubicBezTo>
                      <a:pt x="4875" y="1500"/>
                      <a:pt x="4887" y="1501"/>
                      <a:pt x="4898" y="1503"/>
                    </a:cubicBezTo>
                    <a:cubicBezTo>
                      <a:pt x="5527" y="1643"/>
                      <a:pt x="6169" y="1714"/>
                      <a:pt x="6813" y="1737"/>
                    </a:cubicBezTo>
                    <a:cubicBezTo>
                      <a:pt x="6969" y="1742"/>
                      <a:pt x="7124" y="1744"/>
                      <a:pt x="7279" y="1744"/>
                    </a:cubicBezTo>
                    <a:cubicBezTo>
                      <a:pt x="8271" y="1744"/>
                      <a:pt x="9260" y="1641"/>
                      <a:pt x="10241" y="1504"/>
                    </a:cubicBezTo>
                    <a:cubicBezTo>
                      <a:pt x="10527" y="1465"/>
                      <a:pt x="10812" y="1422"/>
                      <a:pt x="11098" y="1378"/>
                    </a:cubicBezTo>
                    <a:cubicBezTo>
                      <a:pt x="11245" y="1356"/>
                      <a:pt x="11390" y="1333"/>
                      <a:pt x="11537" y="1309"/>
                    </a:cubicBezTo>
                    <a:cubicBezTo>
                      <a:pt x="11634" y="1296"/>
                      <a:pt x="11756" y="1289"/>
                      <a:pt x="11834" y="1231"/>
                    </a:cubicBezTo>
                    <a:cubicBezTo>
                      <a:pt x="11860" y="1211"/>
                      <a:pt x="11873" y="1183"/>
                      <a:pt x="11878" y="1139"/>
                    </a:cubicBezTo>
                    <a:cubicBezTo>
                      <a:pt x="11885" y="1074"/>
                      <a:pt x="11881" y="1007"/>
                      <a:pt x="11884" y="942"/>
                    </a:cubicBezTo>
                    <a:cubicBezTo>
                      <a:pt x="11881" y="810"/>
                      <a:pt x="11879" y="677"/>
                      <a:pt x="11845" y="548"/>
                    </a:cubicBezTo>
                    <a:cubicBezTo>
                      <a:pt x="11817" y="439"/>
                      <a:pt x="11758" y="321"/>
                      <a:pt x="11672" y="238"/>
                    </a:cubicBezTo>
                    <a:lnTo>
                      <a:pt x="11672" y="238"/>
                    </a:lnTo>
                    <a:cubicBezTo>
                      <a:pt x="11701" y="366"/>
                      <a:pt x="11721" y="496"/>
                      <a:pt x="11729" y="627"/>
                    </a:cubicBezTo>
                    <a:cubicBezTo>
                      <a:pt x="11733" y="679"/>
                      <a:pt x="11686" y="747"/>
                      <a:pt x="11632" y="756"/>
                    </a:cubicBezTo>
                    <a:cubicBezTo>
                      <a:pt x="10818" y="873"/>
                      <a:pt x="10006" y="1004"/>
                      <a:pt x="9188" y="1092"/>
                    </a:cubicBezTo>
                    <a:cubicBezTo>
                      <a:pt x="9177" y="1095"/>
                      <a:pt x="9166" y="1096"/>
                      <a:pt x="9154" y="1096"/>
                    </a:cubicBezTo>
                    <a:lnTo>
                      <a:pt x="9135" y="1096"/>
                    </a:lnTo>
                    <a:cubicBezTo>
                      <a:pt x="8487" y="1096"/>
                      <a:pt x="7837" y="1095"/>
                      <a:pt x="7189" y="1092"/>
                    </a:cubicBezTo>
                    <a:cubicBezTo>
                      <a:pt x="6894" y="1091"/>
                      <a:pt x="6601" y="1089"/>
                      <a:pt x="6307" y="1088"/>
                    </a:cubicBezTo>
                    <a:cubicBezTo>
                      <a:pt x="6234" y="1088"/>
                      <a:pt x="6162" y="1088"/>
                      <a:pt x="6090" y="1087"/>
                    </a:cubicBezTo>
                    <a:cubicBezTo>
                      <a:pt x="6018" y="1085"/>
                      <a:pt x="5946" y="1069"/>
                      <a:pt x="5876" y="1058"/>
                    </a:cubicBezTo>
                    <a:cubicBezTo>
                      <a:pt x="5736" y="1034"/>
                      <a:pt x="5598" y="1007"/>
                      <a:pt x="5460" y="981"/>
                    </a:cubicBezTo>
                    <a:cubicBezTo>
                      <a:pt x="4893" y="871"/>
                      <a:pt x="4325" y="766"/>
                      <a:pt x="3754" y="685"/>
                    </a:cubicBezTo>
                    <a:cubicBezTo>
                      <a:pt x="3082" y="589"/>
                      <a:pt x="2401" y="522"/>
                      <a:pt x="1721" y="522"/>
                    </a:cubicBezTo>
                    <a:cubicBezTo>
                      <a:pt x="1265" y="522"/>
                      <a:pt x="810" y="552"/>
                      <a:pt x="360" y="622"/>
                    </a:cubicBezTo>
                    <a:cubicBezTo>
                      <a:pt x="349" y="624"/>
                      <a:pt x="339" y="625"/>
                      <a:pt x="329" y="625"/>
                    </a:cubicBezTo>
                    <a:cubicBezTo>
                      <a:pt x="253" y="625"/>
                      <a:pt x="198" y="577"/>
                      <a:pt x="191" y="494"/>
                    </a:cubicBezTo>
                    <a:cubicBezTo>
                      <a:pt x="185" y="432"/>
                      <a:pt x="180" y="372"/>
                      <a:pt x="174" y="309"/>
                    </a:cubicBezTo>
                    <a:cubicBezTo>
                      <a:pt x="163" y="206"/>
                      <a:pt x="154" y="103"/>
                      <a:pt x="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1834;p50">
                <a:extLst>
                  <a:ext uri="{FF2B5EF4-FFF2-40B4-BE49-F238E27FC236}">
                    <a16:creationId xmlns:a16="http://schemas.microsoft.com/office/drawing/2014/main" id="{2E33D86F-294F-4939-AF1C-A6474C3418A6}"/>
                  </a:ext>
                </a:extLst>
              </p:cNvPr>
              <p:cNvSpPr/>
              <p:nvPr/>
            </p:nvSpPr>
            <p:spPr>
              <a:xfrm flipH="1">
                <a:off x="7414580" y="4005082"/>
                <a:ext cx="287259" cy="59986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1369" extrusionOk="0">
                    <a:moveTo>
                      <a:pt x="4543" y="0"/>
                    </a:moveTo>
                    <a:cubicBezTo>
                      <a:pt x="4509" y="0"/>
                      <a:pt x="4477" y="1"/>
                      <a:pt x="4443" y="1"/>
                    </a:cubicBezTo>
                    <a:cubicBezTo>
                      <a:pt x="4405" y="1"/>
                      <a:pt x="4367" y="3"/>
                      <a:pt x="4329" y="3"/>
                    </a:cubicBezTo>
                    <a:cubicBezTo>
                      <a:pt x="4294" y="3"/>
                      <a:pt x="4262" y="5"/>
                      <a:pt x="4227" y="5"/>
                    </a:cubicBezTo>
                    <a:cubicBezTo>
                      <a:pt x="4189" y="5"/>
                      <a:pt x="4153" y="6"/>
                      <a:pt x="4114" y="7"/>
                    </a:cubicBezTo>
                    <a:cubicBezTo>
                      <a:pt x="4080" y="9"/>
                      <a:pt x="4045" y="9"/>
                      <a:pt x="4010" y="10"/>
                    </a:cubicBezTo>
                    <a:cubicBezTo>
                      <a:pt x="3974" y="12"/>
                      <a:pt x="3938" y="12"/>
                      <a:pt x="3902" y="14"/>
                    </a:cubicBezTo>
                    <a:cubicBezTo>
                      <a:pt x="3865" y="15"/>
                      <a:pt x="3830" y="16"/>
                      <a:pt x="3794" y="16"/>
                    </a:cubicBezTo>
                    <a:cubicBezTo>
                      <a:pt x="3758" y="17"/>
                      <a:pt x="3723" y="20"/>
                      <a:pt x="3687" y="21"/>
                    </a:cubicBezTo>
                    <a:lnTo>
                      <a:pt x="3578" y="24"/>
                    </a:lnTo>
                    <a:cubicBezTo>
                      <a:pt x="3543" y="27"/>
                      <a:pt x="3508" y="28"/>
                      <a:pt x="3473" y="29"/>
                    </a:cubicBezTo>
                    <a:cubicBezTo>
                      <a:pt x="3436" y="30"/>
                      <a:pt x="3400" y="33"/>
                      <a:pt x="3364" y="35"/>
                    </a:cubicBezTo>
                    <a:cubicBezTo>
                      <a:pt x="3329" y="36"/>
                      <a:pt x="3294" y="38"/>
                      <a:pt x="3259" y="41"/>
                    </a:cubicBezTo>
                    <a:cubicBezTo>
                      <a:pt x="3252" y="41"/>
                      <a:pt x="3244" y="41"/>
                      <a:pt x="3237" y="42"/>
                    </a:cubicBezTo>
                    <a:cubicBezTo>
                      <a:pt x="3207" y="44"/>
                      <a:pt x="3178" y="45"/>
                      <a:pt x="3148" y="46"/>
                    </a:cubicBezTo>
                    <a:cubicBezTo>
                      <a:pt x="3133" y="48"/>
                      <a:pt x="3119" y="48"/>
                      <a:pt x="3104" y="50"/>
                    </a:cubicBezTo>
                    <a:cubicBezTo>
                      <a:pt x="3097" y="50"/>
                      <a:pt x="3091" y="51"/>
                      <a:pt x="3084" y="51"/>
                    </a:cubicBezTo>
                    <a:cubicBezTo>
                      <a:pt x="3070" y="52"/>
                      <a:pt x="3057" y="52"/>
                      <a:pt x="3044" y="53"/>
                    </a:cubicBezTo>
                    <a:cubicBezTo>
                      <a:pt x="3034" y="53"/>
                      <a:pt x="3024" y="56"/>
                      <a:pt x="3014" y="56"/>
                    </a:cubicBezTo>
                    <a:cubicBezTo>
                      <a:pt x="2999" y="57"/>
                      <a:pt x="2985" y="57"/>
                      <a:pt x="2971" y="58"/>
                    </a:cubicBezTo>
                    <a:cubicBezTo>
                      <a:pt x="2959" y="60"/>
                      <a:pt x="2946" y="60"/>
                      <a:pt x="2933" y="62"/>
                    </a:cubicBezTo>
                    <a:cubicBezTo>
                      <a:pt x="2899" y="63"/>
                      <a:pt x="2866" y="66"/>
                      <a:pt x="2832" y="67"/>
                    </a:cubicBezTo>
                    <a:cubicBezTo>
                      <a:pt x="2795" y="70"/>
                      <a:pt x="2759" y="73"/>
                      <a:pt x="2721" y="74"/>
                    </a:cubicBezTo>
                    <a:cubicBezTo>
                      <a:pt x="2687" y="78"/>
                      <a:pt x="2653" y="79"/>
                      <a:pt x="2620" y="81"/>
                    </a:cubicBezTo>
                    <a:lnTo>
                      <a:pt x="2511" y="91"/>
                    </a:lnTo>
                    <a:cubicBezTo>
                      <a:pt x="2476" y="93"/>
                      <a:pt x="2441" y="96"/>
                      <a:pt x="2405" y="99"/>
                    </a:cubicBezTo>
                    <a:cubicBezTo>
                      <a:pt x="2371" y="102"/>
                      <a:pt x="2338" y="104"/>
                      <a:pt x="2303" y="108"/>
                    </a:cubicBezTo>
                    <a:cubicBezTo>
                      <a:pt x="2266" y="110"/>
                      <a:pt x="2227" y="115"/>
                      <a:pt x="2190" y="118"/>
                    </a:cubicBezTo>
                    <a:lnTo>
                      <a:pt x="2099" y="127"/>
                    </a:lnTo>
                    <a:cubicBezTo>
                      <a:pt x="2057" y="131"/>
                      <a:pt x="2016" y="133"/>
                      <a:pt x="1973" y="138"/>
                    </a:cubicBezTo>
                    <a:lnTo>
                      <a:pt x="1891" y="147"/>
                    </a:lnTo>
                    <a:lnTo>
                      <a:pt x="1761" y="160"/>
                    </a:lnTo>
                    <a:lnTo>
                      <a:pt x="1677" y="168"/>
                    </a:lnTo>
                    <a:cubicBezTo>
                      <a:pt x="1636" y="173"/>
                      <a:pt x="1595" y="178"/>
                      <a:pt x="1553" y="183"/>
                    </a:cubicBezTo>
                    <a:cubicBezTo>
                      <a:pt x="1518" y="188"/>
                      <a:pt x="1485" y="191"/>
                      <a:pt x="1450" y="196"/>
                    </a:cubicBezTo>
                    <a:cubicBezTo>
                      <a:pt x="1416" y="201"/>
                      <a:pt x="1385" y="203"/>
                      <a:pt x="1351" y="208"/>
                    </a:cubicBezTo>
                    <a:cubicBezTo>
                      <a:pt x="1338" y="209"/>
                      <a:pt x="1323" y="211"/>
                      <a:pt x="1311" y="212"/>
                    </a:cubicBezTo>
                    <a:cubicBezTo>
                      <a:pt x="1297" y="214"/>
                      <a:pt x="1280" y="217"/>
                      <a:pt x="1265" y="218"/>
                    </a:cubicBezTo>
                    <a:cubicBezTo>
                      <a:pt x="1244" y="221"/>
                      <a:pt x="1221" y="224"/>
                      <a:pt x="1199" y="226"/>
                    </a:cubicBezTo>
                    <a:cubicBezTo>
                      <a:pt x="1185" y="229"/>
                      <a:pt x="1171" y="231"/>
                      <a:pt x="1157" y="232"/>
                    </a:cubicBezTo>
                    <a:cubicBezTo>
                      <a:pt x="1154" y="232"/>
                      <a:pt x="1149" y="234"/>
                      <a:pt x="1148" y="234"/>
                    </a:cubicBezTo>
                    <a:cubicBezTo>
                      <a:pt x="1142" y="234"/>
                      <a:pt x="1139" y="236"/>
                      <a:pt x="1133" y="236"/>
                    </a:cubicBezTo>
                    <a:cubicBezTo>
                      <a:pt x="1128" y="236"/>
                      <a:pt x="1125" y="237"/>
                      <a:pt x="1121" y="237"/>
                    </a:cubicBezTo>
                    <a:cubicBezTo>
                      <a:pt x="1083" y="243"/>
                      <a:pt x="1046" y="247"/>
                      <a:pt x="1008" y="253"/>
                    </a:cubicBezTo>
                    <a:cubicBezTo>
                      <a:pt x="1005" y="253"/>
                      <a:pt x="1002" y="254"/>
                      <a:pt x="1000" y="254"/>
                    </a:cubicBezTo>
                    <a:cubicBezTo>
                      <a:pt x="979" y="258"/>
                      <a:pt x="959" y="260"/>
                      <a:pt x="939" y="263"/>
                    </a:cubicBezTo>
                    <a:cubicBezTo>
                      <a:pt x="930" y="265"/>
                      <a:pt x="921" y="266"/>
                      <a:pt x="910" y="267"/>
                    </a:cubicBezTo>
                    <a:cubicBezTo>
                      <a:pt x="881" y="272"/>
                      <a:pt x="855" y="276"/>
                      <a:pt x="826" y="281"/>
                    </a:cubicBezTo>
                    <a:cubicBezTo>
                      <a:pt x="792" y="284"/>
                      <a:pt x="758" y="290"/>
                      <a:pt x="725" y="295"/>
                    </a:cubicBezTo>
                    <a:cubicBezTo>
                      <a:pt x="690" y="301"/>
                      <a:pt x="655" y="306"/>
                      <a:pt x="620" y="311"/>
                    </a:cubicBezTo>
                    <a:cubicBezTo>
                      <a:pt x="585" y="317"/>
                      <a:pt x="550" y="323"/>
                      <a:pt x="516" y="327"/>
                    </a:cubicBezTo>
                    <a:lnTo>
                      <a:pt x="490" y="331"/>
                    </a:lnTo>
                    <a:lnTo>
                      <a:pt x="411" y="345"/>
                    </a:lnTo>
                    <a:cubicBezTo>
                      <a:pt x="375" y="350"/>
                      <a:pt x="339" y="356"/>
                      <a:pt x="304" y="363"/>
                    </a:cubicBezTo>
                    <a:cubicBezTo>
                      <a:pt x="266" y="369"/>
                      <a:pt x="230" y="376"/>
                      <a:pt x="192" y="383"/>
                    </a:cubicBezTo>
                    <a:cubicBezTo>
                      <a:pt x="149" y="391"/>
                      <a:pt x="105" y="399"/>
                      <a:pt x="63" y="406"/>
                    </a:cubicBezTo>
                    <a:cubicBezTo>
                      <a:pt x="43" y="411"/>
                      <a:pt x="22" y="414"/>
                      <a:pt x="3" y="418"/>
                    </a:cubicBezTo>
                    <a:lnTo>
                      <a:pt x="0" y="418"/>
                    </a:lnTo>
                    <a:cubicBezTo>
                      <a:pt x="0" y="444"/>
                      <a:pt x="0" y="470"/>
                      <a:pt x="3" y="498"/>
                    </a:cubicBezTo>
                    <a:cubicBezTo>
                      <a:pt x="5" y="588"/>
                      <a:pt x="13" y="678"/>
                      <a:pt x="19" y="765"/>
                    </a:cubicBezTo>
                    <a:cubicBezTo>
                      <a:pt x="32" y="967"/>
                      <a:pt x="48" y="1166"/>
                      <a:pt x="63" y="1368"/>
                    </a:cubicBezTo>
                    <a:cubicBezTo>
                      <a:pt x="380" y="1321"/>
                      <a:pt x="698" y="1279"/>
                      <a:pt x="1015" y="1242"/>
                    </a:cubicBezTo>
                    <a:cubicBezTo>
                      <a:pt x="1060" y="1238"/>
                      <a:pt x="1103" y="1232"/>
                      <a:pt x="1148" y="1228"/>
                    </a:cubicBezTo>
                    <a:cubicBezTo>
                      <a:pt x="1193" y="1223"/>
                      <a:pt x="1236" y="1217"/>
                      <a:pt x="1282" y="1213"/>
                    </a:cubicBezTo>
                    <a:cubicBezTo>
                      <a:pt x="1322" y="1209"/>
                      <a:pt x="1365" y="1205"/>
                      <a:pt x="1406" y="1200"/>
                    </a:cubicBezTo>
                    <a:cubicBezTo>
                      <a:pt x="1935" y="1148"/>
                      <a:pt x="2468" y="1111"/>
                      <a:pt x="2998" y="1087"/>
                    </a:cubicBezTo>
                    <a:cubicBezTo>
                      <a:pt x="3043" y="1085"/>
                      <a:pt x="3086" y="1083"/>
                      <a:pt x="3132" y="1082"/>
                    </a:cubicBezTo>
                    <a:cubicBezTo>
                      <a:pt x="3177" y="1079"/>
                      <a:pt x="3220" y="1078"/>
                      <a:pt x="3265" y="1076"/>
                    </a:cubicBezTo>
                    <a:cubicBezTo>
                      <a:pt x="3531" y="1065"/>
                      <a:pt x="3798" y="1058"/>
                      <a:pt x="4062" y="1054"/>
                    </a:cubicBezTo>
                    <a:cubicBezTo>
                      <a:pt x="4298" y="1050"/>
                      <a:pt x="4534" y="1048"/>
                      <a:pt x="4769" y="1048"/>
                    </a:cubicBezTo>
                    <a:cubicBezTo>
                      <a:pt x="4910" y="1048"/>
                      <a:pt x="5052" y="1049"/>
                      <a:pt x="5193" y="1050"/>
                    </a:cubicBezTo>
                    <a:cubicBezTo>
                      <a:pt x="5238" y="1050"/>
                      <a:pt x="5281" y="1053"/>
                      <a:pt x="5326" y="1053"/>
                    </a:cubicBezTo>
                    <a:cubicBezTo>
                      <a:pt x="5371" y="1053"/>
                      <a:pt x="5414" y="1054"/>
                      <a:pt x="5460" y="1054"/>
                    </a:cubicBezTo>
                    <a:lnTo>
                      <a:pt x="5699" y="1058"/>
                    </a:lnTo>
                    <a:cubicBezTo>
                      <a:pt x="5743" y="1060"/>
                      <a:pt x="5786" y="1060"/>
                      <a:pt x="5830" y="1061"/>
                    </a:cubicBezTo>
                    <a:cubicBezTo>
                      <a:pt x="5876" y="1062"/>
                      <a:pt x="5921" y="1064"/>
                      <a:pt x="5968" y="1064"/>
                    </a:cubicBezTo>
                    <a:cubicBezTo>
                      <a:pt x="6179" y="1070"/>
                      <a:pt x="6389" y="1076"/>
                      <a:pt x="6600" y="1084"/>
                    </a:cubicBezTo>
                    <a:cubicBezTo>
                      <a:pt x="6598" y="995"/>
                      <a:pt x="6598" y="905"/>
                      <a:pt x="6597" y="816"/>
                    </a:cubicBezTo>
                    <a:cubicBezTo>
                      <a:pt x="6596" y="745"/>
                      <a:pt x="6595" y="672"/>
                      <a:pt x="6592" y="601"/>
                    </a:cubicBezTo>
                    <a:cubicBezTo>
                      <a:pt x="6591" y="574"/>
                      <a:pt x="6591" y="549"/>
                      <a:pt x="6590" y="521"/>
                    </a:cubicBezTo>
                    <a:cubicBezTo>
                      <a:pt x="6586" y="433"/>
                      <a:pt x="6583" y="342"/>
                      <a:pt x="6577" y="254"/>
                    </a:cubicBezTo>
                    <a:cubicBezTo>
                      <a:pt x="6572" y="190"/>
                      <a:pt x="6568" y="127"/>
                      <a:pt x="6561" y="63"/>
                    </a:cubicBezTo>
                    <a:lnTo>
                      <a:pt x="6561" y="57"/>
                    </a:lnTo>
                    <a:cubicBezTo>
                      <a:pt x="6561" y="55"/>
                      <a:pt x="6561" y="51"/>
                      <a:pt x="6560" y="49"/>
                    </a:cubicBezTo>
                    <a:cubicBezTo>
                      <a:pt x="6526" y="46"/>
                      <a:pt x="6491" y="45"/>
                      <a:pt x="6458" y="43"/>
                    </a:cubicBezTo>
                    <a:cubicBezTo>
                      <a:pt x="6393" y="39"/>
                      <a:pt x="6329" y="37"/>
                      <a:pt x="6264" y="34"/>
                    </a:cubicBezTo>
                    <a:lnTo>
                      <a:pt x="6259" y="34"/>
                    </a:lnTo>
                    <a:cubicBezTo>
                      <a:pt x="6213" y="33"/>
                      <a:pt x="6166" y="29"/>
                      <a:pt x="6120" y="28"/>
                    </a:cubicBezTo>
                    <a:cubicBezTo>
                      <a:pt x="6093" y="27"/>
                      <a:pt x="6069" y="27"/>
                      <a:pt x="6043" y="26"/>
                    </a:cubicBezTo>
                    <a:cubicBezTo>
                      <a:pt x="6029" y="26"/>
                      <a:pt x="6015" y="23"/>
                      <a:pt x="6003" y="23"/>
                    </a:cubicBezTo>
                    <a:cubicBezTo>
                      <a:pt x="5981" y="22"/>
                      <a:pt x="5957" y="22"/>
                      <a:pt x="5935" y="21"/>
                    </a:cubicBezTo>
                    <a:cubicBezTo>
                      <a:pt x="5910" y="20"/>
                      <a:pt x="5883" y="20"/>
                      <a:pt x="5858" y="17"/>
                    </a:cubicBezTo>
                    <a:cubicBezTo>
                      <a:pt x="5848" y="17"/>
                      <a:pt x="5838" y="17"/>
                      <a:pt x="5830" y="16"/>
                    </a:cubicBezTo>
                    <a:cubicBezTo>
                      <a:pt x="5796" y="15"/>
                      <a:pt x="5761" y="15"/>
                      <a:pt x="5728" y="14"/>
                    </a:cubicBezTo>
                    <a:lnTo>
                      <a:pt x="5719" y="14"/>
                    </a:lnTo>
                    <a:cubicBezTo>
                      <a:pt x="5685" y="12"/>
                      <a:pt x="5650" y="12"/>
                      <a:pt x="5616" y="10"/>
                    </a:cubicBezTo>
                    <a:cubicBezTo>
                      <a:pt x="5580" y="9"/>
                      <a:pt x="5544" y="9"/>
                      <a:pt x="5507" y="7"/>
                    </a:cubicBezTo>
                    <a:lnTo>
                      <a:pt x="5498" y="7"/>
                    </a:lnTo>
                    <a:cubicBezTo>
                      <a:pt x="5465" y="7"/>
                      <a:pt x="5434" y="6"/>
                      <a:pt x="5401" y="6"/>
                    </a:cubicBezTo>
                    <a:lnTo>
                      <a:pt x="5362" y="6"/>
                    </a:lnTo>
                    <a:cubicBezTo>
                      <a:pt x="5341" y="6"/>
                      <a:pt x="5318" y="6"/>
                      <a:pt x="5296" y="5"/>
                    </a:cubicBezTo>
                    <a:cubicBezTo>
                      <a:pt x="5274" y="5"/>
                      <a:pt x="5252" y="5"/>
                      <a:pt x="5232" y="3"/>
                    </a:cubicBezTo>
                    <a:lnTo>
                      <a:pt x="5187" y="3"/>
                    </a:lnTo>
                    <a:cubicBezTo>
                      <a:pt x="5152" y="3"/>
                      <a:pt x="5118" y="3"/>
                      <a:pt x="5084" y="1"/>
                    </a:cubicBezTo>
                    <a:cubicBezTo>
                      <a:pt x="5046" y="1"/>
                      <a:pt x="5008" y="1"/>
                      <a:pt x="4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1835;p50">
                <a:extLst>
                  <a:ext uri="{FF2B5EF4-FFF2-40B4-BE49-F238E27FC236}">
                    <a16:creationId xmlns:a16="http://schemas.microsoft.com/office/drawing/2014/main" id="{0EDC4139-FF35-45C6-AFDA-F25B8DC45D86}"/>
                  </a:ext>
                </a:extLst>
              </p:cNvPr>
              <p:cNvSpPr/>
              <p:nvPr/>
            </p:nvSpPr>
            <p:spPr>
              <a:xfrm flipH="1">
                <a:off x="6920310" y="3993120"/>
                <a:ext cx="286519" cy="53194"/>
              </a:xfrm>
              <a:custGeom>
                <a:avLst/>
                <a:gdLst/>
                <a:ahLst/>
                <a:cxnLst/>
                <a:rect l="l" t="t" r="r" b="b"/>
                <a:pathLst>
                  <a:path w="6584" h="1214" extrusionOk="0">
                    <a:moveTo>
                      <a:pt x="3032" y="0"/>
                    </a:moveTo>
                    <a:cubicBezTo>
                      <a:pt x="2973" y="0"/>
                      <a:pt x="2914" y="3"/>
                      <a:pt x="2855" y="3"/>
                    </a:cubicBezTo>
                    <a:cubicBezTo>
                      <a:pt x="2834" y="3"/>
                      <a:pt x="2812" y="3"/>
                      <a:pt x="2792" y="4"/>
                    </a:cubicBezTo>
                    <a:cubicBezTo>
                      <a:pt x="2730" y="5"/>
                      <a:pt x="2669" y="6"/>
                      <a:pt x="2607" y="8"/>
                    </a:cubicBezTo>
                    <a:cubicBezTo>
                      <a:pt x="2591" y="8"/>
                      <a:pt x="2574" y="10"/>
                      <a:pt x="2559" y="10"/>
                    </a:cubicBezTo>
                    <a:cubicBezTo>
                      <a:pt x="2487" y="11"/>
                      <a:pt x="2416" y="14"/>
                      <a:pt x="2344" y="15"/>
                    </a:cubicBezTo>
                    <a:lnTo>
                      <a:pt x="2327" y="15"/>
                    </a:lnTo>
                    <a:cubicBezTo>
                      <a:pt x="2090" y="22"/>
                      <a:pt x="1854" y="33"/>
                      <a:pt x="1619" y="47"/>
                    </a:cubicBezTo>
                    <a:cubicBezTo>
                      <a:pt x="1523" y="53"/>
                      <a:pt x="1429" y="58"/>
                      <a:pt x="1334" y="64"/>
                    </a:cubicBezTo>
                    <a:cubicBezTo>
                      <a:pt x="1289" y="68"/>
                      <a:pt x="1245" y="70"/>
                      <a:pt x="1202" y="73"/>
                    </a:cubicBezTo>
                    <a:lnTo>
                      <a:pt x="1197" y="73"/>
                    </a:lnTo>
                    <a:cubicBezTo>
                      <a:pt x="1156" y="76"/>
                      <a:pt x="1111" y="79"/>
                      <a:pt x="1070" y="82"/>
                    </a:cubicBezTo>
                    <a:cubicBezTo>
                      <a:pt x="962" y="90"/>
                      <a:pt x="854" y="98"/>
                      <a:pt x="746" y="107"/>
                    </a:cubicBezTo>
                    <a:cubicBezTo>
                      <a:pt x="699" y="111"/>
                      <a:pt x="653" y="114"/>
                      <a:pt x="607" y="119"/>
                    </a:cubicBezTo>
                    <a:cubicBezTo>
                      <a:pt x="564" y="122"/>
                      <a:pt x="520" y="126"/>
                      <a:pt x="476" y="130"/>
                    </a:cubicBezTo>
                    <a:cubicBezTo>
                      <a:pt x="320" y="144"/>
                      <a:pt x="166" y="159"/>
                      <a:pt x="11" y="174"/>
                    </a:cubicBezTo>
                    <a:lnTo>
                      <a:pt x="11" y="180"/>
                    </a:lnTo>
                    <a:cubicBezTo>
                      <a:pt x="9" y="192"/>
                      <a:pt x="9" y="203"/>
                      <a:pt x="9" y="215"/>
                    </a:cubicBezTo>
                    <a:cubicBezTo>
                      <a:pt x="4" y="306"/>
                      <a:pt x="2" y="397"/>
                      <a:pt x="2" y="487"/>
                    </a:cubicBezTo>
                    <a:cubicBezTo>
                      <a:pt x="1" y="729"/>
                      <a:pt x="12" y="972"/>
                      <a:pt x="24" y="1213"/>
                    </a:cubicBezTo>
                    <a:cubicBezTo>
                      <a:pt x="221" y="1196"/>
                      <a:pt x="419" y="1181"/>
                      <a:pt x="616" y="1164"/>
                    </a:cubicBezTo>
                    <a:cubicBezTo>
                      <a:pt x="659" y="1161"/>
                      <a:pt x="704" y="1157"/>
                      <a:pt x="748" y="1154"/>
                    </a:cubicBezTo>
                    <a:cubicBezTo>
                      <a:pt x="756" y="1154"/>
                      <a:pt x="763" y="1154"/>
                      <a:pt x="771" y="1154"/>
                    </a:cubicBezTo>
                    <a:cubicBezTo>
                      <a:pt x="808" y="1154"/>
                      <a:pt x="845" y="1152"/>
                      <a:pt x="883" y="1148"/>
                    </a:cubicBezTo>
                    <a:cubicBezTo>
                      <a:pt x="976" y="1141"/>
                      <a:pt x="1070" y="1135"/>
                      <a:pt x="1164" y="1128"/>
                    </a:cubicBezTo>
                    <a:cubicBezTo>
                      <a:pt x="1208" y="1125"/>
                      <a:pt x="1253" y="1123"/>
                      <a:pt x="1296" y="1119"/>
                    </a:cubicBezTo>
                    <a:cubicBezTo>
                      <a:pt x="1328" y="1118"/>
                      <a:pt x="1361" y="1114"/>
                      <a:pt x="1393" y="1113"/>
                    </a:cubicBezTo>
                    <a:cubicBezTo>
                      <a:pt x="1405" y="1112"/>
                      <a:pt x="1417" y="1112"/>
                      <a:pt x="1428" y="1112"/>
                    </a:cubicBezTo>
                    <a:cubicBezTo>
                      <a:pt x="2071" y="1073"/>
                      <a:pt x="2713" y="1045"/>
                      <a:pt x="3356" y="1038"/>
                    </a:cubicBezTo>
                    <a:cubicBezTo>
                      <a:pt x="3401" y="1038"/>
                      <a:pt x="3444" y="1037"/>
                      <a:pt x="3489" y="1037"/>
                    </a:cubicBezTo>
                    <a:cubicBezTo>
                      <a:pt x="3535" y="1037"/>
                      <a:pt x="3578" y="1035"/>
                      <a:pt x="3623" y="1035"/>
                    </a:cubicBezTo>
                    <a:cubicBezTo>
                      <a:pt x="3693" y="1034"/>
                      <a:pt x="3764" y="1034"/>
                      <a:pt x="3834" y="1034"/>
                    </a:cubicBezTo>
                    <a:cubicBezTo>
                      <a:pt x="3905" y="1034"/>
                      <a:pt x="3975" y="1034"/>
                      <a:pt x="4045" y="1035"/>
                    </a:cubicBezTo>
                    <a:cubicBezTo>
                      <a:pt x="4638" y="1039"/>
                      <a:pt x="5231" y="1061"/>
                      <a:pt x="5823" y="1103"/>
                    </a:cubicBezTo>
                    <a:cubicBezTo>
                      <a:pt x="5867" y="1106"/>
                      <a:pt x="5911" y="1109"/>
                      <a:pt x="5956" y="1113"/>
                    </a:cubicBezTo>
                    <a:cubicBezTo>
                      <a:pt x="6001" y="1117"/>
                      <a:pt x="6044" y="1120"/>
                      <a:pt x="6089" y="1124"/>
                    </a:cubicBezTo>
                    <a:cubicBezTo>
                      <a:pt x="6248" y="1136"/>
                      <a:pt x="6408" y="1152"/>
                      <a:pt x="6567" y="1167"/>
                    </a:cubicBezTo>
                    <a:cubicBezTo>
                      <a:pt x="6567" y="1146"/>
                      <a:pt x="6569" y="1124"/>
                      <a:pt x="6569" y="1102"/>
                    </a:cubicBezTo>
                    <a:cubicBezTo>
                      <a:pt x="6571" y="1033"/>
                      <a:pt x="6573" y="966"/>
                      <a:pt x="6575" y="897"/>
                    </a:cubicBezTo>
                    <a:cubicBezTo>
                      <a:pt x="6575" y="886"/>
                      <a:pt x="6575" y="874"/>
                      <a:pt x="6576" y="863"/>
                    </a:cubicBezTo>
                    <a:cubicBezTo>
                      <a:pt x="6578" y="824"/>
                      <a:pt x="6578" y="787"/>
                      <a:pt x="6579" y="749"/>
                    </a:cubicBezTo>
                    <a:cubicBezTo>
                      <a:pt x="6582" y="643"/>
                      <a:pt x="6583" y="538"/>
                      <a:pt x="6583" y="432"/>
                    </a:cubicBezTo>
                    <a:lnTo>
                      <a:pt x="6583" y="423"/>
                    </a:lnTo>
                    <a:lnTo>
                      <a:pt x="6583" y="388"/>
                    </a:lnTo>
                    <a:lnTo>
                      <a:pt x="6583" y="330"/>
                    </a:lnTo>
                    <a:lnTo>
                      <a:pt x="6583" y="302"/>
                    </a:lnTo>
                    <a:cubicBezTo>
                      <a:pt x="6583" y="276"/>
                      <a:pt x="6583" y="250"/>
                      <a:pt x="6582" y="225"/>
                    </a:cubicBezTo>
                    <a:lnTo>
                      <a:pt x="6582" y="214"/>
                    </a:lnTo>
                    <a:cubicBezTo>
                      <a:pt x="6572" y="213"/>
                      <a:pt x="6560" y="212"/>
                      <a:pt x="6550" y="209"/>
                    </a:cubicBezTo>
                    <a:cubicBezTo>
                      <a:pt x="6547" y="209"/>
                      <a:pt x="6544" y="209"/>
                      <a:pt x="6542" y="208"/>
                    </a:cubicBezTo>
                    <a:cubicBezTo>
                      <a:pt x="6496" y="202"/>
                      <a:pt x="6453" y="196"/>
                      <a:pt x="6408" y="191"/>
                    </a:cubicBezTo>
                    <a:lnTo>
                      <a:pt x="6338" y="182"/>
                    </a:lnTo>
                    <a:cubicBezTo>
                      <a:pt x="6336" y="182"/>
                      <a:pt x="6333" y="182"/>
                      <a:pt x="6329" y="180"/>
                    </a:cubicBezTo>
                    <a:cubicBezTo>
                      <a:pt x="6292" y="177"/>
                      <a:pt x="6256" y="172"/>
                      <a:pt x="6218" y="167"/>
                    </a:cubicBezTo>
                    <a:cubicBezTo>
                      <a:pt x="6183" y="163"/>
                      <a:pt x="6150" y="159"/>
                      <a:pt x="6116" y="156"/>
                    </a:cubicBezTo>
                    <a:cubicBezTo>
                      <a:pt x="6106" y="155"/>
                      <a:pt x="6099" y="155"/>
                      <a:pt x="6090" y="153"/>
                    </a:cubicBezTo>
                    <a:lnTo>
                      <a:pt x="6003" y="144"/>
                    </a:lnTo>
                    <a:cubicBezTo>
                      <a:pt x="5988" y="143"/>
                      <a:pt x="5972" y="142"/>
                      <a:pt x="5956" y="138"/>
                    </a:cubicBezTo>
                    <a:cubicBezTo>
                      <a:pt x="5939" y="137"/>
                      <a:pt x="5924" y="136"/>
                      <a:pt x="5908" y="133"/>
                    </a:cubicBezTo>
                    <a:cubicBezTo>
                      <a:pt x="5904" y="133"/>
                      <a:pt x="5902" y="133"/>
                      <a:pt x="5901" y="131"/>
                    </a:cubicBezTo>
                    <a:cubicBezTo>
                      <a:pt x="5878" y="128"/>
                      <a:pt x="5856" y="127"/>
                      <a:pt x="5832" y="124"/>
                    </a:cubicBezTo>
                    <a:cubicBezTo>
                      <a:pt x="5823" y="122"/>
                      <a:pt x="5816" y="122"/>
                      <a:pt x="5808" y="121"/>
                    </a:cubicBezTo>
                    <a:cubicBezTo>
                      <a:pt x="5767" y="116"/>
                      <a:pt x="5728" y="114"/>
                      <a:pt x="5687" y="109"/>
                    </a:cubicBezTo>
                    <a:cubicBezTo>
                      <a:pt x="5657" y="107"/>
                      <a:pt x="5628" y="104"/>
                      <a:pt x="5597" y="101"/>
                    </a:cubicBezTo>
                    <a:cubicBezTo>
                      <a:pt x="5556" y="97"/>
                      <a:pt x="5515" y="93"/>
                      <a:pt x="5474" y="90"/>
                    </a:cubicBezTo>
                    <a:cubicBezTo>
                      <a:pt x="5444" y="86"/>
                      <a:pt x="5414" y="85"/>
                      <a:pt x="5382" y="82"/>
                    </a:cubicBezTo>
                    <a:cubicBezTo>
                      <a:pt x="5342" y="79"/>
                      <a:pt x="5301" y="75"/>
                      <a:pt x="5260" y="72"/>
                    </a:cubicBezTo>
                    <a:cubicBezTo>
                      <a:pt x="5229" y="69"/>
                      <a:pt x="5197" y="68"/>
                      <a:pt x="5165" y="64"/>
                    </a:cubicBezTo>
                    <a:cubicBezTo>
                      <a:pt x="5129" y="62"/>
                      <a:pt x="5094" y="58"/>
                      <a:pt x="5057" y="57"/>
                    </a:cubicBezTo>
                    <a:lnTo>
                      <a:pt x="5048" y="57"/>
                    </a:lnTo>
                    <a:cubicBezTo>
                      <a:pt x="5010" y="55"/>
                      <a:pt x="4973" y="53"/>
                      <a:pt x="4935" y="50"/>
                    </a:cubicBezTo>
                    <a:cubicBezTo>
                      <a:pt x="4903" y="49"/>
                      <a:pt x="4868" y="46"/>
                      <a:pt x="4834" y="44"/>
                    </a:cubicBezTo>
                    <a:cubicBezTo>
                      <a:pt x="4795" y="41"/>
                      <a:pt x="4756" y="40"/>
                      <a:pt x="4715" y="39"/>
                    </a:cubicBezTo>
                    <a:cubicBezTo>
                      <a:pt x="4684" y="37"/>
                      <a:pt x="4651" y="35"/>
                      <a:pt x="4620" y="33"/>
                    </a:cubicBezTo>
                    <a:cubicBezTo>
                      <a:pt x="4578" y="32"/>
                      <a:pt x="4537" y="28"/>
                      <a:pt x="4494" y="27"/>
                    </a:cubicBezTo>
                    <a:cubicBezTo>
                      <a:pt x="4464" y="26"/>
                      <a:pt x="4435" y="23"/>
                      <a:pt x="4405" y="22"/>
                    </a:cubicBezTo>
                    <a:cubicBezTo>
                      <a:pt x="4361" y="21"/>
                      <a:pt x="4319" y="20"/>
                      <a:pt x="4276" y="18"/>
                    </a:cubicBezTo>
                    <a:cubicBezTo>
                      <a:pt x="4247" y="17"/>
                      <a:pt x="4219" y="15"/>
                      <a:pt x="4190" y="15"/>
                    </a:cubicBezTo>
                    <a:lnTo>
                      <a:pt x="4056" y="11"/>
                    </a:lnTo>
                    <a:cubicBezTo>
                      <a:pt x="4029" y="10"/>
                      <a:pt x="4004" y="10"/>
                      <a:pt x="3977" y="8"/>
                    </a:cubicBezTo>
                    <a:cubicBezTo>
                      <a:pt x="3929" y="6"/>
                      <a:pt x="3879" y="6"/>
                      <a:pt x="3832" y="5"/>
                    </a:cubicBezTo>
                    <a:cubicBezTo>
                      <a:pt x="3809" y="5"/>
                      <a:pt x="3785" y="4"/>
                      <a:pt x="3762" y="4"/>
                    </a:cubicBezTo>
                    <a:cubicBezTo>
                      <a:pt x="3708" y="3"/>
                      <a:pt x="3652" y="3"/>
                      <a:pt x="35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1836;p50">
                <a:extLst>
                  <a:ext uri="{FF2B5EF4-FFF2-40B4-BE49-F238E27FC236}">
                    <a16:creationId xmlns:a16="http://schemas.microsoft.com/office/drawing/2014/main" id="{0E5E2987-4509-4554-9B40-80D80244A758}"/>
                  </a:ext>
                </a:extLst>
              </p:cNvPr>
              <p:cNvSpPr/>
              <p:nvPr/>
            </p:nvSpPr>
            <p:spPr>
              <a:xfrm flipH="1">
                <a:off x="7206446" y="3997852"/>
                <a:ext cx="44" cy="4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A57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1837;p50">
                <a:extLst>
                  <a:ext uri="{FF2B5EF4-FFF2-40B4-BE49-F238E27FC236}">
                    <a16:creationId xmlns:a16="http://schemas.microsoft.com/office/drawing/2014/main" id="{C6812FB0-9F03-4BE9-9956-16CB4EE03F51}"/>
                  </a:ext>
                </a:extLst>
              </p:cNvPr>
              <p:cNvSpPr/>
              <p:nvPr/>
            </p:nvSpPr>
            <p:spPr>
              <a:xfrm flipH="1">
                <a:off x="7206446" y="3997852"/>
                <a:ext cx="87" cy="526"/>
              </a:xfrm>
              <a:custGeom>
                <a:avLst/>
                <a:gdLst/>
                <a:ahLst/>
                <a:cxnLst/>
                <a:rect l="l" t="t" r="r" b="b"/>
                <a:pathLst>
                  <a:path w="2" h="12" extrusionOk="0">
                    <a:moveTo>
                      <a:pt x="1" y="0"/>
                    </a:moveTo>
                    <a:cubicBezTo>
                      <a:pt x="0" y="8"/>
                      <a:pt x="0" y="12"/>
                      <a:pt x="1" y="12"/>
                    </a:cubicBezTo>
                    <a:lnTo>
                      <a:pt x="1" y="7"/>
                    </a:lnTo>
                    <a:lnTo>
                      <a:pt x="1" y="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57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1838;p50">
                <a:extLst>
                  <a:ext uri="{FF2B5EF4-FFF2-40B4-BE49-F238E27FC236}">
                    <a16:creationId xmlns:a16="http://schemas.microsoft.com/office/drawing/2014/main" id="{5AB59AC0-A027-4A99-A4F3-76B82A82E73E}"/>
                  </a:ext>
                </a:extLst>
              </p:cNvPr>
              <p:cNvSpPr/>
              <p:nvPr/>
            </p:nvSpPr>
            <p:spPr>
              <a:xfrm flipH="1">
                <a:off x="6920972" y="3999123"/>
                <a:ext cx="131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3" h="9" extrusionOk="0">
                    <a:moveTo>
                      <a:pt x="3" y="8"/>
                    </a:moveTo>
                    <a:cubicBezTo>
                      <a:pt x="1" y="6"/>
                      <a:pt x="1" y="3"/>
                      <a:pt x="1" y="0"/>
                    </a:cubicBezTo>
                    <a:cubicBezTo>
                      <a:pt x="1" y="3"/>
                      <a:pt x="1" y="6"/>
                      <a:pt x="3" y="8"/>
                    </a:cubicBezTo>
                    <a:close/>
                  </a:path>
                </a:pathLst>
              </a:custGeom>
              <a:solidFill>
                <a:srgbClr val="A571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1839;p50">
                <a:extLst>
                  <a:ext uri="{FF2B5EF4-FFF2-40B4-BE49-F238E27FC236}">
                    <a16:creationId xmlns:a16="http://schemas.microsoft.com/office/drawing/2014/main" id="{63F8E603-3AD8-4FC7-A92A-D1353C9989FA}"/>
                  </a:ext>
                </a:extLst>
              </p:cNvPr>
              <p:cNvSpPr/>
              <p:nvPr/>
            </p:nvSpPr>
            <p:spPr>
              <a:xfrm flipH="1">
                <a:off x="6650116" y="1074367"/>
                <a:ext cx="1548701" cy="3657666"/>
              </a:xfrm>
              <a:custGeom>
                <a:avLst/>
                <a:gdLst/>
                <a:ahLst/>
                <a:cxnLst/>
                <a:rect l="l" t="t" r="r" b="b"/>
                <a:pathLst>
                  <a:path w="35588" h="83475" extrusionOk="0">
                    <a:moveTo>
                      <a:pt x="18079" y="260"/>
                    </a:moveTo>
                    <a:cubicBezTo>
                      <a:pt x="18293" y="260"/>
                      <a:pt x="18506" y="270"/>
                      <a:pt x="18720" y="292"/>
                    </a:cubicBezTo>
                    <a:cubicBezTo>
                      <a:pt x="19960" y="415"/>
                      <a:pt x="21147" y="901"/>
                      <a:pt x="22158" y="1622"/>
                    </a:cubicBezTo>
                    <a:cubicBezTo>
                      <a:pt x="22750" y="2044"/>
                      <a:pt x="23284" y="2551"/>
                      <a:pt x="23772" y="3089"/>
                    </a:cubicBezTo>
                    <a:cubicBezTo>
                      <a:pt x="24273" y="3637"/>
                      <a:pt x="24722" y="4234"/>
                      <a:pt x="25119" y="4862"/>
                    </a:cubicBezTo>
                    <a:cubicBezTo>
                      <a:pt x="24725" y="4848"/>
                      <a:pt x="24328" y="4839"/>
                      <a:pt x="23927" y="4839"/>
                    </a:cubicBezTo>
                    <a:cubicBezTo>
                      <a:pt x="23731" y="4839"/>
                      <a:pt x="23533" y="4841"/>
                      <a:pt x="23336" y="4843"/>
                    </a:cubicBezTo>
                    <a:cubicBezTo>
                      <a:pt x="23240" y="4844"/>
                      <a:pt x="23145" y="4847"/>
                      <a:pt x="23047" y="4849"/>
                    </a:cubicBezTo>
                    <a:cubicBezTo>
                      <a:pt x="23033" y="4849"/>
                      <a:pt x="23018" y="4850"/>
                      <a:pt x="23005" y="4850"/>
                    </a:cubicBezTo>
                    <a:cubicBezTo>
                      <a:pt x="22918" y="4854"/>
                      <a:pt x="22831" y="4855"/>
                      <a:pt x="22744" y="4858"/>
                    </a:cubicBezTo>
                    <a:cubicBezTo>
                      <a:pt x="22648" y="4861"/>
                      <a:pt x="22553" y="4865"/>
                      <a:pt x="22456" y="4868"/>
                    </a:cubicBezTo>
                    <a:lnTo>
                      <a:pt x="22453" y="4868"/>
                    </a:lnTo>
                    <a:cubicBezTo>
                      <a:pt x="22409" y="4870"/>
                      <a:pt x="22366" y="4872"/>
                      <a:pt x="22322" y="4873"/>
                    </a:cubicBezTo>
                    <a:cubicBezTo>
                      <a:pt x="22253" y="4877"/>
                      <a:pt x="22187" y="4879"/>
                      <a:pt x="22119" y="4884"/>
                    </a:cubicBezTo>
                    <a:cubicBezTo>
                      <a:pt x="22002" y="4890"/>
                      <a:pt x="21882" y="4897"/>
                      <a:pt x="21765" y="4904"/>
                    </a:cubicBezTo>
                    <a:cubicBezTo>
                      <a:pt x="21701" y="4908"/>
                      <a:pt x="21637" y="4913"/>
                      <a:pt x="21574" y="4918"/>
                    </a:cubicBezTo>
                    <a:cubicBezTo>
                      <a:pt x="21136" y="4947"/>
                      <a:pt x="20695" y="4984"/>
                      <a:pt x="20251" y="5030"/>
                    </a:cubicBezTo>
                    <a:cubicBezTo>
                      <a:pt x="19716" y="5086"/>
                      <a:pt x="19180" y="5153"/>
                      <a:pt x="18644" y="5233"/>
                    </a:cubicBezTo>
                    <a:cubicBezTo>
                      <a:pt x="18037" y="5325"/>
                      <a:pt x="17430" y="5430"/>
                      <a:pt x="16827" y="5552"/>
                    </a:cubicBezTo>
                    <a:cubicBezTo>
                      <a:pt x="16784" y="5562"/>
                      <a:pt x="16740" y="5570"/>
                      <a:pt x="16694" y="5580"/>
                    </a:cubicBezTo>
                    <a:cubicBezTo>
                      <a:pt x="16651" y="5588"/>
                      <a:pt x="16606" y="5599"/>
                      <a:pt x="16563" y="5608"/>
                    </a:cubicBezTo>
                    <a:cubicBezTo>
                      <a:pt x="16126" y="5699"/>
                      <a:pt x="15691" y="5797"/>
                      <a:pt x="15259" y="5905"/>
                    </a:cubicBezTo>
                    <a:cubicBezTo>
                      <a:pt x="14999" y="5969"/>
                      <a:pt x="14741" y="6037"/>
                      <a:pt x="14482" y="6107"/>
                    </a:cubicBezTo>
                    <a:cubicBezTo>
                      <a:pt x="14434" y="6120"/>
                      <a:pt x="14385" y="6133"/>
                      <a:pt x="14336" y="6145"/>
                    </a:cubicBezTo>
                    <a:cubicBezTo>
                      <a:pt x="14303" y="6155"/>
                      <a:pt x="14269" y="6165"/>
                      <a:pt x="14236" y="6173"/>
                    </a:cubicBezTo>
                    <a:lnTo>
                      <a:pt x="14145" y="6200"/>
                    </a:lnTo>
                    <a:cubicBezTo>
                      <a:pt x="14144" y="6200"/>
                      <a:pt x="14141" y="6201"/>
                      <a:pt x="14139" y="6201"/>
                    </a:cubicBezTo>
                    <a:cubicBezTo>
                      <a:pt x="14103" y="6211"/>
                      <a:pt x="14067" y="6221"/>
                      <a:pt x="14032" y="6231"/>
                    </a:cubicBezTo>
                    <a:cubicBezTo>
                      <a:pt x="13961" y="6252"/>
                      <a:pt x="13889" y="6272"/>
                      <a:pt x="13817" y="6294"/>
                    </a:cubicBezTo>
                    <a:cubicBezTo>
                      <a:pt x="13815" y="6295"/>
                      <a:pt x="13812" y="6295"/>
                      <a:pt x="13809" y="6296"/>
                    </a:cubicBezTo>
                    <a:cubicBezTo>
                      <a:pt x="13747" y="6316"/>
                      <a:pt x="13684" y="6333"/>
                      <a:pt x="13623" y="6352"/>
                    </a:cubicBezTo>
                    <a:cubicBezTo>
                      <a:pt x="13576" y="6365"/>
                      <a:pt x="13530" y="6380"/>
                      <a:pt x="13484" y="6394"/>
                    </a:cubicBezTo>
                    <a:cubicBezTo>
                      <a:pt x="13278" y="6456"/>
                      <a:pt x="13074" y="6520"/>
                      <a:pt x="12869" y="6585"/>
                    </a:cubicBezTo>
                    <a:cubicBezTo>
                      <a:pt x="12550" y="6688"/>
                      <a:pt x="12232" y="6795"/>
                      <a:pt x="11920" y="6905"/>
                    </a:cubicBezTo>
                    <a:cubicBezTo>
                      <a:pt x="11658" y="6998"/>
                      <a:pt x="11397" y="7095"/>
                      <a:pt x="11140" y="7193"/>
                    </a:cubicBezTo>
                    <a:cubicBezTo>
                      <a:pt x="10973" y="7257"/>
                      <a:pt x="10806" y="7322"/>
                      <a:pt x="10642" y="7389"/>
                    </a:cubicBezTo>
                    <a:cubicBezTo>
                      <a:pt x="10772" y="6895"/>
                      <a:pt x="10925" y="6410"/>
                      <a:pt x="11103" y="5935"/>
                    </a:cubicBezTo>
                    <a:cubicBezTo>
                      <a:pt x="11385" y="5181"/>
                      <a:pt x="11727" y="4461"/>
                      <a:pt x="12192" y="3802"/>
                    </a:cubicBezTo>
                    <a:cubicBezTo>
                      <a:pt x="12405" y="3498"/>
                      <a:pt x="12637" y="3207"/>
                      <a:pt x="12871" y="2920"/>
                    </a:cubicBezTo>
                    <a:cubicBezTo>
                      <a:pt x="13099" y="2639"/>
                      <a:pt x="13334" y="2367"/>
                      <a:pt x="13594" y="2116"/>
                    </a:cubicBezTo>
                    <a:cubicBezTo>
                      <a:pt x="14066" y="1656"/>
                      <a:pt x="14602" y="1263"/>
                      <a:pt x="15188" y="959"/>
                    </a:cubicBezTo>
                    <a:cubicBezTo>
                      <a:pt x="16081" y="495"/>
                      <a:pt x="17077" y="260"/>
                      <a:pt x="18079" y="260"/>
                    </a:cubicBezTo>
                    <a:close/>
                    <a:moveTo>
                      <a:pt x="24598" y="9230"/>
                    </a:moveTo>
                    <a:cubicBezTo>
                      <a:pt x="24595" y="9236"/>
                      <a:pt x="24594" y="9239"/>
                      <a:pt x="24594" y="9239"/>
                    </a:cubicBezTo>
                    <a:cubicBezTo>
                      <a:pt x="24594" y="9239"/>
                      <a:pt x="24596" y="9234"/>
                      <a:pt x="24598" y="9230"/>
                    </a:cubicBezTo>
                    <a:close/>
                    <a:moveTo>
                      <a:pt x="25184" y="6794"/>
                    </a:moveTo>
                    <a:cubicBezTo>
                      <a:pt x="25462" y="7210"/>
                      <a:pt x="25668" y="7645"/>
                      <a:pt x="25792" y="8125"/>
                    </a:cubicBezTo>
                    <a:cubicBezTo>
                      <a:pt x="25856" y="8372"/>
                      <a:pt x="25892" y="8593"/>
                      <a:pt x="25907" y="8840"/>
                    </a:cubicBezTo>
                    <a:cubicBezTo>
                      <a:pt x="25914" y="8963"/>
                      <a:pt x="25914" y="9088"/>
                      <a:pt x="25908" y="9211"/>
                    </a:cubicBezTo>
                    <a:cubicBezTo>
                      <a:pt x="25902" y="9329"/>
                      <a:pt x="25896" y="9434"/>
                      <a:pt x="25830" y="9531"/>
                    </a:cubicBezTo>
                    <a:cubicBezTo>
                      <a:pt x="25828" y="9532"/>
                      <a:pt x="25821" y="9541"/>
                      <a:pt x="25816" y="9545"/>
                    </a:cubicBezTo>
                    <a:cubicBezTo>
                      <a:pt x="25809" y="9554"/>
                      <a:pt x="25801" y="9561"/>
                      <a:pt x="25793" y="9568"/>
                    </a:cubicBezTo>
                    <a:cubicBezTo>
                      <a:pt x="25789" y="9571"/>
                      <a:pt x="25784" y="9577"/>
                      <a:pt x="25780" y="9579"/>
                    </a:cubicBezTo>
                    <a:cubicBezTo>
                      <a:pt x="25770" y="9587"/>
                      <a:pt x="25760" y="9593"/>
                      <a:pt x="25750" y="9600"/>
                    </a:cubicBezTo>
                    <a:cubicBezTo>
                      <a:pt x="25740" y="9606"/>
                      <a:pt x="25731" y="9611"/>
                      <a:pt x="25721" y="9616"/>
                    </a:cubicBezTo>
                    <a:cubicBezTo>
                      <a:pt x="25716" y="9619"/>
                      <a:pt x="25708" y="9622"/>
                      <a:pt x="25705" y="9623"/>
                    </a:cubicBezTo>
                    <a:cubicBezTo>
                      <a:pt x="25685" y="9630"/>
                      <a:pt x="25664" y="9637"/>
                      <a:pt x="25642" y="9642"/>
                    </a:cubicBezTo>
                    <a:cubicBezTo>
                      <a:pt x="25630" y="9645"/>
                      <a:pt x="25621" y="9647"/>
                      <a:pt x="25610" y="9649"/>
                    </a:cubicBezTo>
                    <a:cubicBezTo>
                      <a:pt x="25605" y="9651"/>
                      <a:pt x="25601" y="9651"/>
                      <a:pt x="25600" y="9651"/>
                    </a:cubicBezTo>
                    <a:lnTo>
                      <a:pt x="25594" y="9651"/>
                    </a:lnTo>
                    <a:cubicBezTo>
                      <a:pt x="25577" y="9652"/>
                      <a:pt x="25560" y="9653"/>
                      <a:pt x="25542" y="9653"/>
                    </a:cubicBezTo>
                    <a:cubicBezTo>
                      <a:pt x="25534" y="9653"/>
                      <a:pt x="25527" y="9653"/>
                      <a:pt x="25519" y="9652"/>
                    </a:cubicBezTo>
                    <a:cubicBezTo>
                      <a:pt x="25507" y="9652"/>
                      <a:pt x="25496" y="9651"/>
                      <a:pt x="25484" y="9651"/>
                    </a:cubicBezTo>
                    <a:cubicBezTo>
                      <a:pt x="25480" y="9651"/>
                      <a:pt x="25477" y="9649"/>
                      <a:pt x="25473" y="9649"/>
                    </a:cubicBezTo>
                    <a:cubicBezTo>
                      <a:pt x="25447" y="9645"/>
                      <a:pt x="25420" y="9640"/>
                      <a:pt x="25395" y="9632"/>
                    </a:cubicBezTo>
                    <a:cubicBezTo>
                      <a:pt x="25383" y="9629"/>
                      <a:pt x="25373" y="9625"/>
                      <a:pt x="25361" y="9620"/>
                    </a:cubicBezTo>
                    <a:lnTo>
                      <a:pt x="25348" y="9616"/>
                    </a:lnTo>
                    <a:cubicBezTo>
                      <a:pt x="25326" y="9606"/>
                      <a:pt x="25304" y="9594"/>
                      <a:pt x="25283" y="9582"/>
                    </a:cubicBezTo>
                    <a:cubicBezTo>
                      <a:pt x="25272" y="9574"/>
                      <a:pt x="25261" y="9567"/>
                      <a:pt x="25249" y="9558"/>
                    </a:cubicBezTo>
                    <a:cubicBezTo>
                      <a:pt x="25247" y="9558"/>
                      <a:pt x="25247" y="9556"/>
                      <a:pt x="25246" y="9556"/>
                    </a:cubicBezTo>
                    <a:cubicBezTo>
                      <a:pt x="25242" y="9553"/>
                      <a:pt x="25236" y="9549"/>
                      <a:pt x="25232" y="9545"/>
                    </a:cubicBezTo>
                    <a:cubicBezTo>
                      <a:pt x="25209" y="9526"/>
                      <a:pt x="25187" y="9504"/>
                      <a:pt x="25166" y="9483"/>
                    </a:cubicBezTo>
                    <a:cubicBezTo>
                      <a:pt x="25152" y="9468"/>
                      <a:pt x="25141" y="9454"/>
                      <a:pt x="25130" y="9440"/>
                    </a:cubicBezTo>
                    <a:cubicBezTo>
                      <a:pt x="25112" y="9416"/>
                      <a:pt x="25094" y="9391"/>
                      <a:pt x="25073" y="9353"/>
                    </a:cubicBezTo>
                    <a:cubicBezTo>
                      <a:pt x="25059" y="9329"/>
                      <a:pt x="25046" y="9304"/>
                      <a:pt x="25035" y="9280"/>
                    </a:cubicBezTo>
                    <a:cubicBezTo>
                      <a:pt x="25018" y="9245"/>
                      <a:pt x="25018" y="9243"/>
                      <a:pt x="25004" y="9208"/>
                    </a:cubicBezTo>
                    <a:cubicBezTo>
                      <a:pt x="24990" y="9171"/>
                      <a:pt x="24978" y="9131"/>
                      <a:pt x="24967" y="9092"/>
                    </a:cubicBezTo>
                    <a:cubicBezTo>
                      <a:pt x="24946" y="9019"/>
                      <a:pt x="24931" y="8941"/>
                      <a:pt x="24920" y="8866"/>
                    </a:cubicBezTo>
                    <a:cubicBezTo>
                      <a:pt x="24911" y="8808"/>
                      <a:pt x="24849" y="8770"/>
                      <a:pt x="24794" y="8769"/>
                    </a:cubicBezTo>
                    <a:cubicBezTo>
                      <a:pt x="24787" y="8769"/>
                      <a:pt x="24781" y="8769"/>
                      <a:pt x="24774" y="8770"/>
                    </a:cubicBezTo>
                    <a:cubicBezTo>
                      <a:pt x="24710" y="8781"/>
                      <a:pt x="24658" y="8834"/>
                      <a:pt x="24658" y="8900"/>
                    </a:cubicBezTo>
                    <a:cubicBezTo>
                      <a:pt x="24658" y="8935"/>
                      <a:pt x="24658" y="8969"/>
                      <a:pt x="24653" y="9004"/>
                    </a:cubicBezTo>
                    <a:cubicBezTo>
                      <a:pt x="24653" y="9011"/>
                      <a:pt x="24652" y="9019"/>
                      <a:pt x="24650" y="9027"/>
                    </a:cubicBezTo>
                    <a:cubicBezTo>
                      <a:pt x="24650" y="9028"/>
                      <a:pt x="24650" y="9030"/>
                      <a:pt x="24649" y="9033"/>
                    </a:cubicBezTo>
                    <a:cubicBezTo>
                      <a:pt x="24646" y="9051"/>
                      <a:pt x="24642" y="9071"/>
                      <a:pt x="24637" y="9090"/>
                    </a:cubicBezTo>
                    <a:cubicBezTo>
                      <a:pt x="24630" y="9120"/>
                      <a:pt x="24621" y="9150"/>
                      <a:pt x="24612" y="9181"/>
                    </a:cubicBezTo>
                    <a:lnTo>
                      <a:pt x="24594" y="9229"/>
                    </a:lnTo>
                    <a:cubicBezTo>
                      <a:pt x="24594" y="9230"/>
                      <a:pt x="24592" y="9231"/>
                      <a:pt x="24592" y="9234"/>
                    </a:cubicBezTo>
                    <a:cubicBezTo>
                      <a:pt x="24594" y="9239"/>
                      <a:pt x="24589" y="9249"/>
                      <a:pt x="24585" y="9258"/>
                    </a:cubicBezTo>
                    <a:cubicBezTo>
                      <a:pt x="24555" y="9322"/>
                      <a:pt x="24519" y="9381"/>
                      <a:pt x="24476" y="9438"/>
                    </a:cubicBezTo>
                    <a:cubicBezTo>
                      <a:pt x="24475" y="9439"/>
                      <a:pt x="24471" y="9444"/>
                      <a:pt x="24470" y="9446"/>
                    </a:cubicBezTo>
                    <a:cubicBezTo>
                      <a:pt x="24465" y="9452"/>
                      <a:pt x="24462" y="9456"/>
                      <a:pt x="24458" y="9462"/>
                    </a:cubicBezTo>
                    <a:cubicBezTo>
                      <a:pt x="24449" y="9474"/>
                      <a:pt x="24440" y="9485"/>
                      <a:pt x="24429" y="9497"/>
                    </a:cubicBezTo>
                    <a:cubicBezTo>
                      <a:pt x="24405" y="9525"/>
                      <a:pt x="24378" y="9550"/>
                      <a:pt x="24353" y="9577"/>
                    </a:cubicBezTo>
                    <a:cubicBezTo>
                      <a:pt x="24195" y="9727"/>
                      <a:pt x="23987" y="9832"/>
                      <a:pt x="23772" y="9873"/>
                    </a:cubicBezTo>
                    <a:cubicBezTo>
                      <a:pt x="23726" y="9881"/>
                      <a:pt x="23680" y="9887"/>
                      <a:pt x="23632" y="9890"/>
                    </a:cubicBezTo>
                    <a:cubicBezTo>
                      <a:pt x="23604" y="9892"/>
                      <a:pt x="23576" y="9893"/>
                      <a:pt x="23548" y="9893"/>
                    </a:cubicBezTo>
                    <a:cubicBezTo>
                      <a:pt x="23257" y="9893"/>
                      <a:pt x="22979" y="9806"/>
                      <a:pt x="22725" y="9663"/>
                    </a:cubicBezTo>
                    <a:cubicBezTo>
                      <a:pt x="22431" y="9497"/>
                      <a:pt x="22190" y="9271"/>
                      <a:pt x="21974" y="9007"/>
                    </a:cubicBezTo>
                    <a:cubicBezTo>
                      <a:pt x="21963" y="8996"/>
                      <a:pt x="21955" y="8984"/>
                      <a:pt x="21946" y="8970"/>
                    </a:cubicBezTo>
                    <a:cubicBezTo>
                      <a:pt x="21717" y="8683"/>
                      <a:pt x="21521" y="8357"/>
                      <a:pt x="21331" y="8038"/>
                    </a:cubicBezTo>
                    <a:cubicBezTo>
                      <a:pt x="21306" y="7997"/>
                      <a:pt x="21261" y="7972"/>
                      <a:pt x="21214" y="7972"/>
                    </a:cubicBezTo>
                    <a:cubicBezTo>
                      <a:pt x="21197" y="7972"/>
                      <a:pt x="21180" y="7976"/>
                      <a:pt x="21164" y="7982"/>
                    </a:cubicBezTo>
                    <a:cubicBezTo>
                      <a:pt x="21100" y="8010"/>
                      <a:pt x="21074" y="8073"/>
                      <a:pt x="21087" y="8139"/>
                    </a:cubicBezTo>
                    <a:cubicBezTo>
                      <a:pt x="21090" y="8152"/>
                      <a:pt x="21092" y="8166"/>
                      <a:pt x="21094" y="8177"/>
                    </a:cubicBezTo>
                    <a:cubicBezTo>
                      <a:pt x="21094" y="8180"/>
                      <a:pt x="21096" y="8183"/>
                      <a:pt x="21096" y="8184"/>
                    </a:cubicBezTo>
                    <a:lnTo>
                      <a:pt x="21096" y="8193"/>
                    </a:lnTo>
                    <a:cubicBezTo>
                      <a:pt x="21097" y="8215"/>
                      <a:pt x="21099" y="8235"/>
                      <a:pt x="21100" y="8256"/>
                    </a:cubicBezTo>
                    <a:cubicBezTo>
                      <a:pt x="21100" y="8282"/>
                      <a:pt x="21100" y="8307"/>
                      <a:pt x="21099" y="8332"/>
                    </a:cubicBezTo>
                    <a:cubicBezTo>
                      <a:pt x="21097" y="8346"/>
                      <a:pt x="21097" y="8357"/>
                      <a:pt x="21096" y="8370"/>
                    </a:cubicBezTo>
                    <a:lnTo>
                      <a:pt x="21096" y="8377"/>
                    </a:lnTo>
                    <a:cubicBezTo>
                      <a:pt x="21096" y="8378"/>
                      <a:pt x="21094" y="8382"/>
                      <a:pt x="21094" y="8384"/>
                    </a:cubicBezTo>
                    <a:cubicBezTo>
                      <a:pt x="21086" y="8429"/>
                      <a:pt x="21077" y="8473"/>
                      <a:pt x="21063" y="8517"/>
                    </a:cubicBezTo>
                    <a:cubicBezTo>
                      <a:pt x="21056" y="8538"/>
                      <a:pt x="21048" y="8560"/>
                      <a:pt x="21041" y="8580"/>
                    </a:cubicBezTo>
                    <a:cubicBezTo>
                      <a:pt x="21039" y="8584"/>
                      <a:pt x="21032" y="8602"/>
                      <a:pt x="21030" y="8603"/>
                    </a:cubicBezTo>
                    <a:cubicBezTo>
                      <a:pt x="21024" y="8615"/>
                      <a:pt x="21021" y="8627"/>
                      <a:pt x="21015" y="8637"/>
                    </a:cubicBezTo>
                    <a:cubicBezTo>
                      <a:pt x="20994" y="8679"/>
                      <a:pt x="20970" y="8718"/>
                      <a:pt x="20943" y="8758"/>
                    </a:cubicBezTo>
                    <a:cubicBezTo>
                      <a:pt x="20936" y="8767"/>
                      <a:pt x="20929" y="8779"/>
                      <a:pt x="20922" y="8789"/>
                    </a:cubicBezTo>
                    <a:cubicBezTo>
                      <a:pt x="20922" y="8789"/>
                      <a:pt x="20912" y="8802"/>
                      <a:pt x="20907" y="8808"/>
                    </a:cubicBezTo>
                    <a:cubicBezTo>
                      <a:pt x="20893" y="8827"/>
                      <a:pt x="20877" y="8846"/>
                      <a:pt x="20861" y="8863"/>
                    </a:cubicBezTo>
                    <a:cubicBezTo>
                      <a:pt x="20829" y="8899"/>
                      <a:pt x="20796" y="8933"/>
                      <a:pt x="20760" y="8964"/>
                    </a:cubicBezTo>
                    <a:cubicBezTo>
                      <a:pt x="20713" y="9007"/>
                      <a:pt x="20696" y="9020"/>
                      <a:pt x="20652" y="9050"/>
                    </a:cubicBezTo>
                    <a:cubicBezTo>
                      <a:pt x="20614" y="9078"/>
                      <a:pt x="20571" y="9104"/>
                      <a:pt x="20529" y="9127"/>
                    </a:cubicBezTo>
                    <a:cubicBezTo>
                      <a:pt x="20506" y="9141"/>
                      <a:pt x="20482" y="9152"/>
                      <a:pt x="20458" y="9164"/>
                    </a:cubicBezTo>
                    <a:cubicBezTo>
                      <a:pt x="20448" y="9167"/>
                      <a:pt x="20437" y="9173"/>
                      <a:pt x="20428" y="9178"/>
                    </a:cubicBezTo>
                    <a:cubicBezTo>
                      <a:pt x="20424" y="9179"/>
                      <a:pt x="20405" y="9188"/>
                      <a:pt x="20400" y="9189"/>
                    </a:cubicBezTo>
                    <a:cubicBezTo>
                      <a:pt x="20307" y="9228"/>
                      <a:pt x="20211" y="9252"/>
                      <a:pt x="20112" y="9271"/>
                    </a:cubicBezTo>
                    <a:cubicBezTo>
                      <a:pt x="20108" y="9271"/>
                      <a:pt x="20106" y="9272"/>
                      <a:pt x="20104" y="9272"/>
                    </a:cubicBezTo>
                    <a:cubicBezTo>
                      <a:pt x="20102" y="9272"/>
                      <a:pt x="20099" y="9272"/>
                      <a:pt x="20095" y="9274"/>
                    </a:cubicBezTo>
                    <a:lnTo>
                      <a:pt x="20056" y="9278"/>
                    </a:lnTo>
                    <a:lnTo>
                      <a:pt x="19990" y="9282"/>
                    </a:lnTo>
                    <a:cubicBezTo>
                      <a:pt x="19977" y="9283"/>
                      <a:pt x="19964" y="9283"/>
                      <a:pt x="19951" y="9283"/>
                    </a:cubicBezTo>
                    <a:cubicBezTo>
                      <a:pt x="19906" y="9283"/>
                      <a:pt x="19860" y="9281"/>
                      <a:pt x="19815" y="9276"/>
                    </a:cubicBezTo>
                    <a:cubicBezTo>
                      <a:pt x="19756" y="9272"/>
                      <a:pt x="19737" y="9269"/>
                      <a:pt x="19676" y="9258"/>
                    </a:cubicBezTo>
                    <a:cubicBezTo>
                      <a:pt x="19618" y="9246"/>
                      <a:pt x="19561" y="9234"/>
                      <a:pt x="19505" y="9217"/>
                    </a:cubicBezTo>
                    <a:cubicBezTo>
                      <a:pt x="19433" y="9196"/>
                      <a:pt x="19366" y="9172"/>
                      <a:pt x="19297" y="9143"/>
                    </a:cubicBezTo>
                    <a:cubicBezTo>
                      <a:pt x="19164" y="9086"/>
                      <a:pt x="19038" y="9016"/>
                      <a:pt x="18910" y="8933"/>
                    </a:cubicBezTo>
                    <a:cubicBezTo>
                      <a:pt x="18722" y="8808"/>
                      <a:pt x="18555" y="8667"/>
                      <a:pt x="18389" y="8504"/>
                    </a:cubicBezTo>
                    <a:cubicBezTo>
                      <a:pt x="18115" y="8232"/>
                      <a:pt x="17877" y="7937"/>
                      <a:pt x="17669" y="7617"/>
                    </a:cubicBezTo>
                    <a:cubicBezTo>
                      <a:pt x="18052" y="7553"/>
                      <a:pt x="18439" y="7493"/>
                      <a:pt x="18829" y="7435"/>
                    </a:cubicBezTo>
                    <a:cubicBezTo>
                      <a:pt x="18834" y="7432"/>
                      <a:pt x="18840" y="7432"/>
                      <a:pt x="18846" y="7431"/>
                    </a:cubicBezTo>
                    <a:cubicBezTo>
                      <a:pt x="18948" y="7417"/>
                      <a:pt x="19048" y="7401"/>
                      <a:pt x="19149" y="7386"/>
                    </a:cubicBezTo>
                    <a:cubicBezTo>
                      <a:pt x="19173" y="7384"/>
                      <a:pt x="19198" y="7379"/>
                      <a:pt x="19222" y="7377"/>
                    </a:cubicBezTo>
                    <a:cubicBezTo>
                      <a:pt x="19309" y="7363"/>
                      <a:pt x="19396" y="7351"/>
                      <a:pt x="19483" y="7338"/>
                    </a:cubicBezTo>
                    <a:cubicBezTo>
                      <a:pt x="19502" y="7336"/>
                      <a:pt x="19519" y="7334"/>
                      <a:pt x="19538" y="7331"/>
                    </a:cubicBezTo>
                    <a:cubicBezTo>
                      <a:pt x="21151" y="7106"/>
                      <a:pt x="22737" y="6944"/>
                      <a:pt x="24236" y="6846"/>
                    </a:cubicBezTo>
                    <a:lnTo>
                      <a:pt x="24379" y="6838"/>
                    </a:lnTo>
                    <a:lnTo>
                      <a:pt x="24522" y="6829"/>
                    </a:lnTo>
                    <a:cubicBezTo>
                      <a:pt x="24745" y="6816"/>
                      <a:pt x="24965" y="6805"/>
                      <a:pt x="25184" y="6794"/>
                    </a:cubicBezTo>
                    <a:close/>
                    <a:moveTo>
                      <a:pt x="14791" y="8158"/>
                    </a:moveTo>
                    <a:cubicBezTo>
                      <a:pt x="14792" y="8168"/>
                      <a:pt x="14795" y="8179"/>
                      <a:pt x="14796" y="8190"/>
                    </a:cubicBezTo>
                    <a:cubicBezTo>
                      <a:pt x="14800" y="8224"/>
                      <a:pt x="14803" y="8255"/>
                      <a:pt x="14807" y="8289"/>
                    </a:cubicBezTo>
                    <a:cubicBezTo>
                      <a:pt x="14809" y="8302"/>
                      <a:pt x="14811" y="8317"/>
                      <a:pt x="14812" y="8329"/>
                    </a:cubicBezTo>
                    <a:cubicBezTo>
                      <a:pt x="14818" y="8382"/>
                      <a:pt x="14823" y="8434"/>
                      <a:pt x="14826" y="8486"/>
                    </a:cubicBezTo>
                    <a:cubicBezTo>
                      <a:pt x="14848" y="8750"/>
                      <a:pt x="14854" y="9014"/>
                      <a:pt x="14846" y="9278"/>
                    </a:cubicBezTo>
                    <a:cubicBezTo>
                      <a:pt x="14841" y="9410"/>
                      <a:pt x="14834" y="9542"/>
                      <a:pt x="14823" y="9674"/>
                    </a:cubicBezTo>
                    <a:cubicBezTo>
                      <a:pt x="14817" y="9739"/>
                      <a:pt x="14809" y="9806"/>
                      <a:pt x="14802" y="9872"/>
                    </a:cubicBezTo>
                    <a:cubicBezTo>
                      <a:pt x="14799" y="9902"/>
                      <a:pt x="14795" y="9932"/>
                      <a:pt x="14790" y="9961"/>
                    </a:cubicBezTo>
                    <a:cubicBezTo>
                      <a:pt x="14790" y="9962"/>
                      <a:pt x="14790" y="9965"/>
                      <a:pt x="14789" y="9967"/>
                    </a:cubicBezTo>
                    <a:cubicBezTo>
                      <a:pt x="14788" y="9974"/>
                      <a:pt x="14788" y="9982"/>
                      <a:pt x="14785" y="9989"/>
                    </a:cubicBezTo>
                    <a:cubicBezTo>
                      <a:pt x="14783" y="10008"/>
                      <a:pt x="14780" y="10025"/>
                      <a:pt x="14778" y="10044"/>
                    </a:cubicBezTo>
                    <a:cubicBezTo>
                      <a:pt x="14741" y="10297"/>
                      <a:pt x="14690" y="10548"/>
                      <a:pt x="14610" y="10792"/>
                    </a:cubicBezTo>
                    <a:cubicBezTo>
                      <a:pt x="14590" y="10854"/>
                      <a:pt x="14570" y="10913"/>
                      <a:pt x="14545" y="10971"/>
                    </a:cubicBezTo>
                    <a:cubicBezTo>
                      <a:pt x="14542" y="10980"/>
                      <a:pt x="14538" y="10987"/>
                      <a:pt x="14535" y="10995"/>
                    </a:cubicBezTo>
                    <a:cubicBezTo>
                      <a:pt x="14535" y="10997"/>
                      <a:pt x="14534" y="11000"/>
                      <a:pt x="14532" y="11003"/>
                    </a:cubicBezTo>
                    <a:cubicBezTo>
                      <a:pt x="14529" y="11009"/>
                      <a:pt x="14527" y="11016"/>
                      <a:pt x="14527" y="11017"/>
                    </a:cubicBezTo>
                    <a:cubicBezTo>
                      <a:pt x="14523" y="11023"/>
                      <a:pt x="14521" y="11030"/>
                      <a:pt x="14517" y="11036"/>
                    </a:cubicBezTo>
                    <a:cubicBezTo>
                      <a:pt x="14505" y="11065"/>
                      <a:pt x="14492" y="11094"/>
                      <a:pt x="14477" y="11122"/>
                    </a:cubicBezTo>
                    <a:cubicBezTo>
                      <a:pt x="14422" y="11235"/>
                      <a:pt x="14356" y="11342"/>
                      <a:pt x="14281" y="11444"/>
                    </a:cubicBezTo>
                    <a:cubicBezTo>
                      <a:pt x="14278" y="11448"/>
                      <a:pt x="14274" y="11454"/>
                      <a:pt x="14269" y="11458"/>
                    </a:cubicBezTo>
                    <a:cubicBezTo>
                      <a:pt x="14261" y="11470"/>
                      <a:pt x="14252" y="11480"/>
                      <a:pt x="14242" y="11492"/>
                    </a:cubicBezTo>
                    <a:lnTo>
                      <a:pt x="14185" y="11557"/>
                    </a:lnTo>
                    <a:cubicBezTo>
                      <a:pt x="14146" y="11599"/>
                      <a:pt x="14105" y="11639"/>
                      <a:pt x="14062" y="11678"/>
                    </a:cubicBezTo>
                    <a:cubicBezTo>
                      <a:pt x="14040" y="11696"/>
                      <a:pt x="14018" y="11715"/>
                      <a:pt x="13995" y="11732"/>
                    </a:cubicBezTo>
                    <a:cubicBezTo>
                      <a:pt x="13994" y="11734"/>
                      <a:pt x="13990" y="11736"/>
                      <a:pt x="13988" y="11738"/>
                    </a:cubicBezTo>
                    <a:cubicBezTo>
                      <a:pt x="13987" y="11740"/>
                      <a:pt x="13985" y="11740"/>
                      <a:pt x="13983" y="11741"/>
                    </a:cubicBezTo>
                    <a:cubicBezTo>
                      <a:pt x="13982" y="11741"/>
                      <a:pt x="13982" y="11743"/>
                      <a:pt x="13981" y="11743"/>
                    </a:cubicBezTo>
                    <a:lnTo>
                      <a:pt x="13946" y="11769"/>
                    </a:lnTo>
                    <a:cubicBezTo>
                      <a:pt x="13900" y="11802"/>
                      <a:pt x="13850" y="11833"/>
                      <a:pt x="13801" y="11860"/>
                    </a:cubicBezTo>
                    <a:cubicBezTo>
                      <a:pt x="13792" y="11864"/>
                      <a:pt x="13782" y="11869"/>
                      <a:pt x="13773" y="11875"/>
                    </a:cubicBezTo>
                    <a:cubicBezTo>
                      <a:pt x="13757" y="11883"/>
                      <a:pt x="13741" y="11892"/>
                      <a:pt x="13726" y="11899"/>
                    </a:cubicBezTo>
                    <a:cubicBezTo>
                      <a:pt x="13714" y="11905"/>
                      <a:pt x="13703" y="11910"/>
                      <a:pt x="13691" y="11915"/>
                    </a:cubicBezTo>
                    <a:cubicBezTo>
                      <a:pt x="13686" y="11917"/>
                      <a:pt x="13682" y="11920"/>
                      <a:pt x="13677" y="11921"/>
                    </a:cubicBezTo>
                    <a:cubicBezTo>
                      <a:pt x="13675" y="11922"/>
                      <a:pt x="13671" y="11922"/>
                      <a:pt x="13670" y="11924"/>
                    </a:cubicBezTo>
                    <a:cubicBezTo>
                      <a:pt x="13663" y="11927"/>
                      <a:pt x="13656" y="11929"/>
                      <a:pt x="13647" y="11933"/>
                    </a:cubicBezTo>
                    <a:cubicBezTo>
                      <a:pt x="13606" y="11949"/>
                      <a:pt x="13565" y="11962"/>
                      <a:pt x="13523" y="11972"/>
                    </a:cubicBezTo>
                    <a:cubicBezTo>
                      <a:pt x="13518" y="11973"/>
                      <a:pt x="13513" y="11975"/>
                      <a:pt x="13509" y="11975"/>
                    </a:cubicBezTo>
                    <a:cubicBezTo>
                      <a:pt x="13482" y="11982"/>
                      <a:pt x="13454" y="11987"/>
                      <a:pt x="13426" y="11992"/>
                    </a:cubicBezTo>
                    <a:lnTo>
                      <a:pt x="13404" y="11997"/>
                    </a:lnTo>
                    <a:lnTo>
                      <a:pt x="13397" y="11997"/>
                    </a:lnTo>
                    <a:cubicBezTo>
                      <a:pt x="13389" y="11998"/>
                      <a:pt x="13379" y="11998"/>
                      <a:pt x="13370" y="11999"/>
                    </a:cubicBezTo>
                    <a:cubicBezTo>
                      <a:pt x="13335" y="12003"/>
                      <a:pt x="13300" y="12004"/>
                      <a:pt x="13265" y="12004"/>
                    </a:cubicBezTo>
                    <a:cubicBezTo>
                      <a:pt x="13243" y="12004"/>
                      <a:pt x="13220" y="12003"/>
                      <a:pt x="13198" y="12003"/>
                    </a:cubicBezTo>
                    <a:lnTo>
                      <a:pt x="13149" y="11998"/>
                    </a:lnTo>
                    <a:cubicBezTo>
                      <a:pt x="13143" y="11998"/>
                      <a:pt x="13140" y="11997"/>
                      <a:pt x="13134" y="11997"/>
                    </a:cubicBezTo>
                    <a:cubicBezTo>
                      <a:pt x="13132" y="11997"/>
                      <a:pt x="13130" y="11997"/>
                      <a:pt x="13128" y="11996"/>
                    </a:cubicBezTo>
                    <a:cubicBezTo>
                      <a:pt x="13097" y="11991"/>
                      <a:pt x="13065" y="11985"/>
                      <a:pt x="13035" y="11978"/>
                    </a:cubicBezTo>
                    <a:cubicBezTo>
                      <a:pt x="12974" y="11963"/>
                      <a:pt x="12913" y="11946"/>
                      <a:pt x="12853" y="11924"/>
                    </a:cubicBezTo>
                    <a:cubicBezTo>
                      <a:pt x="12839" y="11918"/>
                      <a:pt x="12824" y="11912"/>
                      <a:pt x="12809" y="11906"/>
                    </a:cubicBezTo>
                    <a:cubicBezTo>
                      <a:pt x="12803" y="11904"/>
                      <a:pt x="12795" y="11900"/>
                      <a:pt x="12789" y="11899"/>
                    </a:cubicBezTo>
                    <a:cubicBezTo>
                      <a:pt x="12788" y="11899"/>
                      <a:pt x="12788" y="11899"/>
                      <a:pt x="12787" y="11898"/>
                    </a:cubicBezTo>
                    <a:cubicBezTo>
                      <a:pt x="12759" y="11886"/>
                      <a:pt x="12731" y="11874"/>
                      <a:pt x="12706" y="11860"/>
                    </a:cubicBezTo>
                    <a:cubicBezTo>
                      <a:pt x="12705" y="11859"/>
                      <a:pt x="12702" y="11859"/>
                      <a:pt x="12701" y="11857"/>
                    </a:cubicBezTo>
                    <a:cubicBezTo>
                      <a:pt x="12670" y="11841"/>
                      <a:pt x="12637" y="11824"/>
                      <a:pt x="12606" y="11806"/>
                    </a:cubicBezTo>
                    <a:cubicBezTo>
                      <a:pt x="12594" y="11801"/>
                      <a:pt x="12583" y="11794"/>
                      <a:pt x="12571" y="11787"/>
                    </a:cubicBezTo>
                    <a:cubicBezTo>
                      <a:pt x="12557" y="11779"/>
                      <a:pt x="12546" y="11772"/>
                      <a:pt x="12533" y="11765"/>
                    </a:cubicBezTo>
                    <a:cubicBezTo>
                      <a:pt x="12499" y="11744"/>
                      <a:pt x="12468" y="11724"/>
                      <a:pt x="12435" y="11702"/>
                    </a:cubicBezTo>
                    <a:cubicBezTo>
                      <a:pt x="12433" y="11701"/>
                      <a:pt x="12430" y="11697"/>
                      <a:pt x="12427" y="11696"/>
                    </a:cubicBezTo>
                    <a:lnTo>
                      <a:pt x="12427" y="11694"/>
                    </a:lnTo>
                    <a:cubicBezTo>
                      <a:pt x="12411" y="11593"/>
                      <a:pt x="12395" y="11493"/>
                      <a:pt x="12381" y="11393"/>
                    </a:cubicBezTo>
                    <a:cubicBezTo>
                      <a:pt x="12380" y="11378"/>
                      <a:pt x="12376" y="11365"/>
                      <a:pt x="12375" y="11351"/>
                    </a:cubicBezTo>
                    <a:cubicBezTo>
                      <a:pt x="12374" y="11346"/>
                      <a:pt x="12374" y="11340"/>
                      <a:pt x="12371" y="11334"/>
                    </a:cubicBezTo>
                    <a:cubicBezTo>
                      <a:pt x="12368" y="11303"/>
                      <a:pt x="12365" y="11274"/>
                      <a:pt x="12360" y="11244"/>
                    </a:cubicBezTo>
                    <a:cubicBezTo>
                      <a:pt x="12353" y="11186"/>
                      <a:pt x="12346" y="11127"/>
                      <a:pt x="12340" y="11069"/>
                    </a:cubicBezTo>
                    <a:cubicBezTo>
                      <a:pt x="12316" y="10837"/>
                      <a:pt x="12296" y="10605"/>
                      <a:pt x="12284" y="10373"/>
                    </a:cubicBezTo>
                    <a:cubicBezTo>
                      <a:pt x="12261" y="9921"/>
                      <a:pt x="12260" y="9462"/>
                      <a:pt x="12300" y="9010"/>
                    </a:cubicBezTo>
                    <a:cubicBezTo>
                      <a:pt x="12304" y="8953"/>
                      <a:pt x="12310" y="8898"/>
                      <a:pt x="12317" y="8841"/>
                    </a:cubicBezTo>
                    <a:cubicBezTo>
                      <a:pt x="12318" y="8830"/>
                      <a:pt x="12319" y="8819"/>
                      <a:pt x="12322" y="8808"/>
                    </a:cubicBezTo>
                    <a:cubicBezTo>
                      <a:pt x="12322" y="8805"/>
                      <a:pt x="12323" y="8796"/>
                      <a:pt x="12324" y="8788"/>
                    </a:cubicBezTo>
                    <a:lnTo>
                      <a:pt x="12324" y="8788"/>
                    </a:lnTo>
                    <a:cubicBezTo>
                      <a:pt x="12333" y="8773"/>
                      <a:pt x="12336" y="8754"/>
                      <a:pt x="12339" y="8736"/>
                    </a:cubicBezTo>
                    <a:cubicBezTo>
                      <a:pt x="12455" y="8705"/>
                      <a:pt x="12571" y="8676"/>
                      <a:pt x="12688" y="8645"/>
                    </a:cubicBezTo>
                    <a:cubicBezTo>
                      <a:pt x="12736" y="8634"/>
                      <a:pt x="12786" y="8621"/>
                      <a:pt x="12833" y="8609"/>
                    </a:cubicBezTo>
                    <a:cubicBezTo>
                      <a:pt x="12881" y="8598"/>
                      <a:pt x="12929" y="8586"/>
                      <a:pt x="12978" y="8573"/>
                    </a:cubicBezTo>
                    <a:cubicBezTo>
                      <a:pt x="13248" y="8506"/>
                      <a:pt x="13523" y="8441"/>
                      <a:pt x="13799" y="8377"/>
                    </a:cubicBezTo>
                    <a:cubicBezTo>
                      <a:pt x="14036" y="8324"/>
                      <a:pt x="14274" y="8270"/>
                      <a:pt x="14515" y="8218"/>
                    </a:cubicBezTo>
                    <a:cubicBezTo>
                      <a:pt x="14531" y="8213"/>
                      <a:pt x="14550" y="8210"/>
                      <a:pt x="14567" y="8206"/>
                    </a:cubicBezTo>
                    <a:cubicBezTo>
                      <a:pt x="14635" y="8191"/>
                      <a:pt x="14702" y="8177"/>
                      <a:pt x="14770" y="8162"/>
                    </a:cubicBezTo>
                    <a:lnTo>
                      <a:pt x="14791" y="8158"/>
                    </a:lnTo>
                    <a:close/>
                    <a:moveTo>
                      <a:pt x="27355" y="6738"/>
                    </a:moveTo>
                    <a:cubicBezTo>
                      <a:pt x="27846" y="6738"/>
                      <a:pt x="28320" y="6747"/>
                      <a:pt x="28774" y="6765"/>
                    </a:cubicBezTo>
                    <a:cubicBezTo>
                      <a:pt x="30126" y="6821"/>
                      <a:pt x="31254" y="6953"/>
                      <a:pt x="32128" y="7162"/>
                    </a:cubicBezTo>
                    <a:cubicBezTo>
                      <a:pt x="32993" y="7367"/>
                      <a:pt x="33589" y="7647"/>
                      <a:pt x="33853" y="7971"/>
                    </a:cubicBezTo>
                    <a:cubicBezTo>
                      <a:pt x="33859" y="7978"/>
                      <a:pt x="33867" y="7984"/>
                      <a:pt x="33872" y="7989"/>
                    </a:cubicBezTo>
                    <a:cubicBezTo>
                      <a:pt x="33948" y="8088"/>
                      <a:pt x="33994" y="8190"/>
                      <a:pt x="34009" y="8296"/>
                    </a:cubicBezTo>
                    <a:cubicBezTo>
                      <a:pt x="34065" y="8668"/>
                      <a:pt x="33745" y="9114"/>
                      <a:pt x="33083" y="9585"/>
                    </a:cubicBezTo>
                    <a:cubicBezTo>
                      <a:pt x="32401" y="10071"/>
                      <a:pt x="31391" y="10568"/>
                      <a:pt x="30081" y="11061"/>
                    </a:cubicBezTo>
                    <a:cubicBezTo>
                      <a:pt x="29181" y="11400"/>
                      <a:pt x="28172" y="11725"/>
                      <a:pt x="27081" y="12030"/>
                    </a:cubicBezTo>
                    <a:cubicBezTo>
                      <a:pt x="27169" y="11537"/>
                      <a:pt x="27306" y="11051"/>
                      <a:pt x="27369" y="10552"/>
                    </a:cubicBezTo>
                    <a:cubicBezTo>
                      <a:pt x="27504" y="9481"/>
                      <a:pt x="27260" y="8367"/>
                      <a:pt x="26806" y="7396"/>
                    </a:cubicBezTo>
                    <a:cubicBezTo>
                      <a:pt x="26703" y="7177"/>
                      <a:pt x="26586" y="6960"/>
                      <a:pt x="26453" y="6748"/>
                    </a:cubicBezTo>
                    <a:cubicBezTo>
                      <a:pt x="26760" y="6741"/>
                      <a:pt x="27060" y="6738"/>
                      <a:pt x="27355" y="6738"/>
                    </a:cubicBezTo>
                    <a:close/>
                    <a:moveTo>
                      <a:pt x="23898" y="5102"/>
                    </a:moveTo>
                    <a:cubicBezTo>
                      <a:pt x="24056" y="5102"/>
                      <a:pt x="24213" y="5103"/>
                      <a:pt x="24371" y="5106"/>
                    </a:cubicBezTo>
                    <a:cubicBezTo>
                      <a:pt x="24492" y="5108"/>
                      <a:pt x="24613" y="5110"/>
                      <a:pt x="24731" y="5114"/>
                    </a:cubicBezTo>
                    <a:cubicBezTo>
                      <a:pt x="24917" y="5117"/>
                      <a:pt x="25102" y="5125"/>
                      <a:pt x="25287" y="5132"/>
                    </a:cubicBezTo>
                    <a:cubicBezTo>
                      <a:pt x="25340" y="5135"/>
                      <a:pt x="25393" y="5138"/>
                      <a:pt x="25447" y="5139"/>
                    </a:cubicBezTo>
                    <a:cubicBezTo>
                      <a:pt x="25500" y="5143"/>
                      <a:pt x="25553" y="5144"/>
                      <a:pt x="25606" y="5146"/>
                    </a:cubicBezTo>
                    <a:cubicBezTo>
                      <a:pt x="26851" y="5215"/>
                      <a:pt x="28044" y="5359"/>
                      <a:pt x="29153" y="5576"/>
                    </a:cubicBezTo>
                    <a:cubicBezTo>
                      <a:pt x="30486" y="5839"/>
                      <a:pt x="31628" y="6201"/>
                      <a:pt x="32457" y="6625"/>
                    </a:cubicBezTo>
                    <a:cubicBezTo>
                      <a:pt x="32913" y="6858"/>
                      <a:pt x="33264" y="7105"/>
                      <a:pt x="33501" y="7356"/>
                    </a:cubicBezTo>
                    <a:lnTo>
                      <a:pt x="33508" y="7363"/>
                    </a:lnTo>
                    <a:cubicBezTo>
                      <a:pt x="33176" y="7182"/>
                      <a:pt x="32736" y="7025"/>
                      <a:pt x="32196" y="6896"/>
                    </a:cubicBezTo>
                    <a:cubicBezTo>
                      <a:pt x="31304" y="6684"/>
                      <a:pt x="30159" y="6548"/>
                      <a:pt x="28791" y="6492"/>
                    </a:cubicBezTo>
                    <a:cubicBezTo>
                      <a:pt x="28337" y="6474"/>
                      <a:pt x="27864" y="6465"/>
                      <a:pt x="27374" y="6465"/>
                    </a:cubicBezTo>
                    <a:cubicBezTo>
                      <a:pt x="27019" y="6465"/>
                      <a:pt x="26655" y="6470"/>
                      <a:pt x="26284" y="6480"/>
                    </a:cubicBezTo>
                    <a:cubicBezTo>
                      <a:pt x="26228" y="6481"/>
                      <a:pt x="26175" y="6483"/>
                      <a:pt x="26120" y="6484"/>
                    </a:cubicBezTo>
                    <a:lnTo>
                      <a:pt x="25959" y="6489"/>
                    </a:lnTo>
                    <a:cubicBezTo>
                      <a:pt x="25750" y="6496"/>
                      <a:pt x="25540" y="6503"/>
                      <a:pt x="25326" y="6513"/>
                    </a:cubicBezTo>
                    <a:cubicBezTo>
                      <a:pt x="25273" y="6516"/>
                      <a:pt x="25218" y="6518"/>
                      <a:pt x="25166" y="6520"/>
                    </a:cubicBezTo>
                    <a:cubicBezTo>
                      <a:pt x="25113" y="6524"/>
                      <a:pt x="25059" y="6525"/>
                      <a:pt x="25006" y="6527"/>
                    </a:cubicBezTo>
                    <a:cubicBezTo>
                      <a:pt x="24804" y="6538"/>
                      <a:pt x="24602" y="6549"/>
                      <a:pt x="24398" y="6562"/>
                    </a:cubicBezTo>
                    <a:cubicBezTo>
                      <a:pt x="24348" y="6565"/>
                      <a:pt x="24299" y="6568"/>
                      <a:pt x="24249" y="6572"/>
                    </a:cubicBezTo>
                    <a:cubicBezTo>
                      <a:pt x="24201" y="6576"/>
                      <a:pt x="24151" y="6578"/>
                      <a:pt x="24101" y="6583"/>
                    </a:cubicBezTo>
                    <a:cubicBezTo>
                      <a:pt x="22518" y="6688"/>
                      <a:pt x="20842" y="6867"/>
                      <a:pt x="19142" y="7112"/>
                    </a:cubicBezTo>
                    <a:cubicBezTo>
                      <a:pt x="19137" y="7113"/>
                      <a:pt x="19132" y="7113"/>
                      <a:pt x="19128" y="7116"/>
                    </a:cubicBezTo>
                    <a:cubicBezTo>
                      <a:pt x="19018" y="7131"/>
                      <a:pt x="18908" y="7147"/>
                      <a:pt x="18796" y="7164"/>
                    </a:cubicBezTo>
                    <a:cubicBezTo>
                      <a:pt x="18793" y="7164"/>
                      <a:pt x="18789" y="7165"/>
                      <a:pt x="18785" y="7165"/>
                    </a:cubicBezTo>
                    <a:cubicBezTo>
                      <a:pt x="18361" y="7229"/>
                      <a:pt x="17942" y="7297"/>
                      <a:pt x="17525" y="7366"/>
                    </a:cubicBezTo>
                    <a:cubicBezTo>
                      <a:pt x="17479" y="7373"/>
                      <a:pt x="17431" y="7382"/>
                      <a:pt x="17385" y="7389"/>
                    </a:cubicBezTo>
                    <a:cubicBezTo>
                      <a:pt x="17339" y="7396"/>
                      <a:pt x="17292" y="7406"/>
                      <a:pt x="17246" y="7413"/>
                    </a:cubicBezTo>
                    <a:cubicBezTo>
                      <a:pt x="17149" y="7430"/>
                      <a:pt x="17052" y="7446"/>
                      <a:pt x="16956" y="7464"/>
                    </a:cubicBezTo>
                    <a:cubicBezTo>
                      <a:pt x="16835" y="7485"/>
                      <a:pt x="16714" y="7507"/>
                      <a:pt x="16595" y="7529"/>
                    </a:cubicBezTo>
                    <a:cubicBezTo>
                      <a:pt x="16162" y="7606"/>
                      <a:pt x="15735" y="7690"/>
                      <a:pt x="15313" y="7775"/>
                    </a:cubicBezTo>
                    <a:cubicBezTo>
                      <a:pt x="15233" y="7791"/>
                      <a:pt x="15154" y="7807"/>
                      <a:pt x="15074" y="7825"/>
                    </a:cubicBezTo>
                    <a:cubicBezTo>
                      <a:pt x="15057" y="7829"/>
                      <a:pt x="15040" y="7832"/>
                      <a:pt x="15021" y="7836"/>
                    </a:cubicBezTo>
                    <a:cubicBezTo>
                      <a:pt x="14977" y="7844"/>
                      <a:pt x="14934" y="7854"/>
                      <a:pt x="14890" y="7864"/>
                    </a:cubicBezTo>
                    <a:cubicBezTo>
                      <a:pt x="14877" y="7866"/>
                      <a:pt x="14862" y="7870"/>
                      <a:pt x="14849" y="7872"/>
                    </a:cubicBezTo>
                    <a:cubicBezTo>
                      <a:pt x="14841" y="7873"/>
                      <a:pt x="14832" y="7876"/>
                      <a:pt x="14825" y="7878"/>
                    </a:cubicBezTo>
                    <a:cubicBezTo>
                      <a:pt x="14803" y="7883"/>
                      <a:pt x="14783" y="7887"/>
                      <a:pt x="14761" y="7891"/>
                    </a:cubicBezTo>
                    <a:cubicBezTo>
                      <a:pt x="14609" y="7923"/>
                      <a:pt x="14458" y="7957"/>
                      <a:pt x="14308" y="7988"/>
                    </a:cubicBezTo>
                    <a:cubicBezTo>
                      <a:pt x="14137" y="8027"/>
                      <a:pt x="13967" y="8064"/>
                      <a:pt x="13799" y="8103"/>
                    </a:cubicBezTo>
                    <a:cubicBezTo>
                      <a:pt x="13552" y="8160"/>
                      <a:pt x="13305" y="8218"/>
                      <a:pt x="13062" y="8277"/>
                    </a:cubicBezTo>
                    <a:cubicBezTo>
                      <a:pt x="13013" y="8289"/>
                      <a:pt x="12963" y="8302"/>
                      <a:pt x="12915" y="8313"/>
                    </a:cubicBezTo>
                    <a:cubicBezTo>
                      <a:pt x="12865" y="8325"/>
                      <a:pt x="12816" y="8338"/>
                      <a:pt x="12766" y="8349"/>
                    </a:cubicBezTo>
                    <a:cubicBezTo>
                      <a:pt x="12644" y="8381"/>
                      <a:pt x="12522" y="8411"/>
                      <a:pt x="12403" y="8442"/>
                    </a:cubicBezTo>
                    <a:cubicBezTo>
                      <a:pt x="12354" y="8455"/>
                      <a:pt x="12305" y="8466"/>
                      <a:pt x="12258" y="8480"/>
                    </a:cubicBezTo>
                    <a:cubicBezTo>
                      <a:pt x="12209" y="8492"/>
                      <a:pt x="12163" y="8505"/>
                      <a:pt x="12115" y="8517"/>
                    </a:cubicBezTo>
                    <a:cubicBezTo>
                      <a:pt x="11355" y="8718"/>
                      <a:pt x="10630" y="8928"/>
                      <a:pt x="9946" y="9146"/>
                    </a:cubicBezTo>
                    <a:cubicBezTo>
                      <a:pt x="9889" y="9164"/>
                      <a:pt x="9835" y="9182"/>
                      <a:pt x="9780" y="9200"/>
                    </a:cubicBezTo>
                    <a:cubicBezTo>
                      <a:pt x="9729" y="9216"/>
                      <a:pt x="9678" y="9234"/>
                      <a:pt x="9627" y="9249"/>
                    </a:cubicBezTo>
                    <a:cubicBezTo>
                      <a:pt x="9201" y="9390"/>
                      <a:pt x="8794" y="9533"/>
                      <a:pt x="8405" y="9680"/>
                    </a:cubicBezTo>
                    <a:cubicBezTo>
                      <a:pt x="7861" y="9885"/>
                      <a:pt x="7367" y="10090"/>
                      <a:pt x="6926" y="10297"/>
                    </a:cubicBezTo>
                    <a:cubicBezTo>
                      <a:pt x="6726" y="10389"/>
                      <a:pt x="6535" y="10483"/>
                      <a:pt x="6358" y="10576"/>
                    </a:cubicBezTo>
                    <a:cubicBezTo>
                      <a:pt x="6327" y="10592"/>
                      <a:pt x="6298" y="10609"/>
                      <a:pt x="6267" y="10624"/>
                    </a:cubicBezTo>
                    <a:cubicBezTo>
                      <a:pt x="6179" y="10673"/>
                      <a:pt x="6093" y="10719"/>
                      <a:pt x="6011" y="10765"/>
                    </a:cubicBezTo>
                    <a:cubicBezTo>
                      <a:pt x="5762" y="10906"/>
                      <a:pt x="5539" y="11047"/>
                      <a:pt x="5342" y="11187"/>
                    </a:cubicBezTo>
                    <a:cubicBezTo>
                      <a:pt x="5314" y="11206"/>
                      <a:pt x="5288" y="11226"/>
                      <a:pt x="5262" y="11245"/>
                    </a:cubicBezTo>
                    <a:cubicBezTo>
                      <a:pt x="5254" y="11250"/>
                      <a:pt x="5246" y="11256"/>
                      <a:pt x="5238" y="11264"/>
                    </a:cubicBezTo>
                    <a:cubicBezTo>
                      <a:pt x="5220" y="11277"/>
                      <a:pt x="5201" y="11290"/>
                      <a:pt x="5183" y="11305"/>
                    </a:cubicBezTo>
                    <a:cubicBezTo>
                      <a:pt x="5175" y="11312"/>
                      <a:pt x="5166" y="11318"/>
                      <a:pt x="5158" y="11325"/>
                    </a:cubicBezTo>
                    <a:cubicBezTo>
                      <a:pt x="5140" y="11338"/>
                      <a:pt x="5123" y="11353"/>
                      <a:pt x="5107" y="11365"/>
                    </a:cubicBezTo>
                    <a:lnTo>
                      <a:pt x="5085" y="11383"/>
                    </a:lnTo>
                    <a:lnTo>
                      <a:pt x="5015" y="11440"/>
                    </a:lnTo>
                    <a:cubicBezTo>
                      <a:pt x="5014" y="11441"/>
                      <a:pt x="5013" y="11442"/>
                      <a:pt x="5011" y="11442"/>
                    </a:cubicBezTo>
                    <a:cubicBezTo>
                      <a:pt x="4989" y="11459"/>
                      <a:pt x="4969" y="11479"/>
                      <a:pt x="4949" y="11497"/>
                    </a:cubicBezTo>
                    <a:cubicBezTo>
                      <a:pt x="4942" y="11501"/>
                      <a:pt x="4936" y="11508"/>
                      <a:pt x="4928" y="11515"/>
                    </a:cubicBezTo>
                    <a:lnTo>
                      <a:pt x="4885" y="11555"/>
                    </a:lnTo>
                    <a:cubicBezTo>
                      <a:pt x="4878" y="11562"/>
                      <a:pt x="4870" y="11567"/>
                      <a:pt x="4863" y="11574"/>
                    </a:cubicBezTo>
                    <a:cubicBezTo>
                      <a:pt x="4849" y="11587"/>
                      <a:pt x="4835" y="11600"/>
                      <a:pt x="4821" y="11615"/>
                    </a:cubicBezTo>
                    <a:lnTo>
                      <a:pt x="4804" y="11632"/>
                    </a:lnTo>
                    <a:cubicBezTo>
                      <a:pt x="4785" y="11651"/>
                      <a:pt x="4765" y="11671"/>
                      <a:pt x="4748" y="11689"/>
                    </a:cubicBezTo>
                    <a:cubicBezTo>
                      <a:pt x="4747" y="11690"/>
                      <a:pt x="4746" y="11691"/>
                      <a:pt x="4745" y="11695"/>
                    </a:cubicBezTo>
                    <a:cubicBezTo>
                      <a:pt x="4728" y="11712"/>
                      <a:pt x="4712" y="11727"/>
                      <a:pt x="4698" y="11745"/>
                    </a:cubicBezTo>
                    <a:cubicBezTo>
                      <a:pt x="4692" y="11751"/>
                      <a:pt x="4688" y="11756"/>
                      <a:pt x="4682" y="11765"/>
                    </a:cubicBezTo>
                    <a:cubicBezTo>
                      <a:pt x="4670" y="11777"/>
                      <a:pt x="4659" y="11790"/>
                      <a:pt x="4648" y="11803"/>
                    </a:cubicBezTo>
                    <a:cubicBezTo>
                      <a:pt x="4642" y="11811"/>
                      <a:pt x="4637" y="11817"/>
                      <a:pt x="4633" y="11824"/>
                    </a:cubicBezTo>
                    <a:cubicBezTo>
                      <a:pt x="4622" y="11837"/>
                      <a:pt x="4611" y="11849"/>
                      <a:pt x="4601" y="11863"/>
                    </a:cubicBezTo>
                    <a:lnTo>
                      <a:pt x="4588" y="11881"/>
                    </a:lnTo>
                    <a:cubicBezTo>
                      <a:pt x="4573" y="11899"/>
                      <a:pt x="4560" y="11918"/>
                      <a:pt x="4545" y="11935"/>
                    </a:cubicBezTo>
                    <a:cubicBezTo>
                      <a:pt x="4537" y="11939"/>
                      <a:pt x="4536" y="11941"/>
                      <a:pt x="4534" y="11943"/>
                    </a:cubicBezTo>
                    <a:cubicBezTo>
                      <a:pt x="4523" y="11958"/>
                      <a:pt x="4511" y="11975"/>
                      <a:pt x="4501" y="11991"/>
                    </a:cubicBezTo>
                    <a:cubicBezTo>
                      <a:pt x="4496" y="11997"/>
                      <a:pt x="4494" y="12003"/>
                      <a:pt x="4489" y="12009"/>
                    </a:cubicBezTo>
                    <a:cubicBezTo>
                      <a:pt x="4480" y="12022"/>
                      <a:pt x="4473" y="12034"/>
                      <a:pt x="4466" y="12048"/>
                    </a:cubicBezTo>
                    <a:cubicBezTo>
                      <a:pt x="4461" y="12054"/>
                      <a:pt x="4459" y="12061"/>
                      <a:pt x="4454" y="12066"/>
                    </a:cubicBezTo>
                    <a:lnTo>
                      <a:pt x="4432" y="12106"/>
                    </a:lnTo>
                    <a:cubicBezTo>
                      <a:pt x="4430" y="12112"/>
                      <a:pt x="4427" y="12115"/>
                      <a:pt x="4424" y="12121"/>
                    </a:cubicBezTo>
                    <a:cubicBezTo>
                      <a:pt x="4414" y="12140"/>
                      <a:pt x="4405" y="12158"/>
                      <a:pt x="4397" y="12176"/>
                    </a:cubicBezTo>
                    <a:lnTo>
                      <a:pt x="4397" y="12176"/>
                    </a:lnTo>
                    <a:cubicBezTo>
                      <a:pt x="4497" y="11276"/>
                      <a:pt x="5998" y="9953"/>
                      <a:pt x="8342" y="8730"/>
                    </a:cubicBezTo>
                    <a:cubicBezTo>
                      <a:pt x="8939" y="8418"/>
                      <a:pt x="9584" y="8116"/>
                      <a:pt x="10262" y="7830"/>
                    </a:cubicBezTo>
                    <a:cubicBezTo>
                      <a:pt x="10312" y="7808"/>
                      <a:pt x="10361" y="7789"/>
                      <a:pt x="10413" y="7767"/>
                    </a:cubicBezTo>
                    <a:cubicBezTo>
                      <a:pt x="10431" y="7760"/>
                      <a:pt x="10450" y="7750"/>
                      <a:pt x="10471" y="7743"/>
                    </a:cubicBezTo>
                    <a:cubicBezTo>
                      <a:pt x="10502" y="7731"/>
                      <a:pt x="10532" y="7717"/>
                      <a:pt x="10565" y="7704"/>
                    </a:cubicBezTo>
                    <a:cubicBezTo>
                      <a:pt x="10652" y="7669"/>
                      <a:pt x="10739" y="7633"/>
                      <a:pt x="10826" y="7598"/>
                    </a:cubicBezTo>
                    <a:cubicBezTo>
                      <a:pt x="10975" y="7539"/>
                      <a:pt x="11126" y="7479"/>
                      <a:pt x="11277" y="7423"/>
                    </a:cubicBezTo>
                    <a:cubicBezTo>
                      <a:pt x="11823" y="7214"/>
                      <a:pt x="12383" y="7018"/>
                      <a:pt x="12954" y="6834"/>
                    </a:cubicBezTo>
                    <a:cubicBezTo>
                      <a:pt x="12980" y="6825"/>
                      <a:pt x="13007" y="6816"/>
                      <a:pt x="13035" y="6808"/>
                    </a:cubicBezTo>
                    <a:cubicBezTo>
                      <a:pt x="13128" y="6777"/>
                      <a:pt x="13222" y="6748"/>
                      <a:pt x="13316" y="6719"/>
                    </a:cubicBezTo>
                    <a:lnTo>
                      <a:pt x="13416" y="6688"/>
                    </a:lnTo>
                    <a:cubicBezTo>
                      <a:pt x="13477" y="6670"/>
                      <a:pt x="13538" y="6651"/>
                      <a:pt x="13598" y="6634"/>
                    </a:cubicBezTo>
                    <a:cubicBezTo>
                      <a:pt x="13604" y="6632"/>
                      <a:pt x="13611" y="6629"/>
                      <a:pt x="13617" y="6628"/>
                    </a:cubicBezTo>
                    <a:lnTo>
                      <a:pt x="13791" y="6576"/>
                    </a:lnTo>
                    <a:cubicBezTo>
                      <a:pt x="13971" y="6521"/>
                      <a:pt x="14151" y="6471"/>
                      <a:pt x="14332" y="6420"/>
                    </a:cubicBezTo>
                    <a:cubicBezTo>
                      <a:pt x="14376" y="6409"/>
                      <a:pt x="14417" y="6397"/>
                      <a:pt x="14460" y="6386"/>
                    </a:cubicBezTo>
                    <a:cubicBezTo>
                      <a:pt x="14503" y="6374"/>
                      <a:pt x="14546" y="6362"/>
                      <a:pt x="14590" y="6351"/>
                    </a:cubicBezTo>
                    <a:cubicBezTo>
                      <a:pt x="14854" y="6280"/>
                      <a:pt x="15118" y="6211"/>
                      <a:pt x="15383" y="6147"/>
                    </a:cubicBezTo>
                    <a:cubicBezTo>
                      <a:pt x="15617" y="6088"/>
                      <a:pt x="15852" y="6033"/>
                      <a:pt x="16089" y="5981"/>
                    </a:cubicBezTo>
                    <a:cubicBezTo>
                      <a:pt x="16259" y="5943"/>
                      <a:pt x="16430" y="5905"/>
                      <a:pt x="16602" y="5869"/>
                    </a:cubicBezTo>
                    <a:cubicBezTo>
                      <a:pt x="16646" y="5860"/>
                      <a:pt x="16689" y="5852"/>
                      <a:pt x="16733" y="5841"/>
                    </a:cubicBezTo>
                    <a:cubicBezTo>
                      <a:pt x="16737" y="5840"/>
                      <a:pt x="16743" y="5840"/>
                      <a:pt x="16747" y="5839"/>
                    </a:cubicBezTo>
                    <a:cubicBezTo>
                      <a:pt x="16786" y="5831"/>
                      <a:pt x="16824" y="5823"/>
                      <a:pt x="16863" y="5813"/>
                    </a:cubicBezTo>
                    <a:cubicBezTo>
                      <a:pt x="17469" y="5692"/>
                      <a:pt x="18075" y="5585"/>
                      <a:pt x="18687" y="5493"/>
                    </a:cubicBezTo>
                    <a:cubicBezTo>
                      <a:pt x="18699" y="5492"/>
                      <a:pt x="18711" y="5491"/>
                      <a:pt x="18723" y="5487"/>
                    </a:cubicBezTo>
                    <a:cubicBezTo>
                      <a:pt x="18967" y="5451"/>
                      <a:pt x="19210" y="5418"/>
                      <a:pt x="19454" y="5388"/>
                    </a:cubicBezTo>
                    <a:cubicBezTo>
                      <a:pt x="19740" y="5352"/>
                      <a:pt x="20024" y="5318"/>
                      <a:pt x="20309" y="5289"/>
                    </a:cubicBezTo>
                    <a:cubicBezTo>
                      <a:pt x="21016" y="5216"/>
                      <a:pt x="21719" y="5166"/>
                      <a:pt x="22416" y="5135"/>
                    </a:cubicBezTo>
                    <a:cubicBezTo>
                      <a:pt x="22517" y="5131"/>
                      <a:pt x="22615" y="5126"/>
                      <a:pt x="22714" y="5123"/>
                    </a:cubicBezTo>
                    <a:cubicBezTo>
                      <a:pt x="22803" y="5121"/>
                      <a:pt x="22892" y="5117"/>
                      <a:pt x="22981" y="5115"/>
                    </a:cubicBezTo>
                    <a:cubicBezTo>
                      <a:pt x="23077" y="5111"/>
                      <a:pt x="23176" y="5110"/>
                      <a:pt x="23273" y="5108"/>
                    </a:cubicBezTo>
                    <a:cubicBezTo>
                      <a:pt x="23364" y="5106"/>
                      <a:pt x="23452" y="5104"/>
                      <a:pt x="23540" y="5103"/>
                    </a:cubicBezTo>
                    <a:cubicBezTo>
                      <a:pt x="23626" y="5102"/>
                      <a:pt x="23712" y="5102"/>
                      <a:pt x="23796" y="5102"/>
                    </a:cubicBezTo>
                    <a:close/>
                    <a:moveTo>
                      <a:pt x="9558" y="9553"/>
                    </a:moveTo>
                    <a:cubicBezTo>
                      <a:pt x="9499" y="9880"/>
                      <a:pt x="9466" y="10215"/>
                      <a:pt x="9423" y="10540"/>
                    </a:cubicBezTo>
                    <a:cubicBezTo>
                      <a:pt x="9337" y="11186"/>
                      <a:pt x="9261" y="11833"/>
                      <a:pt x="9122" y="12468"/>
                    </a:cubicBezTo>
                    <a:cubicBezTo>
                      <a:pt x="8996" y="13049"/>
                      <a:pt x="8814" y="13624"/>
                      <a:pt x="8522" y="14145"/>
                    </a:cubicBezTo>
                    <a:cubicBezTo>
                      <a:pt x="7407" y="14047"/>
                      <a:pt x="6503" y="13884"/>
                      <a:pt x="5828" y="13659"/>
                    </a:cubicBezTo>
                    <a:cubicBezTo>
                      <a:pt x="5146" y="13431"/>
                      <a:pt x="4727" y="13146"/>
                      <a:pt x="4599" y="12825"/>
                    </a:cubicBezTo>
                    <a:cubicBezTo>
                      <a:pt x="4598" y="12817"/>
                      <a:pt x="4596" y="12810"/>
                      <a:pt x="4594" y="12803"/>
                    </a:cubicBezTo>
                    <a:cubicBezTo>
                      <a:pt x="4579" y="12763"/>
                      <a:pt x="4569" y="12729"/>
                      <a:pt x="4565" y="12699"/>
                    </a:cubicBezTo>
                    <a:lnTo>
                      <a:pt x="4565" y="12698"/>
                    </a:lnTo>
                    <a:cubicBezTo>
                      <a:pt x="4529" y="12457"/>
                      <a:pt x="4648" y="12187"/>
                      <a:pt x="4917" y="11898"/>
                    </a:cubicBezTo>
                    <a:cubicBezTo>
                      <a:pt x="4935" y="11878"/>
                      <a:pt x="4953" y="11859"/>
                      <a:pt x="4972" y="11840"/>
                    </a:cubicBezTo>
                    <a:cubicBezTo>
                      <a:pt x="5111" y="11700"/>
                      <a:pt x="5285" y="11555"/>
                      <a:pt x="5491" y="11406"/>
                    </a:cubicBezTo>
                    <a:cubicBezTo>
                      <a:pt x="5587" y="11338"/>
                      <a:pt x="5690" y="11270"/>
                      <a:pt x="5798" y="11201"/>
                    </a:cubicBezTo>
                    <a:cubicBezTo>
                      <a:pt x="5849" y="11168"/>
                      <a:pt x="5900" y="11137"/>
                      <a:pt x="5953" y="11105"/>
                    </a:cubicBezTo>
                    <a:cubicBezTo>
                      <a:pt x="6011" y="11071"/>
                      <a:pt x="6071" y="11035"/>
                      <a:pt x="6134" y="11000"/>
                    </a:cubicBezTo>
                    <a:cubicBezTo>
                      <a:pt x="6538" y="10771"/>
                      <a:pt x="7010" y="10539"/>
                      <a:pt x="7551" y="10308"/>
                    </a:cubicBezTo>
                    <a:cubicBezTo>
                      <a:pt x="7594" y="10291"/>
                      <a:pt x="7635" y="10272"/>
                      <a:pt x="7677" y="10255"/>
                    </a:cubicBezTo>
                    <a:cubicBezTo>
                      <a:pt x="7751" y="10223"/>
                      <a:pt x="7826" y="10192"/>
                      <a:pt x="7902" y="10162"/>
                    </a:cubicBezTo>
                    <a:cubicBezTo>
                      <a:pt x="7978" y="10131"/>
                      <a:pt x="8055" y="10099"/>
                      <a:pt x="8134" y="10069"/>
                    </a:cubicBezTo>
                    <a:cubicBezTo>
                      <a:pt x="8252" y="10023"/>
                      <a:pt x="8372" y="9976"/>
                      <a:pt x="8494" y="9930"/>
                    </a:cubicBezTo>
                    <a:cubicBezTo>
                      <a:pt x="8790" y="9817"/>
                      <a:pt x="9098" y="9707"/>
                      <a:pt x="9417" y="9600"/>
                    </a:cubicBezTo>
                    <a:cubicBezTo>
                      <a:pt x="9463" y="9584"/>
                      <a:pt x="9511" y="9568"/>
                      <a:pt x="9558" y="9553"/>
                    </a:cubicBezTo>
                    <a:close/>
                    <a:moveTo>
                      <a:pt x="17384" y="7667"/>
                    </a:moveTo>
                    <a:cubicBezTo>
                      <a:pt x="17600" y="8013"/>
                      <a:pt x="17853" y="8336"/>
                      <a:pt x="18138" y="8629"/>
                    </a:cubicBezTo>
                    <a:cubicBezTo>
                      <a:pt x="18482" y="8983"/>
                      <a:pt x="18891" y="9296"/>
                      <a:pt x="19365" y="9453"/>
                    </a:cubicBezTo>
                    <a:cubicBezTo>
                      <a:pt x="19371" y="9455"/>
                      <a:pt x="19376" y="9457"/>
                      <a:pt x="19382" y="9459"/>
                    </a:cubicBezTo>
                    <a:cubicBezTo>
                      <a:pt x="19559" y="9517"/>
                      <a:pt x="19749" y="9552"/>
                      <a:pt x="19936" y="9552"/>
                    </a:cubicBezTo>
                    <a:cubicBezTo>
                      <a:pt x="19981" y="9552"/>
                      <a:pt x="20026" y="9550"/>
                      <a:pt x="20070" y="9546"/>
                    </a:cubicBezTo>
                    <a:cubicBezTo>
                      <a:pt x="20297" y="9525"/>
                      <a:pt x="20516" y="9452"/>
                      <a:pt x="20710" y="9334"/>
                    </a:cubicBezTo>
                    <a:cubicBezTo>
                      <a:pt x="21005" y="9156"/>
                      <a:pt x="21241" y="8875"/>
                      <a:pt x="21328" y="8550"/>
                    </a:cubicBezTo>
                    <a:cubicBezTo>
                      <a:pt x="21433" y="8715"/>
                      <a:pt x="21541" y="8878"/>
                      <a:pt x="21659" y="9035"/>
                    </a:cubicBezTo>
                    <a:cubicBezTo>
                      <a:pt x="21464" y="9102"/>
                      <a:pt x="21326" y="9217"/>
                      <a:pt x="21280" y="9372"/>
                    </a:cubicBezTo>
                    <a:cubicBezTo>
                      <a:pt x="21167" y="9749"/>
                      <a:pt x="21634" y="10222"/>
                      <a:pt x="22323" y="10430"/>
                    </a:cubicBezTo>
                    <a:cubicBezTo>
                      <a:pt x="22539" y="10495"/>
                      <a:pt x="22751" y="10525"/>
                      <a:pt x="22944" y="10525"/>
                    </a:cubicBezTo>
                    <a:cubicBezTo>
                      <a:pt x="23351" y="10525"/>
                      <a:pt x="23673" y="10389"/>
                      <a:pt x="23765" y="10147"/>
                    </a:cubicBezTo>
                    <a:cubicBezTo>
                      <a:pt x="24027" y="10106"/>
                      <a:pt x="24271" y="9996"/>
                      <a:pt x="24478" y="9824"/>
                    </a:cubicBezTo>
                    <a:cubicBezTo>
                      <a:pt x="24614" y="9712"/>
                      <a:pt x="24726" y="9571"/>
                      <a:pt x="24806" y="9415"/>
                    </a:cubicBezTo>
                    <a:cubicBezTo>
                      <a:pt x="24827" y="9456"/>
                      <a:pt x="24851" y="9496"/>
                      <a:pt x="24875" y="9534"/>
                    </a:cubicBezTo>
                    <a:cubicBezTo>
                      <a:pt x="24889" y="9769"/>
                      <a:pt x="24898" y="10002"/>
                      <a:pt x="24903" y="10236"/>
                    </a:cubicBezTo>
                    <a:cubicBezTo>
                      <a:pt x="24914" y="10933"/>
                      <a:pt x="24880" y="11629"/>
                      <a:pt x="24836" y="12324"/>
                    </a:cubicBezTo>
                    <a:lnTo>
                      <a:pt x="24818" y="12607"/>
                    </a:lnTo>
                    <a:cubicBezTo>
                      <a:pt x="24816" y="12654"/>
                      <a:pt x="24812" y="12699"/>
                      <a:pt x="24810" y="12745"/>
                    </a:cubicBezTo>
                    <a:cubicBezTo>
                      <a:pt x="24806" y="12792"/>
                      <a:pt x="24804" y="12838"/>
                      <a:pt x="24800" y="12885"/>
                    </a:cubicBezTo>
                    <a:cubicBezTo>
                      <a:pt x="24758" y="13502"/>
                      <a:pt x="24700" y="14117"/>
                      <a:pt x="24573" y="14725"/>
                    </a:cubicBezTo>
                    <a:cubicBezTo>
                      <a:pt x="24397" y="15572"/>
                      <a:pt x="24093" y="16421"/>
                      <a:pt x="23529" y="17089"/>
                    </a:cubicBezTo>
                    <a:cubicBezTo>
                      <a:pt x="23053" y="17652"/>
                      <a:pt x="22418" y="18066"/>
                      <a:pt x="21731" y="18333"/>
                    </a:cubicBezTo>
                    <a:cubicBezTo>
                      <a:pt x="21544" y="18405"/>
                      <a:pt x="21352" y="18468"/>
                      <a:pt x="21159" y="18519"/>
                    </a:cubicBezTo>
                    <a:cubicBezTo>
                      <a:pt x="20820" y="18608"/>
                      <a:pt x="20474" y="18666"/>
                      <a:pt x="20126" y="18695"/>
                    </a:cubicBezTo>
                    <a:cubicBezTo>
                      <a:pt x="20068" y="18694"/>
                      <a:pt x="20010" y="18694"/>
                      <a:pt x="19952" y="18693"/>
                    </a:cubicBezTo>
                    <a:lnTo>
                      <a:pt x="19251" y="18684"/>
                    </a:lnTo>
                    <a:cubicBezTo>
                      <a:pt x="18968" y="18679"/>
                      <a:pt x="18685" y="18677"/>
                      <a:pt x="18403" y="18672"/>
                    </a:cubicBezTo>
                    <a:cubicBezTo>
                      <a:pt x="18158" y="18670"/>
                      <a:pt x="17913" y="18666"/>
                      <a:pt x="17669" y="18662"/>
                    </a:cubicBezTo>
                    <a:cubicBezTo>
                      <a:pt x="17586" y="18660"/>
                      <a:pt x="17501" y="18658"/>
                      <a:pt x="17417" y="18658"/>
                    </a:cubicBezTo>
                    <a:cubicBezTo>
                      <a:pt x="16736" y="18590"/>
                      <a:pt x="16063" y="18443"/>
                      <a:pt x="15457" y="18122"/>
                    </a:cubicBezTo>
                    <a:cubicBezTo>
                      <a:pt x="15114" y="17940"/>
                      <a:pt x="14800" y="17713"/>
                      <a:pt x="14523" y="17449"/>
                    </a:cubicBezTo>
                    <a:cubicBezTo>
                      <a:pt x="14489" y="17418"/>
                      <a:pt x="14458" y="17387"/>
                      <a:pt x="14426" y="17354"/>
                    </a:cubicBezTo>
                    <a:cubicBezTo>
                      <a:pt x="14393" y="17320"/>
                      <a:pt x="14361" y="17286"/>
                      <a:pt x="14329" y="17254"/>
                    </a:cubicBezTo>
                    <a:cubicBezTo>
                      <a:pt x="14066" y="16972"/>
                      <a:pt x="13840" y="16656"/>
                      <a:pt x="13650" y="16315"/>
                    </a:cubicBezTo>
                    <a:cubicBezTo>
                      <a:pt x="13549" y="16135"/>
                      <a:pt x="13460" y="15949"/>
                      <a:pt x="13380" y="15759"/>
                    </a:cubicBezTo>
                    <a:cubicBezTo>
                      <a:pt x="13359" y="15711"/>
                      <a:pt x="13319" y="15661"/>
                      <a:pt x="13262" y="15661"/>
                    </a:cubicBezTo>
                    <a:cubicBezTo>
                      <a:pt x="13259" y="15661"/>
                      <a:pt x="13255" y="15661"/>
                      <a:pt x="13251" y="15662"/>
                    </a:cubicBezTo>
                    <a:cubicBezTo>
                      <a:pt x="13090" y="15678"/>
                      <a:pt x="12927" y="15687"/>
                      <a:pt x="12764" y="15687"/>
                    </a:cubicBezTo>
                    <a:cubicBezTo>
                      <a:pt x="12261" y="15687"/>
                      <a:pt x="11757" y="15598"/>
                      <a:pt x="11319" y="15339"/>
                    </a:cubicBezTo>
                    <a:cubicBezTo>
                      <a:pt x="10988" y="15144"/>
                      <a:pt x="10734" y="14860"/>
                      <a:pt x="10561" y="14517"/>
                    </a:cubicBezTo>
                    <a:cubicBezTo>
                      <a:pt x="10544" y="14483"/>
                      <a:pt x="10526" y="14447"/>
                      <a:pt x="10511" y="14411"/>
                    </a:cubicBezTo>
                    <a:cubicBezTo>
                      <a:pt x="10507" y="14401"/>
                      <a:pt x="10503" y="14391"/>
                      <a:pt x="10500" y="14383"/>
                    </a:cubicBezTo>
                    <a:cubicBezTo>
                      <a:pt x="10480" y="14339"/>
                      <a:pt x="10462" y="14295"/>
                      <a:pt x="10448" y="14249"/>
                    </a:cubicBezTo>
                    <a:cubicBezTo>
                      <a:pt x="10339" y="13932"/>
                      <a:pt x="10299" y="13573"/>
                      <a:pt x="10344" y="13257"/>
                    </a:cubicBezTo>
                    <a:cubicBezTo>
                      <a:pt x="10401" y="12861"/>
                      <a:pt x="10567" y="12510"/>
                      <a:pt x="10863" y="12246"/>
                    </a:cubicBezTo>
                    <a:cubicBezTo>
                      <a:pt x="11036" y="12092"/>
                      <a:pt x="11263" y="11968"/>
                      <a:pt x="11495" y="11906"/>
                    </a:cubicBezTo>
                    <a:cubicBezTo>
                      <a:pt x="11610" y="11874"/>
                      <a:pt x="11729" y="11859"/>
                      <a:pt x="11849" y="11859"/>
                    </a:cubicBezTo>
                    <a:cubicBezTo>
                      <a:pt x="12003" y="11859"/>
                      <a:pt x="12158" y="11884"/>
                      <a:pt x="12304" y="11933"/>
                    </a:cubicBezTo>
                    <a:cubicBezTo>
                      <a:pt x="12313" y="11939"/>
                      <a:pt x="12323" y="11946"/>
                      <a:pt x="12333" y="11953"/>
                    </a:cubicBezTo>
                    <a:cubicBezTo>
                      <a:pt x="12382" y="11985"/>
                      <a:pt x="12432" y="12015"/>
                      <a:pt x="12484" y="12043"/>
                    </a:cubicBezTo>
                    <a:cubicBezTo>
                      <a:pt x="12594" y="12103"/>
                      <a:pt x="12710" y="12157"/>
                      <a:pt x="12829" y="12196"/>
                    </a:cubicBezTo>
                    <a:cubicBezTo>
                      <a:pt x="12971" y="12245"/>
                      <a:pt x="13119" y="12270"/>
                      <a:pt x="13268" y="12270"/>
                    </a:cubicBezTo>
                    <a:cubicBezTo>
                      <a:pt x="13357" y="12270"/>
                      <a:pt x="13447" y="12261"/>
                      <a:pt x="13535" y="12243"/>
                    </a:cubicBezTo>
                    <a:cubicBezTo>
                      <a:pt x="13552" y="12240"/>
                      <a:pt x="13566" y="12236"/>
                      <a:pt x="13581" y="12233"/>
                    </a:cubicBezTo>
                    <a:cubicBezTo>
                      <a:pt x="13623" y="12223"/>
                      <a:pt x="13664" y="12209"/>
                      <a:pt x="13705" y="12196"/>
                    </a:cubicBezTo>
                    <a:cubicBezTo>
                      <a:pt x="13747" y="12182"/>
                      <a:pt x="13790" y="12165"/>
                      <a:pt x="13829" y="12146"/>
                    </a:cubicBezTo>
                    <a:cubicBezTo>
                      <a:pt x="13934" y="12098"/>
                      <a:pt x="14032" y="12038"/>
                      <a:pt x="14123" y="11972"/>
                    </a:cubicBezTo>
                    <a:cubicBezTo>
                      <a:pt x="14310" y="11831"/>
                      <a:pt x="14466" y="11660"/>
                      <a:pt x="14593" y="11463"/>
                    </a:cubicBezTo>
                    <a:cubicBezTo>
                      <a:pt x="14722" y="11260"/>
                      <a:pt x="14816" y="11033"/>
                      <a:pt x="14887" y="10803"/>
                    </a:cubicBezTo>
                    <a:cubicBezTo>
                      <a:pt x="14957" y="10575"/>
                      <a:pt x="15004" y="10339"/>
                      <a:pt x="15038" y="10104"/>
                    </a:cubicBezTo>
                    <a:cubicBezTo>
                      <a:pt x="15074" y="9856"/>
                      <a:pt x="15099" y="9606"/>
                      <a:pt x="15110" y="9357"/>
                    </a:cubicBezTo>
                    <a:cubicBezTo>
                      <a:pt x="15128" y="8939"/>
                      <a:pt x="15108" y="8521"/>
                      <a:pt x="15052" y="8105"/>
                    </a:cubicBezTo>
                    <a:cubicBezTo>
                      <a:pt x="15810" y="7949"/>
                      <a:pt x="16589" y="7801"/>
                      <a:pt x="17384" y="7667"/>
                    </a:cubicBezTo>
                    <a:close/>
                    <a:moveTo>
                      <a:pt x="20104" y="24103"/>
                    </a:moveTo>
                    <a:cubicBezTo>
                      <a:pt x="20099" y="24105"/>
                      <a:pt x="20097" y="24106"/>
                      <a:pt x="20097" y="24106"/>
                    </a:cubicBezTo>
                    <a:cubicBezTo>
                      <a:pt x="20097" y="24106"/>
                      <a:pt x="20100" y="24105"/>
                      <a:pt x="20104" y="24103"/>
                    </a:cubicBezTo>
                    <a:close/>
                    <a:moveTo>
                      <a:pt x="14372" y="17673"/>
                    </a:moveTo>
                    <a:cubicBezTo>
                      <a:pt x="14480" y="17773"/>
                      <a:pt x="14592" y="17869"/>
                      <a:pt x="14710" y="17958"/>
                    </a:cubicBezTo>
                    <a:cubicBezTo>
                      <a:pt x="15091" y="18248"/>
                      <a:pt x="15518" y="18475"/>
                      <a:pt x="15971" y="18629"/>
                    </a:cubicBezTo>
                    <a:cubicBezTo>
                      <a:pt x="16361" y="18761"/>
                      <a:pt x="16766" y="18843"/>
                      <a:pt x="17174" y="18893"/>
                    </a:cubicBezTo>
                    <a:lnTo>
                      <a:pt x="17174" y="19046"/>
                    </a:lnTo>
                    <a:cubicBezTo>
                      <a:pt x="17175" y="19252"/>
                      <a:pt x="17175" y="19461"/>
                      <a:pt x="17176" y="19669"/>
                    </a:cubicBezTo>
                    <a:cubicBezTo>
                      <a:pt x="17178" y="19920"/>
                      <a:pt x="17180" y="20169"/>
                      <a:pt x="17180" y="20421"/>
                    </a:cubicBezTo>
                    <a:cubicBezTo>
                      <a:pt x="17181" y="20638"/>
                      <a:pt x="17181" y="20856"/>
                      <a:pt x="17182" y="21073"/>
                    </a:cubicBezTo>
                    <a:cubicBezTo>
                      <a:pt x="17182" y="21137"/>
                      <a:pt x="17181" y="21202"/>
                      <a:pt x="17181" y="21268"/>
                    </a:cubicBezTo>
                    <a:cubicBezTo>
                      <a:pt x="16570" y="21304"/>
                      <a:pt x="15960" y="21353"/>
                      <a:pt x="15355" y="21454"/>
                    </a:cubicBezTo>
                    <a:cubicBezTo>
                      <a:pt x="15132" y="21491"/>
                      <a:pt x="14908" y="21536"/>
                      <a:pt x="14690" y="21591"/>
                    </a:cubicBezTo>
                    <a:cubicBezTo>
                      <a:pt x="14667" y="21550"/>
                      <a:pt x="14616" y="21526"/>
                      <a:pt x="14568" y="21526"/>
                    </a:cubicBezTo>
                    <a:cubicBezTo>
                      <a:pt x="14545" y="21526"/>
                      <a:pt x="14523" y="21531"/>
                      <a:pt x="14505" y="21543"/>
                    </a:cubicBezTo>
                    <a:cubicBezTo>
                      <a:pt x="14206" y="21744"/>
                      <a:pt x="13880" y="21868"/>
                      <a:pt x="13522" y="21904"/>
                    </a:cubicBezTo>
                    <a:cubicBezTo>
                      <a:pt x="13437" y="21913"/>
                      <a:pt x="13379" y="21977"/>
                      <a:pt x="13392" y="22064"/>
                    </a:cubicBezTo>
                    <a:cubicBezTo>
                      <a:pt x="13179" y="22171"/>
                      <a:pt x="12974" y="22293"/>
                      <a:pt x="12778" y="22431"/>
                    </a:cubicBezTo>
                    <a:cubicBezTo>
                      <a:pt x="12128" y="22889"/>
                      <a:pt x="11597" y="23506"/>
                      <a:pt x="11151" y="24168"/>
                    </a:cubicBezTo>
                    <a:cubicBezTo>
                      <a:pt x="11006" y="23448"/>
                      <a:pt x="10995" y="22697"/>
                      <a:pt x="11139" y="21980"/>
                    </a:cubicBezTo>
                    <a:cubicBezTo>
                      <a:pt x="11250" y="21421"/>
                      <a:pt x="11455" y="20884"/>
                      <a:pt x="11762" y="20405"/>
                    </a:cubicBezTo>
                    <a:cubicBezTo>
                      <a:pt x="12062" y="19938"/>
                      <a:pt x="12460" y="19552"/>
                      <a:pt x="12868" y="19183"/>
                    </a:cubicBezTo>
                    <a:cubicBezTo>
                      <a:pt x="13392" y="18716"/>
                      <a:pt x="13964" y="18247"/>
                      <a:pt x="14372" y="17673"/>
                    </a:cubicBezTo>
                    <a:close/>
                    <a:moveTo>
                      <a:pt x="17448" y="18927"/>
                    </a:moveTo>
                    <a:cubicBezTo>
                      <a:pt x="17500" y="18927"/>
                      <a:pt x="17552" y="18929"/>
                      <a:pt x="17604" y="18929"/>
                    </a:cubicBezTo>
                    <a:lnTo>
                      <a:pt x="18305" y="18938"/>
                    </a:lnTo>
                    <a:cubicBezTo>
                      <a:pt x="18588" y="18942"/>
                      <a:pt x="18870" y="18945"/>
                      <a:pt x="19154" y="18949"/>
                    </a:cubicBezTo>
                    <a:cubicBezTo>
                      <a:pt x="19397" y="18952"/>
                      <a:pt x="19642" y="18955"/>
                      <a:pt x="19886" y="18960"/>
                    </a:cubicBezTo>
                    <a:cubicBezTo>
                      <a:pt x="19950" y="18961"/>
                      <a:pt x="20016" y="18962"/>
                      <a:pt x="20081" y="18963"/>
                    </a:cubicBezTo>
                    <a:lnTo>
                      <a:pt x="20114" y="18963"/>
                    </a:lnTo>
                    <a:lnTo>
                      <a:pt x="20114" y="19068"/>
                    </a:lnTo>
                    <a:cubicBezTo>
                      <a:pt x="20114" y="19258"/>
                      <a:pt x="20116" y="19447"/>
                      <a:pt x="20116" y="19636"/>
                    </a:cubicBezTo>
                    <a:cubicBezTo>
                      <a:pt x="20116" y="19867"/>
                      <a:pt x="20117" y="20097"/>
                      <a:pt x="20117" y="20327"/>
                    </a:cubicBezTo>
                    <a:cubicBezTo>
                      <a:pt x="20117" y="20527"/>
                      <a:pt x="20118" y="20724"/>
                      <a:pt x="20118" y="20922"/>
                    </a:cubicBezTo>
                    <a:lnTo>
                      <a:pt x="20118" y="21093"/>
                    </a:lnTo>
                    <a:cubicBezTo>
                      <a:pt x="20118" y="21134"/>
                      <a:pt x="20118" y="21173"/>
                      <a:pt x="20120" y="21214"/>
                    </a:cubicBezTo>
                    <a:lnTo>
                      <a:pt x="20120" y="21218"/>
                    </a:lnTo>
                    <a:lnTo>
                      <a:pt x="20120" y="21219"/>
                    </a:lnTo>
                    <a:cubicBezTo>
                      <a:pt x="20121" y="21283"/>
                      <a:pt x="20174" y="21346"/>
                      <a:pt x="20239" y="21352"/>
                    </a:cubicBezTo>
                    <a:lnTo>
                      <a:pt x="20254" y="21352"/>
                    </a:lnTo>
                    <a:cubicBezTo>
                      <a:pt x="20302" y="21351"/>
                      <a:pt x="20350" y="21351"/>
                      <a:pt x="20398" y="21351"/>
                    </a:cubicBezTo>
                    <a:cubicBezTo>
                      <a:pt x="20609" y="21351"/>
                      <a:pt x="20821" y="21357"/>
                      <a:pt x="21032" y="21370"/>
                    </a:cubicBezTo>
                    <a:cubicBezTo>
                      <a:pt x="21162" y="21380"/>
                      <a:pt x="21294" y="21389"/>
                      <a:pt x="21424" y="21403"/>
                    </a:cubicBezTo>
                    <a:cubicBezTo>
                      <a:pt x="21486" y="21409"/>
                      <a:pt x="21550" y="21416"/>
                      <a:pt x="21613" y="21424"/>
                    </a:cubicBezTo>
                    <a:cubicBezTo>
                      <a:pt x="21630" y="21426"/>
                      <a:pt x="21648" y="21428"/>
                      <a:pt x="21665" y="21432"/>
                    </a:cubicBezTo>
                    <a:cubicBezTo>
                      <a:pt x="21665" y="21432"/>
                      <a:pt x="21667" y="21432"/>
                      <a:pt x="21672" y="21433"/>
                    </a:cubicBezTo>
                    <a:cubicBezTo>
                      <a:pt x="21677" y="21433"/>
                      <a:pt x="21687" y="21434"/>
                      <a:pt x="21688" y="21435"/>
                    </a:cubicBezTo>
                    <a:cubicBezTo>
                      <a:pt x="21719" y="21440"/>
                      <a:pt x="21753" y="21445"/>
                      <a:pt x="21786" y="21450"/>
                    </a:cubicBezTo>
                    <a:cubicBezTo>
                      <a:pt x="21851" y="21461"/>
                      <a:pt x="21916" y="21470"/>
                      <a:pt x="21979" y="21482"/>
                    </a:cubicBezTo>
                    <a:cubicBezTo>
                      <a:pt x="21992" y="21627"/>
                      <a:pt x="22007" y="21772"/>
                      <a:pt x="22020" y="21919"/>
                    </a:cubicBezTo>
                    <a:cubicBezTo>
                      <a:pt x="22012" y="21925"/>
                      <a:pt x="22008" y="21937"/>
                      <a:pt x="22006" y="21948"/>
                    </a:cubicBezTo>
                    <a:cubicBezTo>
                      <a:pt x="21983" y="22035"/>
                      <a:pt x="21955" y="22121"/>
                      <a:pt x="21925" y="22206"/>
                    </a:cubicBezTo>
                    <a:cubicBezTo>
                      <a:pt x="21911" y="22241"/>
                      <a:pt x="21898" y="22274"/>
                      <a:pt x="21885" y="22308"/>
                    </a:cubicBezTo>
                    <a:cubicBezTo>
                      <a:pt x="21880" y="22322"/>
                      <a:pt x="21874" y="22335"/>
                      <a:pt x="21868" y="22350"/>
                    </a:cubicBezTo>
                    <a:cubicBezTo>
                      <a:pt x="21867" y="22353"/>
                      <a:pt x="21865" y="22357"/>
                      <a:pt x="21863" y="22359"/>
                    </a:cubicBezTo>
                    <a:cubicBezTo>
                      <a:pt x="21858" y="22369"/>
                      <a:pt x="21853" y="22383"/>
                      <a:pt x="21847" y="22395"/>
                    </a:cubicBezTo>
                    <a:cubicBezTo>
                      <a:pt x="21787" y="22530"/>
                      <a:pt x="21717" y="22662"/>
                      <a:pt x="21638" y="22788"/>
                    </a:cubicBezTo>
                    <a:cubicBezTo>
                      <a:pt x="21600" y="22850"/>
                      <a:pt x="21557" y="22913"/>
                      <a:pt x="21515" y="22973"/>
                    </a:cubicBezTo>
                    <a:cubicBezTo>
                      <a:pt x="21496" y="23001"/>
                      <a:pt x="21475" y="23030"/>
                      <a:pt x="21453" y="23058"/>
                    </a:cubicBezTo>
                    <a:cubicBezTo>
                      <a:pt x="21451" y="23059"/>
                      <a:pt x="21451" y="23059"/>
                      <a:pt x="21451" y="23060"/>
                    </a:cubicBezTo>
                    <a:lnTo>
                      <a:pt x="21450" y="23062"/>
                    </a:lnTo>
                    <a:cubicBezTo>
                      <a:pt x="21444" y="23069"/>
                      <a:pt x="21439" y="23079"/>
                      <a:pt x="21432" y="23086"/>
                    </a:cubicBezTo>
                    <a:cubicBezTo>
                      <a:pt x="21418" y="23102"/>
                      <a:pt x="21406" y="23116"/>
                      <a:pt x="21393" y="23132"/>
                    </a:cubicBezTo>
                    <a:cubicBezTo>
                      <a:pt x="21299" y="23247"/>
                      <a:pt x="21197" y="23355"/>
                      <a:pt x="21089" y="23458"/>
                    </a:cubicBezTo>
                    <a:cubicBezTo>
                      <a:pt x="21034" y="23510"/>
                      <a:pt x="20976" y="23561"/>
                      <a:pt x="20918" y="23609"/>
                    </a:cubicBezTo>
                    <a:cubicBezTo>
                      <a:pt x="20892" y="23631"/>
                      <a:pt x="20864" y="23653"/>
                      <a:pt x="20837" y="23673"/>
                    </a:cubicBezTo>
                    <a:lnTo>
                      <a:pt x="20836" y="23674"/>
                    </a:lnTo>
                    <a:cubicBezTo>
                      <a:pt x="20829" y="23680"/>
                      <a:pt x="20820" y="23686"/>
                      <a:pt x="20813" y="23691"/>
                    </a:cubicBezTo>
                    <a:lnTo>
                      <a:pt x="20766" y="23726"/>
                    </a:lnTo>
                    <a:cubicBezTo>
                      <a:pt x="20643" y="23815"/>
                      <a:pt x="20513" y="23897"/>
                      <a:pt x="20379" y="23969"/>
                    </a:cubicBezTo>
                    <a:cubicBezTo>
                      <a:pt x="20315" y="24003"/>
                      <a:pt x="20250" y="24036"/>
                      <a:pt x="20185" y="24066"/>
                    </a:cubicBezTo>
                    <a:cubicBezTo>
                      <a:pt x="20168" y="24074"/>
                      <a:pt x="20149" y="24082"/>
                      <a:pt x="20132" y="24091"/>
                    </a:cubicBezTo>
                    <a:cubicBezTo>
                      <a:pt x="20127" y="24093"/>
                      <a:pt x="20113" y="24099"/>
                      <a:pt x="20104" y="24103"/>
                    </a:cubicBezTo>
                    <a:lnTo>
                      <a:pt x="20104" y="24103"/>
                    </a:lnTo>
                    <a:cubicBezTo>
                      <a:pt x="20106" y="24102"/>
                      <a:pt x="20107" y="24102"/>
                      <a:pt x="20109" y="24101"/>
                    </a:cubicBezTo>
                    <a:lnTo>
                      <a:pt x="20109" y="24101"/>
                    </a:lnTo>
                    <a:cubicBezTo>
                      <a:pt x="20072" y="24118"/>
                      <a:pt x="20034" y="24131"/>
                      <a:pt x="19998" y="24144"/>
                    </a:cubicBezTo>
                    <a:cubicBezTo>
                      <a:pt x="19857" y="24196"/>
                      <a:pt x="19714" y="24240"/>
                      <a:pt x="19569" y="24272"/>
                    </a:cubicBezTo>
                    <a:cubicBezTo>
                      <a:pt x="19491" y="24289"/>
                      <a:pt x="19415" y="24304"/>
                      <a:pt x="19337" y="24315"/>
                    </a:cubicBezTo>
                    <a:lnTo>
                      <a:pt x="19310" y="24318"/>
                    </a:lnTo>
                    <a:cubicBezTo>
                      <a:pt x="19320" y="24317"/>
                      <a:pt x="19325" y="24317"/>
                      <a:pt x="19325" y="24317"/>
                    </a:cubicBezTo>
                    <a:cubicBezTo>
                      <a:pt x="19327" y="24317"/>
                      <a:pt x="19309" y="24319"/>
                      <a:pt x="19304" y="24320"/>
                    </a:cubicBezTo>
                    <a:cubicBezTo>
                      <a:pt x="19287" y="24323"/>
                      <a:pt x="19270" y="24324"/>
                      <a:pt x="19252" y="24326"/>
                    </a:cubicBezTo>
                    <a:cubicBezTo>
                      <a:pt x="19210" y="24330"/>
                      <a:pt x="19170" y="24334"/>
                      <a:pt x="19128" y="24338"/>
                    </a:cubicBezTo>
                    <a:cubicBezTo>
                      <a:pt x="19048" y="24344"/>
                      <a:pt x="18967" y="24347"/>
                      <a:pt x="18887" y="24347"/>
                    </a:cubicBezTo>
                    <a:cubicBezTo>
                      <a:pt x="18811" y="24347"/>
                      <a:pt x="18734" y="24344"/>
                      <a:pt x="18658" y="24339"/>
                    </a:cubicBezTo>
                    <a:cubicBezTo>
                      <a:pt x="18620" y="24335"/>
                      <a:pt x="18580" y="24333"/>
                      <a:pt x="18543" y="24328"/>
                    </a:cubicBezTo>
                    <a:cubicBezTo>
                      <a:pt x="18525" y="24327"/>
                      <a:pt x="18505" y="24324"/>
                      <a:pt x="18486" y="24323"/>
                    </a:cubicBezTo>
                    <a:cubicBezTo>
                      <a:pt x="18478" y="24321"/>
                      <a:pt x="18469" y="24321"/>
                      <a:pt x="18461" y="24320"/>
                    </a:cubicBezTo>
                    <a:cubicBezTo>
                      <a:pt x="18455" y="24320"/>
                      <a:pt x="18448" y="24318"/>
                      <a:pt x="18445" y="24318"/>
                    </a:cubicBezTo>
                    <a:cubicBezTo>
                      <a:pt x="18366" y="24306"/>
                      <a:pt x="18289" y="24294"/>
                      <a:pt x="18212" y="24277"/>
                    </a:cubicBezTo>
                    <a:cubicBezTo>
                      <a:pt x="18057" y="24246"/>
                      <a:pt x="17904" y="24202"/>
                      <a:pt x="17754" y="24149"/>
                    </a:cubicBezTo>
                    <a:cubicBezTo>
                      <a:pt x="17719" y="24137"/>
                      <a:pt x="17686" y="24124"/>
                      <a:pt x="17651" y="24111"/>
                    </a:cubicBezTo>
                    <a:cubicBezTo>
                      <a:pt x="17633" y="24103"/>
                      <a:pt x="17615" y="24096"/>
                      <a:pt x="17597" y="24089"/>
                    </a:cubicBezTo>
                    <a:cubicBezTo>
                      <a:pt x="17588" y="24086"/>
                      <a:pt x="17580" y="24082"/>
                      <a:pt x="17573" y="24079"/>
                    </a:cubicBezTo>
                    <a:cubicBezTo>
                      <a:pt x="17569" y="24078"/>
                      <a:pt x="17565" y="24075"/>
                      <a:pt x="17563" y="24074"/>
                    </a:cubicBezTo>
                    <a:cubicBezTo>
                      <a:pt x="17488" y="24043"/>
                      <a:pt x="17416" y="24008"/>
                      <a:pt x="17344" y="23972"/>
                    </a:cubicBezTo>
                    <a:cubicBezTo>
                      <a:pt x="17205" y="23899"/>
                      <a:pt x="17070" y="23818"/>
                      <a:pt x="16943" y="23726"/>
                    </a:cubicBezTo>
                    <a:cubicBezTo>
                      <a:pt x="16911" y="23705"/>
                      <a:pt x="16880" y="23682"/>
                      <a:pt x="16850" y="23659"/>
                    </a:cubicBezTo>
                    <a:lnTo>
                      <a:pt x="16849" y="23659"/>
                    </a:lnTo>
                    <a:lnTo>
                      <a:pt x="16848" y="23656"/>
                    </a:lnTo>
                    <a:cubicBezTo>
                      <a:pt x="16839" y="23651"/>
                      <a:pt x="16834" y="23646"/>
                      <a:pt x="16827" y="23640"/>
                    </a:cubicBezTo>
                    <a:cubicBezTo>
                      <a:pt x="16808" y="23626"/>
                      <a:pt x="16790" y="23610"/>
                      <a:pt x="16770" y="23594"/>
                    </a:cubicBezTo>
                    <a:cubicBezTo>
                      <a:pt x="16711" y="23545"/>
                      <a:pt x="16654" y="23494"/>
                      <a:pt x="16599" y="23441"/>
                    </a:cubicBezTo>
                    <a:cubicBezTo>
                      <a:pt x="16538" y="23383"/>
                      <a:pt x="16480" y="23321"/>
                      <a:pt x="16425" y="23260"/>
                    </a:cubicBezTo>
                    <a:lnTo>
                      <a:pt x="16346" y="23168"/>
                    </a:lnTo>
                    <a:cubicBezTo>
                      <a:pt x="16335" y="23153"/>
                      <a:pt x="16323" y="23140"/>
                      <a:pt x="16311" y="23126"/>
                    </a:cubicBezTo>
                    <a:lnTo>
                      <a:pt x="16299" y="23109"/>
                    </a:lnTo>
                    <a:cubicBezTo>
                      <a:pt x="16296" y="23105"/>
                      <a:pt x="16287" y="23094"/>
                      <a:pt x="16286" y="23092"/>
                    </a:cubicBezTo>
                    <a:cubicBezTo>
                      <a:pt x="16186" y="22960"/>
                      <a:pt x="16096" y="22820"/>
                      <a:pt x="16018" y="22675"/>
                    </a:cubicBezTo>
                    <a:cubicBezTo>
                      <a:pt x="15978" y="22602"/>
                      <a:pt x="15942" y="22530"/>
                      <a:pt x="15908" y="22454"/>
                    </a:cubicBezTo>
                    <a:cubicBezTo>
                      <a:pt x="15898" y="22436"/>
                      <a:pt x="15891" y="22418"/>
                      <a:pt x="15882" y="22398"/>
                    </a:cubicBezTo>
                    <a:cubicBezTo>
                      <a:pt x="15881" y="22395"/>
                      <a:pt x="15879" y="22390"/>
                      <a:pt x="15876" y="22386"/>
                    </a:cubicBezTo>
                    <a:cubicBezTo>
                      <a:pt x="15876" y="22386"/>
                      <a:pt x="15876" y="22386"/>
                      <a:pt x="15876" y="22386"/>
                    </a:cubicBezTo>
                    <a:cubicBezTo>
                      <a:pt x="15876" y="22386"/>
                      <a:pt x="15869" y="22368"/>
                      <a:pt x="15868" y="22366"/>
                    </a:cubicBezTo>
                    <a:lnTo>
                      <a:pt x="15821" y="22244"/>
                    </a:lnTo>
                    <a:cubicBezTo>
                      <a:pt x="15764" y="22090"/>
                      <a:pt x="15717" y="21932"/>
                      <a:pt x="15682" y="21771"/>
                    </a:cubicBezTo>
                    <a:cubicBezTo>
                      <a:pt x="15675" y="21740"/>
                      <a:pt x="15670" y="21710"/>
                      <a:pt x="15664" y="21681"/>
                    </a:cubicBezTo>
                    <a:cubicBezTo>
                      <a:pt x="15682" y="21678"/>
                      <a:pt x="15700" y="21675"/>
                      <a:pt x="15718" y="21672"/>
                    </a:cubicBezTo>
                    <a:cubicBezTo>
                      <a:pt x="15731" y="21671"/>
                      <a:pt x="15745" y="21670"/>
                      <a:pt x="15758" y="21666"/>
                    </a:cubicBezTo>
                    <a:lnTo>
                      <a:pt x="15759" y="21666"/>
                    </a:lnTo>
                    <a:cubicBezTo>
                      <a:pt x="15766" y="21665"/>
                      <a:pt x="15774" y="21665"/>
                      <a:pt x="15781" y="21664"/>
                    </a:cubicBezTo>
                    <a:cubicBezTo>
                      <a:pt x="15809" y="21659"/>
                      <a:pt x="15838" y="21656"/>
                      <a:pt x="15865" y="21653"/>
                    </a:cubicBezTo>
                    <a:cubicBezTo>
                      <a:pt x="15983" y="21638"/>
                      <a:pt x="16100" y="21626"/>
                      <a:pt x="16217" y="21614"/>
                    </a:cubicBezTo>
                    <a:cubicBezTo>
                      <a:pt x="16450" y="21591"/>
                      <a:pt x="16683" y="21572"/>
                      <a:pt x="16917" y="21556"/>
                    </a:cubicBezTo>
                    <a:cubicBezTo>
                      <a:pt x="17052" y="21548"/>
                      <a:pt x="17186" y="21539"/>
                      <a:pt x="17321" y="21532"/>
                    </a:cubicBezTo>
                    <a:cubicBezTo>
                      <a:pt x="17326" y="21532"/>
                      <a:pt x="17330" y="21530"/>
                      <a:pt x="17335" y="21530"/>
                    </a:cubicBezTo>
                    <a:cubicBezTo>
                      <a:pt x="17400" y="21520"/>
                      <a:pt x="17455" y="21469"/>
                      <a:pt x="17455" y="21398"/>
                    </a:cubicBezTo>
                    <a:lnTo>
                      <a:pt x="17455" y="21389"/>
                    </a:lnTo>
                    <a:lnTo>
                      <a:pt x="17455" y="21255"/>
                    </a:lnTo>
                    <a:lnTo>
                      <a:pt x="17455" y="21139"/>
                    </a:lnTo>
                    <a:cubicBezTo>
                      <a:pt x="17453" y="20933"/>
                      <a:pt x="17453" y="20724"/>
                      <a:pt x="17452" y="20516"/>
                    </a:cubicBezTo>
                    <a:cubicBezTo>
                      <a:pt x="17451" y="20265"/>
                      <a:pt x="17449" y="20016"/>
                      <a:pt x="17449" y="19764"/>
                    </a:cubicBezTo>
                    <a:cubicBezTo>
                      <a:pt x="17448" y="19547"/>
                      <a:pt x="17448" y="19329"/>
                      <a:pt x="17446" y="19112"/>
                    </a:cubicBezTo>
                    <a:cubicBezTo>
                      <a:pt x="17446" y="19050"/>
                      <a:pt x="17448" y="18989"/>
                      <a:pt x="17448" y="18927"/>
                    </a:cubicBezTo>
                    <a:close/>
                    <a:moveTo>
                      <a:pt x="22227" y="21362"/>
                    </a:moveTo>
                    <a:lnTo>
                      <a:pt x="22227" y="21362"/>
                    </a:lnTo>
                    <a:cubicBezTo>
                      <a:pt x="22277" y="21369"/>
                      <a:pt x="22329" y="21376"/>
                      <a:pt x="22380" y="21383"/>
                    </a:cubicBezTo>
                    <a:cubicBezTo>
                      <a:pt x="22432" y="21391"/>
                      <a:pt x="22484" y="21397"/>
                      <a:pt x="22537" y="21403"/>
                    </a:cubicBezTo>
                    <a:cubicBezTo>
                      <a:pt x="22665" y="21416"/>
                      <a:pt x="22795" y="21424"/>
                      <a:pt x="22925" y="21429"/>
                    </a:cubicBezTo>
                    <a:cubicBezTo>
                      <a:pt x="23007" y="21433"/>
                      <a:pt x="23087" y="21434"/>
                      <a:pt x="23168" y="21434"/>
                    </a:cubicBezTo>
                    <a:cubicBezTo>
                      <a:pt x="23169" y="21461"/>
                      <a:pt x="23170" y="21486"/>
                      <a:pt x="23174" y="21511"/>
                    </a:cubicBezTo>
                    <a:cubicBezTo>
                      <a:pt x="23176" y="21559"/>
                      <a:pt x="23179" y="21607"/>
                      <a:pt x="23184" y="21655"/>
                    </a:cubicBezTo>
                    <a:cubicBezTo>
                      <a:pt x="23186" y="21702"/>
                      <a:pt x="23191" y="21752"/>
                      <a:pt x="23193" y="21800"/>
                    </a:cubicBezTo>
                    <a:lnTo>
                      <a:pt x="23198" y="21874"/>
                    </a:lnTo>
                    <a:cubicBezTo>
                      <a:pt x="23243" y="22600"/>
                      <a:pt x="23284" y="23329"/>
                      <a:pt x="23349" y="24056"/>
                    </a:cubicBezTo>
                    <a:cubicBezTo>
                      <a:pt x="23359" y="24167"/>
                      <a:pt x="23370" y="24277"/>
                      <a:pt x="23381" y="24389"/>
                    </a:cubicBezTo>
                    <a:cubicBezTo>
                      <a:pt x="23402" y="24602"/>
                      <a:pt x="23428" y="24815"/>
                      <a:pt x="23454" y="25027"/>
                    </a:cubicBezTo>
                    <a:cubicBezTo>
                      <a:pt x="23567" y="25823"/>
                      <a:pt x="23760" y="26591"/>
                      <a:pt x="23950" y="27367"/>
                    </a:cubicBezTo>
                    <a:cubicBezTo>
                      <a:pt x="23904" y="27305"/>
                      <a:pt x="23855" y="27246"/>
                      <a:pt x="23805" y="27188"/>
                    </a:cubicBezTo>
                    <a:cubicBezTo>
                      <a:pt x="23667" y="27028"/>
                      <a:pt x="23510" y="26882"/>
                      <a:pt x="23333" y="26766"/>
                    </a:cubicBezTo>
                    <a:cubicBezTo>
                      <a:pt x="23275" y="26728"/>
                      <a:pt x="23214" y="26694"/>
                      <a:pt x="23152" y="26665"/>
                    </a:cubicBezTo>
                    <a:cubicBezTo>
                      <a:pt x="23110" y="26645"/>
                      <a:pt x="23068" y="26627"/>
                      <a:pt x="23024" y="26612"/>
                    </a:cubicBezTo>
                    <a:cubicBezTo>
                      <a:pt x="22982" y="26597"/>
                      <a:pt x="22938" y="26584"/>
                      <a:pt x="22895" y="26574"/>
                    </a:cubicBezTo>
                    <a:cubicBezTo>
                      <a:pt x="22851" y="26564"/>
                      <a:pt x="22808" y="26557"/>
                      <a:pt x="22763" y="26551"/>
                    </a:cubicBezTo>
                    <a:cubicBezTo>
                      <a:pt x="22734" y="26547"/>
                      <a:pt x="22704" y="26545"/>
                      <a:pt x="22675" y="26545"/>
                    </a:cubicBezTo>
                    <a:cubicBezTo>
                      <a:pt x="22683" y="25766"/>
                      <a:pt x="22563" y="24977"/>
                      <a:pt x="22491" y="24207"/>
                    </a:cubicBezTo>
                    <a:cubicBezTo>
                      <a:pt x="22422" y="23449"/>
                      <a:pt x="22351" y="22692"/>
                      <a:pt x="22280" y="21934"/>
                    </a:cubicBezTo>
                    <a:cubicBezTo>
                      <a:pt x="22267" y="21798"/>
                      <a:pt x="22256" y="21663"/>
                      <a:pt x="22242" y="21527"/>
                    </a:cubicBezTo>
                    <a:cubicBezTo>
                      <a:pt x="22241" y="21507"/>
                      <a:pt x="22238" y="21486"/>
                      <a:pt x="22236" y="21467"/>
                    </a:cubicBezTo>
                    <a:cubicBezTo>
                      <a:pt x="22234" y="21440"/>
                      <a:pt x="22232" y="21416"/>
                      <a:pt x="22229" y="21389"/>
                    </a:cubicBezTo>
                    <a:lnTo>
                      <a:pt x="22229" y="21388"/>
                    </a:lnTo>
                    <a:cubicBezTo>
                      <a:pt x="22228" y="21380"/>
                      <a:pt x="22228" y="21370"/>
                      <a:pt x="22227" y="21362"/>
                    </a:cubicBezTo>
                    <a:close/>
                    <a:moveTo>
                      <a:pt x="15399" y="21718"/>
                    </a:moveTo>
                    <a:cubicBezTo>
                      <a:pt x="15517" y="22360"/>
                      <a:pt x="15807" y="22969"/>
                      <a:pt x="16241" y="23456"/>
                    </a:cubicBezTo>
                    <a:cubicBezTo>
                      <a:pt x="16683" y="23952"/>
                      <a:pt x="17279" y="24305"/>
                      <a:pt x="17919" y="24483"/>
                    </a:cubicBezTo>
                    <a:cubicBezTo>
                      <a:pt x="18232" y="24569"/>
                      <a:pt x="18558" y="24614"/>
                      <a:pt x="18883" y="24614"/>
                    </a:cubicBezTo>
                    <a:cubicBezTo>
                      <a:pt x="19217" y="24614"/>
                      <a:pt x="19550" y="24567"/>
                      <a:pt x="19868" y="24469"/>
                    </a:cubicBezTo>
                    <a:cubicBezTo>
                      <a:pt x="20470" y="24287"/>
                      <a:pt x="21017" y="23937"/>
                      <a:pt x="21444" y="23477"/>
                    </a:cubicBezTo>
                    <a:cubicBezTo>
                      <a:pt x="21659" y="23247"/>
                      <a:pt x="21845" y="22987"/>
                      <a:pt x="21991" y="22708"/>
                    </a:cubicBezTo>
                    <a:cubicBezTo>
                      <a:pt x="22020" y="22653"/>
                      <a:pt x="22047" y="22597"/>
                      <a:pt x="22072" y="22540"/>
                    </a:cubicBezTo>
                    <a:cubicBezTo>
                      <a:pt x="22125" y="23096"/>
                      <a:pt x="22176" y="23653"/>
                      <a:pt x="22228" y="24208"/>
                    </a:cubicBezTo>
                    <a:cubicBezTo>
                      <a:pt x="22300" y="24988"/>
                      <a:pt x="22424" y="25787"/>
                      <a:pt x="22410" y="26578"/>
                    </a:cubicBezTo>
                    <a:cubicBezTo>
                      <a:pt x="22123" y="26653"/>
                      <a:pt x="21869" y="26848"/>
                      <a:pt x="21667" y="27071"/>
                    </a:cubicBezTo>
                    <a:cubicBezTo>
                      <a:pt x="19752" y="27150"/>
                      <a:pt x="17838" y="27240"/>
                      <a:pt x="15926" y="27352"/>
                    </a:cubicBezTo>
                    <a:cubicBezTo>
                      <a:pt x="15736" y="27363"/>
                      <a:pt x="15546" y="27374"/>
                      <a:pt x="15358" y="27390"/>
                    </a:cubicBezTo>
                    <a:cubicBezTo>
                      <a:pt x="15346" y="27391"/>
                      <a:pt x="15331" y="27391"/>
                      <a:pt x="15318" y="27392"/>
                    </a:cubicBezTo>
                    <a:cubicBezTo>
                      <a:pt x="15178" y="25541"/>
                      <a:pt x="14981" y="23696"/>
                      <a:pt x="14733" y="21857"/>
                    </a:cubicBezTo>
                    <a:cubicBezTo>
                      <a:pt x="14755" y="21851"/>
                      <a:pt x="14778" y="21845"/>
                      <a:pt x="14800" y="21840"/>
                    </a:cubicBezTo>
                    <a:cubicBezTo>
                      <a:pt x="14999" y="21793"/>
                      <a:pt x="15197" y="21752"/>
                      <a:pt x="15399" y="21718"/>
                    </a:cubicBezTo>
                    <a:close/>
                    <a:moveTo>
                      <a:pt x="21733" y="27406"/>
                    </a:moveTo>
                    <a:cubicBezTo>
                      <a:pt x="21733" y="27407"/>
                      <a:pt x="21732" y="27407"/>
                      <a:pt x="21732" y="27407"/>
                    </a:cubicBezTo>
                    <a:lnTo>
                      <a:pt x="21732" y="27407"/>
                    </a:lnTo>
                    <a:cubicBezTo>
                      <a:pt x="21732" y="27407"/>
                      <a:pt x="21733" y="27406"/>
                      <a:pt x="21733" y="27406"/>
                    </a:cubicBezTo>
                    <a:close/>
                    <a:moveTo>
                      <a:pt x="25449" y="28194"/>
                    </a:moveTo>
                    <a:cubicBezTo>
                      <a:pt x="25449" y="28194"/>
                      <a:pt x="25449" y="28195"/>
                      <a:pt x="25448" y="28195"/>
                    </a:cubicBezTo>
                    <a:lnTo>
                      <a:pt x="25448" y="28195"/>
                    </a:lnTo>
                    <a:cubicBezTo>
                      <a:pt x="25449" y="28195"/>
                      <a:pt x="25449" y="28194"/>
                      <a:pt x="25449" y="28194"/>
                    </a:cubicBezTo>
                    <a:close/>
                    <a:moveTo>
                      <a:pt x="25448" y="28195"/>
                    </a:moveTo>
                    <a:lnTo>
                      <a:pt x="25448" y="28195"/>
                    </a:lnTo>
                    <a:cubicBezTo>
                      <a:pt x="25448" y="28195"/>
                      <a:pt x="25447" y="28196"/>
                      <a:pt x="25447" y="28196"/>
                    </a:cubicBezTo>
                    <a:lnTo>
                      <a:pt x="25447" y="28196"/>
                    </a:lnTo>
                    <a:cubicBezTo>
                      <a:pt x="25447" y="28196"/>
                      <a:pt x="25448" y="28196"/>
                      <a:pt x="25448" y="28195"/>
                    </a:cubicBezTo>
                    <a:close/>
                    <a:moveTo>
                      <a:pt x="25069" y="28589"/>
                    </a:moveTo>
                    <a:lnTo>
                      <a:pt x="25069" y="28589"/>
                    </a:lnTo>
                    <a:cubicBezTo>
                      <a:pt x="25067" y="28591"/>
                      <a:pt x="25067" y="28592"/>
                      <a:pt x="25067" y="28592"/>
                    </a:cubicBezTo>
                    <a:cubicBezTo>
                      <a:pt x="25067" y="28592"/>
                      <a:pt x="25067" y="28591"/>
                      <a:pt x="25069" y="28589"/>
                    </a:cubicBezTo>
                    <a:close/>
                    <a:moveTo>
                      <a:pt x="19312" y="28790"/>
                    </a:moveTo>
                    <a:lnTo>
                      <a:pt x="19312" y="28790"/>
                    </a:lnTo>
                    <a:cubicBezTo>
                      <a:pt x="19312" y="28790"/>
                      <a:pt x="19311" y="28790"/>
                      <a:pt x="19310" y="28791"/>
                    </a:cubicBezTo>
                    <a:cubicBezTo>
                      <a:pt x="19310" y="28791"/>
                      <a:pt x="19310" y="28791"/>
                      <a:pt x="19310" y="28791"/>
                    </a:cubicBezTo>
                    <a:lnTo>
                      <a:pt x="19310" y="28791"/>
                    </a:lnTo>
                    <a:cubicBezTo>
                      <a:pt x="19311" y="28791"/>
                      <a:pt x="19312" y="28790"/>
                      <a:pt x="19312" y="28790"/>
                    </a:cubicBezTo>
                    <a:close/>
                    <a:moveTo>
                      <a:pt x="19310" y="28791"/>
                    </a:moveTo>
                    <a:lnTo>
                      <a:pt x="19310" y="28791"/>
                    </a:lnTo>
                    <a:cubicBezTo>
                      <a:pt x="19310" y="28791"/>
                      <a:pt x="19309" y="28791"/>
                      <a:pt x="19309" y="28792"/>
                    </a:cubicBezTo>
                    <a:cubicBezTo>
                      <a:pt x="19309" y="28792"/>
                      <a:pt x="19310" y="28792"/>
                      <a:pt x="19310" y="28791"/>
                    </a:cubicBezTo>
                    <a:close/>
                    <a:moveTo>
                      <a:pt x="23473" y="21911"/>
                    </a:moveTo>
                    <a:lnTo>
                      <a:pt x="23473" y="21911"/>
                    </a:lnTo>
                    <a:cubicBezTo>
                      <a:pt x="24239" y="22246"/>
                      <a:pt x="24912" y="22756"/>
                      <a:pt x="25431" y="23419"/>
                    </a:cubicBezTo>
                    <a:cubicBezTo>
                      <a:pt x="26061" y="24226"/>
                      <a:pt x="26487" y="25169"/>
                      <a:pt x="27011" y="26043"/>
                    </a:cubicBezTo>
                    <a:cubicBezTo>
                      <a:pt x="27515" y="26882"/>
                      <a:pt x="28030" y="27713"/>
                      <a:pt x="28543" y="28546"/>
                    </a:cubicBezTo>
                    <a:cubicBezTo>
                      <a:pt x="28213" y="28672"/>
                      <a:pt x="27884" y="28791"/>
                      <a:pt x="27551" y="28904"/>
                    </a:cubicBezTo>
                    <a:cubicBezTo>
                      <a:pt x="27435" y="28711"/>
                      <a:pt x="27305" y="28525"/>
                      <a:pt x="27157" y="28354"/>
                    </a:cubicBezTo>
                    <a:cubicBezTo>
                      <a:pt x="27020" y="28194"/>
                      <a:pt x="26863" y="28048"/>
                      <a:pt x="26685" y="27932"/>
                    </a:cubicBezTo>
                    <a:cubicBezTo>
                      <a:pt x="26515" y="27819"/>
                      <a:pt x="26323" y="27742"/>
                      <a:pt x="26118" y="27718"/>
                    </a:cubicBezTo>
                    <a:cubicBezTo>
                      <a:pt x="26081" y="27714"/>
                      <a:pt x="26045" y="27712"/>
                      <a:pt x="26009" y="27712"/>
                    </a:cubicBezTo>
                    <a:cubicBezTo>
                      <a:pt x="25585" y="27712"/>
                      <a:pt x="25218" y="27999"/>
                      <a:pt x="24954" y="28314"/>
                    </a:cubicBezTo>
                    <a:cubicBezTo>
                      <a:pt x="24846" y="28440"/>
                      <a:pt x="24751" y="28576"/>
                      <a:pt x="24665" y="28716"/>
                    </a:cubicBezTo>
                    <a:cubicBezTo>
                      <a:pt x="24606" y="28553"/>
                      <a:pt x="24536" y="28394"/>
                      <a:pt x="24463" y="28236"/>
                    </a:cubicBezTo>
                    <a:cubicBezTo>
                      <a:pt x="24439" y="28184"/>
                      <a:pt x="24413" y="28134"/>
                      <a:pt x="24389" y="28082"/>
                    </a:cubicBezTo>
                    <a:cubicBezTo>
                      <a:pt x="24284" y="27625"/>
                      <a:pt x="24174" y="27172"/>
                      <a:pt x="24056" y="26718"/>
                    </a:cubicBezTo>
                    <a:cubicBezTo>
                      <a:pt x="23775" y="25650"/>
                      <a:pt x="23654" y="24550"/>
                      <a:pt x="23572" y="23452"/>
                    </a:cubicBezTo>
                    <a:cubicBezTo>
                      <a:pt x="23535" y="22938"/>
                      <a:pt x="23506" y="22425"/>
                      <a:pt x="23473" y="21911"/>
                    </a:cubicBezTo>
                    <a:close/>
                    <a:moveTo>
                      <a:pt x="22600" y="29054"/>
                    </a:moveTo>
                    <a:lnTo>
                      <a:pt x="22599" y="29055"/>
                    </a:lnTo>
                    <a:cubicBezTo>
                      <a:pt x="22600" y="29055"/>
                      <a:pt x="22600" y="29055"/>
                      <a:pt x="22600" y="29054"/>
                    </a:cubicBezTo>
                    <a:close/>
                    <a:moveTo>
                      <a:pt x="18675" y="29335"/>
                    </a:moveTo>
                    <a:cubicBezTo>
                      <a:pt x="18672" y="29339"/>
                      <a:pt x="18670" y="29340"/>
                      <a:pt x="18670" y="29340"/>
                    </a:cubicBezTo>
                    <a:cubicBezTo>
                      <a:pt x="18670" y="29340"/>
                      <a:pt x="18672" y="29338"/>
                      <a:pt x="18675" y="29335"/>
                    </a:cubicBezTo>
                    <a:close/>
                    <a:moveTo>
                      <a:pt x="22232" y="29432"/>
                    </a:moveTo>
                    <a:cubicBezTo>
                      <a:pt x="22232" y="29433"/>
                      <a:pt x="22232" y="29433"/>
                      <a:pt x="22231" y="29434"/>
                    </a:cubicBezTo>
                    <a:lnTo>
                      <a:pt x="22231" y="29434"/>
                    </a:lnTo>
                    <a:cubicBezTo>
                      <a:pt x="22231" y="29433"/>
                      <a:pt x="22232" y="29432"/>
                      <a:pt x="22232" y="29432"/>
                    </a:cubicBezTo>
                    <a:close/>
                    <a:moveTo>
                      <a:pt x="26147" y="6753"/>
                    </a:moveTo>
                    <a:cubicBezTo>
                      <a:pt x="26662" y="7514"/>
                      <a:pt x="26988" y="8419"/>
                      <a:pt x="27102" y="9322"/>
                    </a:cubicBezTo>
                    <a:cubicBezTo>
                      <a:pt x="27168" y="9859"/>
                      <a:pt x="27147" y="10392"/>
                      <a:pt x="27044" y="10924"/>
                    </a:cubicBezTo>
                    <a:cubicBezTo>
                      <a:pt x="26964" y="11318"/>
                      <a:pt x="26863" y="11711"/>
                      <a:pt x="26797" y="12108"/>
                    </a:cubicBezTo>
                    <a:lnTo>
                      <a:pt x="26776" y="12252"/>
                    </a:lnTo>
                    <a:cubicBezTo>
                      <a:pt x="26768" y="12300"/>
                      <a:pt x="26762" y="12347"/>
                      <a:pt x="26756" y="12396"/>
                    </a:cubicBezTo>
                    <a:cubicBezTo>
                      <a:pt x="26738" y="12560"/>
                      <a:pt x="26728" y="12724"/>
                      <a:pt x="26732" y="12891"/>
                    </a:cubicBezTo>
                    <a:cubicBezTo>
                      <a:pt x="26743" y="13531"/>
                      <a:pt x="26999" y="14066"/>
                      <a:pt x="27451" y="14510"/>
                    </a:cubicBezTo>
                    <a:cubicBezTo>
                      <a:pt x="27895" y="14946"/>
                      <a:pt x="28377" y="15338"/>
                      <a:pt x="28803" y="15792"/>
                    </a:cubicBezTo>
                    <a:cubicBezTo>
                      <a:pt x="29668" y="16714"/>
                      <a:pt x="30401" y="17785"/>
                      <a:pt x="30799" y="18995"/>
                    </a:cubicBezTo>
                    <a:cubicBezTo>
                      <a:pt x="31165" y="20104"/>
                      <a:pt x="31218" y="21319"/>
                      <a:pt x="30886" y="22445"/>
                    </a:cubicBezTo>
                    <a:cubicBezTo>
                      <a:pt x="30725" y="22994"/>
                      <a:pt x="30468" y="23518"/>
                      <a:pt x="30109" y="23965"/>
                    </a:cubicBezTo>
                    <a:cubicBezTo>
                      <a:pt x="29754" y="24409"/>
                      <a:pt x="29265" y="24736"/>
                      <a:pt x="28959" y="25219"/>
                    </a:cubicBezTo>
                    <a:cubicBezTo>
                      <a:pt x="28808" y="25459"/>
                      <a:pt x="28719" y="25737"/>
                      <a:pt x="28740" y="26023"/>
                    </a:cubicBezTo>
                    <a:cubicBezTo>
                      <a:pt x="28764" y="26358"/>
                      <a:pt x="28904" y="26667"/>
                      <a:pt x="29018" y="26979"/>
                    </a:cubicBezTo>
                    <a:cubicBezTo>
                      <a:pt x="29257" y="27638"/>
                      <a:pt x="29437" y="28323"/>
                      <a:pt x="29522" y="29022"/>
                    </a:cubicBezTo>
                    <a:cubicBezTo>
                      <a:pt x="29548" y="29254"/>
                      <a:pt x="29566" y="29486"/>
                      <a:pt x="29572" y="29718"/>
                    </a:cubicBezTo>
                    <a:cubicBezTo>
                      <a:pt x="28932" y="28675"/>
                      <a:pt x="28294" y="27631"/>
                      <a:pt x="27654" y="26587"/>
                    </a:cubicBezTo>
                    <a:cubicBezTo>
                      <a:pt x="27363" y="26111"/>
                      <a:pt x="27074" y="25634"/>
                      <a:pt x="26804" y="25145"/>
                    </a:cubicBezTo>
                    <a:cubicBezTo>
                      <a:pt x="26548" y="24682"/>
                      <a:pt x="26295" y="24218"/>
                      <a:pt x="26006" y="23776"/>
                    </a:cubicBezTo>
                    <a:cubicBezTo>
                      <a:pt x="25728" y="23350"/>
                      <a:pt x="25413" y="22946"/>
                      <a:pt x="25036" y="22602"/>
                    </a:cubicBezTo>
                    <a:cubicBezTo>
                      <a:pt x="24685" y="22282"/>
                      <a:pt x="24290" y="22014"/>
                      <a:pt x="23866" y="21803"/>
                    </a:cubicBezTo>
                    <a:cubicBezTo>
                      <a:pt x="23731" y="21735"/>
                      <a:pt x="23593" y="21672"/>
                      <a:pt x="23452" y="21615"/>
                    </a:cubicBezTo>
                    <a:cubicBezTo>
                      <a:pt x="23444" y="21510"/>
                      <a:pt x="23438" y="21405"/>
                      <a:pt x="23431" y="21299"/>
                    </a:cubicBezTo>
                    <a:cubicBezTo>
                      <a:pt x="23427" y="21229"/>
                      <a:pt x="23375" y="21166"/>
                      <a:pt x="23300" y="21166"/>
                    </a:cubicBezTo>
                    <a:cubicBezTo>
                      <a:pt x="23299" y="21166"/>
                      <a:pt x="23298" y="21166"/>
                      <a:pt x="23298" y="21166"/>
                    </a:cubicBezTo>
                    <a:cubicBezTo>
                      <a:pt x="23249" y="21167"/>
                      <a:pt x="23200" y="21168"/>
                      <a:pt x="23151" y="21168"/>
                    </a:cubicBezTo>
                    <a:cubicBezTo>
                      <a:pt x="22923" y="21168"/>
                      <a:pt x="22696" y="21154"/>
                      <a:pt x="22469" y="21127"/>
                    </a:cubicBezTo>
                    <a:cubicBezTo>
                      <a:pt x="22352" y="21113"/>
                      <a:pt x="22236" y="21096"/>
                      <a:pt x="22119" y="21074"/>
                    </a:cubicBezTo>
                    <a:cubicBezTo>
                      <a:pt x="22110" y="21073"/>
                      <a:pt x="22101" y="21072"/>
                      <a:pt x="22092" y="21072"/>
                    </a:cubicBezTo>
                    <a:cubicBezTo>
                      <a:pt x="22021" y="21072"/>
                      <a:pt x="21944" y="21120"/>
                      <a:pt x="21950" y="21201"/>
                    </a:cubicBezTo>
                    <a:cubicBezTo>
                      <a:pt x="21677" y="21156"/>
                      <a:pt x="21399" y="21124"/>
                      <a:pt x="21121" y="21105"/>
                    </a:cubicBezTo>
                    <a:cubicBezTo>
                      <a:pt x="20994" y="21096"/>
                      <a:pt x="20869" y="21091"/>
                      <a:pt x="20742" y="21087"/>
                    </a:cubicBezTo>
                    <a:cubicBezTo>
                      <a:pt x="20726" y="21087"/>
                      <a:pt x="20710" y="21086"/>
                      <a:pt x="20695" y="21086"/>
                    </a:cubicBezTo>
                    <a:cubicBezTo>
                      <a:pt x="20590" y="21084"/>
                      <a:pt x="20487" y="21081"/>
                      <a:pt x="20383" y="21081"/>
                    </a:cubicBezTo>
                    <a:lnTo>
                      <a:pt x="20383" y="20977"/>
                    </a:lnTo>
                    <a:cubicBezTo>
                      <a:pt x="20383" y="20788"/>
                      <a:pt x="20381" y="20599"/>
                      <a:pt x="20381" y="20408"/>
                    </a:cubicBezTo>
                    <a:cubicBezTo>
                      <a:pt x="20381" y="20178"/>
                      <a:pt x="20379" y="19949"/>
                      <a:pt x="20379" y="19718"/>
                    </a:cubicBezTo>
                    <a:cubicBezTo>
                      <a:pt x="20379" y="19519"/>
                      <a:pt x="20378" y="19322"/>
                      <a:pt x="20378" y="19123"/>
                    </a:cubicBezTo>
                    <a:lnTo>
                      <a:pt x="20378" y="18933"/>
                    </a:lnTo>
                    <a:cubicBezTo>
                      <a:pt x="20417" y="18929"/>
                      <a:pt x="20455" y="18925"/>
                      <a:pt x="20494" y="18919"/>
                    </a:cubicBezTo>
                    <a:cubicBezTo>
                      <a:pt x="20941" y="18858"/>
                      <a:pt x="21381" y="18747"/>
                      <a:pt x="21800" y="18586"/>
                    </a:cubicBezTo>
                    <a:cubicBezTo>
                      <a:pt x="22304" y="18392"/>
                      <a:pt x="22780" y="18124"/>
                      <a:pt x="23205" y="17777"/>
                    </a:cubicBezTo>
                    <a:cubicBezTo>
                      <a:pt x="23921" y="17194"/>
                      <a:pt x="24376" y="16381"/>
                      <a:pt x="24647" y="15511"/>
                    </a:cubicBezTo>
                    <a:cubicBezTo>
                      <a:pt x="24917" y="14649"/>
                      <a:pt x="25012" y="13744"/>
                      <a:pt x="25071" y="12845"/>
                    </a:cubicBezTo>
                    <a:cubicBezTo>
                      <a:pt x="25071" y="12836"/>
                      <a:pt x="25072" y="12828"/>
                      <a:pt x="25072" y="12818"/>
                    </a:cubicBezTo>
                    <a:cubicBezTo>
                      <a:pt x="25076" y="12772"/>
                      <a:pt x="25078" y="12726"/>
                      <a:pt x="25082" y="12678"/>
                    </a:cubicBezTo>
                    <a:cubicBezTo>
                      <a:pt x="25084" y="12632"/>
                      <a:pt x="25087" y="12586"/>
                      <a:pt x="25090" y="12540"/>
                    </a:cubicBezTo>
                    <a:cubicBezTo>
                      <a:pt x="25128" y="11947"/>
                      <a:pt x="25163" y="11354"/>
                      <a:pt x="25171" y="10758"/>
                    </a:cubicBezTo>
                    <a:cubicBezTo>
                      <a:pt x="25176" y="10443"/>
                      <a:pt x="25172" y="10126"/>
                      <a:pt x="25158" y="9810"/>
                    </a:cubicBezTo>
                    <a:lnTo>
                      <a:pt x="25158" y="9810"/>
                    </a:lnTo>
                    <a:cubicBezTo>
                      <a:pt x="25272" y="9878"/>
                      <a:pt x="25404" y="9918"/>
                      <a:pt x="25539" y="9918"/>
                    </a:cubicBezTo>
                    <a:cubicBezTo>
                      <a:pt x="25565" y="9918"/>
                      <a:pt x="25591" y="9917"/>
                      <a:pt x="25617" y="9914"/>
                    </a:cubicBezTo>
                    <a:cubicBezTo>
                      <a:pt x="25880" y="9882"/>
                      <a:pt x="26095" y="9720"/>
                      <a:pt x="26153" y="9452"/>
                    </a:cubicBezTo>
                    <a:cubicBezTo>
                      <a:pt x="26182" y="9312"/>
                      <a:pt x="26185" y="9167"/>
                      <a:pt x="26183" y="9026"/>
                    </a:cubicBezTo>
                    <a:cubicBezTo>
                      <a:pt x="26183" y="8896"/>
                      <a:pt x="26175" y="8768"/>
                      <a:pt x="26162" y="8640"/>
                    </a:cubicBezTo>
                    <a:cubicBezTo>
                      <a:pt x="26104" y="8104"/>
                      <a:pt x="25937" y="7587"/>
                      <a:pt x="25688" y="7109"/>
                    </a:cubicBezTo>
                    <a:cubicBezTo>
                      <a:pt x="25629" y="6996"/>
                      <a:pt x="25565" y="6886"/>
                      <a:pt x="25499" y="6777"/>
                    </a:cubicBezTo>
                    <a:cubicBezTo>
                      <a:pt x="25717" y="6769"/>
                      <a:pt x="25932" y="6760"/>
                      <a:pt x="26147" y="6753"/>
                    </a:cubicBezTo>
                    <a:close/>
                    <a:moveTo>
                      <a:pt x="22669" y="26813"/>
                    </a:moveTo>
                    <a:cubicBezTo>
                      <a:pt x="22701" y="26813"/>
                      <a:pt x="22735" y="26817"/>
                      <a:pt x="22767" y="26819"/>
                    </a:cubicBezTo>
                    <a:cubicBezTo>
                      <a:pt x="22799" y="26825"/>
                      <a:pt x="22831" y="26831"/>
                      <a:pt x="22863" y="26840"/>
                    </a:cubicBezTo>
                    <a:cubicBezTo>
                      <a:pt x="22873" y="26842"/>
                      <a:pt x="22882" y="26846"/>
                      <a:pt x="22892" y="26848"/>
                    </a:cubicBezTo>
                    <a:cubicBezTo>
                      <a:pt x="22915" y="26856"/>
                      <a:pt x="22940" y="26863"/>
                      <a:pt x="22962" y="26871"/>
                    </a:cubicBezTo>
                    <a:cubicBezTo>
                      <a:pt x="22972" y="26875"/>
                      <a:pt x="22982" y="26879"/>
                      <a:pt x="22990" y="26883"/>
                    </a:cubicBezTo>
                    <a:cubicBezTo>
                      <a:pt x="22990" y="26883"/>
                      <a:pt x="22991" y="26883"/>
                      <a:pt x="22991" y="26885"/>
                    </a:cubicBezTo>
                    <a:cubicBezTo>
                      <a:pt x="22996" y="26886"/>
                      <a:pt x="23001" y="26889"/>
                      <a:pt x="23005" y="26891"/>
                    </a:cubicBezTo>
                    <a:cubicBezTo>
                      <a:pt x="23042" y="26908"/>
                      <a:pt x="23078" y="26927"/>
                      <a:pt x="23116" y="26947"/>
                    </a:cubicBezTo>
                    <a:cubicBezTo>
                      <a:pt x="23170" y="26979"/>
                      <a:pt x="23224" y="27014"/>
                      <a:pt x="23275" y="27051"/>
                    </a:cubicBezTo>
                    <a:cubicBezTo>
                      <a:pt x="23279" y="27055"/>
                      <a:pt x="23284" y="27057"/>
                      <a:pt x="23286" y="27060"/>
                    </a:cubicBezTo>
                    <a:cubicBezTo>
                      <a:pt x="23297" y="27068"/>
                      <a:pt x="23307" y="27077"/>
                      <a:pt x="23319" y="27085"/>
                    </a:cubicBezTo>
                    <a:cubicBezTo>
                      <a:pt x="23338" y="27102"/>
                      <a:pt x="23360" y="27119"/>
                      <a:pt x="23381" y="27137"/>
                    </a:cubicBezTo>
                    <a:cubicBezTo>
                      <a:pt x="23422" y="27173"/>
                      <a:pt x="23463" y="27211"/>
                      <a:pt x="23500" y="27252"/>
                    </a:cubicBezTo>
                    <a:cubicBezTo>
                      <a:pt x="23579" y="27333"/>
                      <a:pt x="23652" y="27419"/>
                      <a:pt x="23721" y="27507"/>
                    </a:cubicBezTo>
                    <a:cubicBezTo>
                      <a:pt x="23725" y="27512"/>
                      <a:pt x="23730" y="27515"/>
                      <a:pt x="23732" y="27520"/>
                    </a:cubicBezTo>
                    <a:lnTo>
                      <a:pt x="23759" y="27555"/>
                    </a:lnTo>
                    <a:cubicBezTo>
                      <a:pt x="23774" y="27577"/>
                      <a:pt x="23791" y="27600"/>
                      <a:pt x="23807" y="27623"/>
                    </a:cubicBezTo>
                    <a:cubicBezTo>
                      <a:pt x="23840" y="27670"/>
                      <a:pt x="23871" y="27716"/>
                      <a:pt x="23901" y="27762"/>
                    </a:cubicBezTo>
                    <a:cubicBezTo>
                      <a:pt x="23958" y="27851"/>
                      <a:pt x="24012" y="27941"/>
                      <a:pt x="24063" y="28034"/>
                    </a:cubicBezTo>
                    <a:cubicBezTo>
                      <a:pt x="24092" y="28086"/>
                      <a:pt x="24118" y="28138"/>
                      <a:pt x="24144" y="28191"/>
                    </a:cubicBezTo>
                    <a:cubicBezTo>
                      <a:pt x="24167" y="28237"/>
                      <a:pt x="24190" y="28285"/>
                      <a:pt x="24212" y="28332"/>
                    </a:cubicBezTo>
                    <a:cubicBezTo>
                      <a:pt x="24239" y="28391"/>
                      <a:pt x="24267" y="28452"/>
                      <a:pt x="24294" y="28512"/>
                    </a:cubicBezTo>
                    <a:cubicBezTo>
                      <a:pt x="24299" y="28527"/>
                      <a:pt x="24306" y="28541"/>
                      <a:pt x="24312" y="28556"/>
                    </a:cubicBezTo>
                    <a:cubicBezTo>
                      <a:pt x="24314" y="28562"/>
                      <a:pt x="24318" y="28569"/>
                      <a:pt x="24320" y="28575"/>
                    </a:cubicBezTo>
                    <a:cubicBezTo>
                      <a:pt x="24320" y="28576"/>
                      <a:pt x="24323" y="28576"/>
                      <a:pt x="24323" y="28577"/>
                    </a:cubicBezTo>
                    <a:lnTo>
                      <a:pt x="24361" y="28673"/>
                    </a:lnTo>
                    <a:cubicBezTo>
                      <a:pt x="24381" y="28720"/>
                      <a:pt x="24398" y="28766"/>
                      <a:pt x="24413" y="28813"/>
                    </a:cubicBezTo>
                    <a:cubicBezTo>
                      <a:pt x="24430" y="28860"/>
                      <a:pt x="24448" y="28908"/>
                      <a:pt x="24463" y="28958"/>
                    </a:cubicBezTo>
                    <a:cubicBezTo>
                      <a:pt x="24471" y="28983"/>
                      <a:pt x="24479" y="29009"/>
                      <a:pt x="24487" y="29034"/>
                    </a:cubicBezTo>
                    <a:cubicBezTo>
                      <a:pt x="24480" y="29049"/>
                      <a:pt x="24475" y="29062"/>
                      <a:pt x="24468" y="29076"/>
                    </a:cubicBezTo>
                    <a:cubicBezTo>
                      <a:pt x="24465" y="29081"/>
                      <a:pt x="24463" y="29085"/>
                      <a:pt x="24462" y="29090"/>
                    </a:cubicBezTo>
                    <a:cubicBezTo>
                      <a:pt x="24440" y="29134"/>
                      <a:pt x="24419" y="29181"/>
                      <a:pt x="24399" y="29227"/>
                    </a:cubicBezTo>
                    <a:cubicBezTo>
                      <a:pt x="24390" y="29248"/>
                      <a:pt x="24382" y="29266"/>
                      <a:pt x="24372" y="29287"/>
                    </a:cubicBezTo>
                    <a:cubicBezTo>
                      <a:pt x="24371" y="29289"/>
                      <a:pt x="24371" y="29290"/>
                      <a:pt x="24371" y="29293"/>
                    </a:cubicBezTo>
                    <a:cubicBezTo>
                      <a:pt x="24354" y="29272"/>
                      <a:pt x="24338" y="29253"/>
                      <a:pt x="24320" y="29232"/>
                    </a:cubicBezTo>
                    <a:cubicBezTo>
                      <a:pt x="24314" y="29226"/>
                      <a:pt x="24311" y="29219"/>
                      <a:pt x="24305" y="29213"/>
                    </a:cubicBezTo>
                    <a:cubicBezTo>
                      <a:pt x="24273" y="29175"/>
                      <a:pt x="24239" y="29139"/>
                      <a:pt x="24204" y="29104"/>
                    </a:cubicBezTo>
                    <a:cubicBezTo>
                      <a:pt x="24162" y="29059"/>
                      <a:pt x="24117" y="29017"/>
                      <a:pt x="24071" y="28976"/>
                    </a:cubicBezTo>
                    <a:cubicBezTo>
                      <a:pt x="23995" y="28910"/>
                      <a:pt x="23918" y="28848"/>
                      <a:pt x="23833" y="28792"/>
                    </a:cubicBezTo>
                    <a:cubicBezTo>
                      <a:pt x="23662" y="28679"/>
                      <a:pt x="23471" y="28603"/>
                      <a:pt x="23266" y="28579"/>
                    </a:cubicBezTo>
                    <a:cubicBezTo>
                      <a:pt x="23229" y="28575"/>
                      <a:pt x="23192" y="28573"/>
                      <a:pt x="23156" y="28573"/>
                    </a:cubicBezTo>
                    <a:cubicBezTo>
                      <a:pt x="23049" y="28573"/>
                      <a:pt x="22947" y="28591"/>
                      <a:pt x="22849" y="28622"/>
                    </a:cubicBezTo>
                    <a:cubicBezTo>
                      <a:pt x="22799" y="28639"/>
                      <a:pt x="22752" y="28657"/>
                      <a:pt x="22705" y="28680"/>
                    </a:cubicBezTo>
                    <a:cubicBezTo>
                      <a:pt x="22653" y="28705"/>
                      <a:pt x="22603" y="28733"/>
                      <a:pt x="22554" y="28765"/>
                    </a:cubicBezTo>
                    <a:cubicBezTo>
                      <a:pt x="22469" y="28819"/>
                      <a:pt x="22390" y="28881"/>
                      <a:pt x="22316" y="28948"/>
                    </a:cubicBezTo>
                    <a:cubicBezTo>
                      <a:pt x="22254" y="29004"/>
                      <a:pt x="22196" y="29063"/>
                      <a:pt x="22143" y="29125"/>
                    </a:cubicBezTo>
                    <a:cubicBezTo>
                      <a:pt x="22129" y="29140"/>
                      <a:pt x="22114" y="29157"/>
                      <a:pt x="22100" y="29174"/>
                    </a:cubicBezTo>
                    <a:cubicBezTo>
                      <a:pt x="21825" y="29500"/>
                      <a:pt x="21621" y="29880"/>
                      <a:pt x="21469" y="30276"/>
                    </a:cubicBezTo>
                    <a:cubicBezTo>
                      <a:pt x="21451" y="30236"/>
                      <a:pt x="21433" y="30195"/>
                      <a:pt x="21413" y="30155"/>
                    </a:cubicBezTo>
                    <a:cubicBezTo>
                      <a:pt x="21284" y="29870"/>
                      <a:pt x="21133" y="29597"/>
                      <a:pt x="20952" y="29347"/>
                    </a:cubicBezTo>
                    <a:cubicBezTo>
                      <a:pt x="20954" y="29341"/>
                      <a:pt x="20954" y="29334"/>
                      <a:pt x="20956" y="29328"/>
                    </a:cubicBezTo>
                    <a:cubicBezTo>
                      <a:pt x="20983" y="29132"/>
                      <a:pt x="21029" y="28937"/>
                      <a:pt x="21085" y="28745"/>
                    </a:cubicBezTo>
                    <a:cubicBezTo>
                      <a:pt x="21115" y="28641"/>
                      <a:pt x="21149" y="28536"/>
                      <a:pt x="21186" y="28436"/>
                    </a:cubicBezTo>
                    <a:cubicBezTo>
                      <a:pt x="21205" y="28382"/>
                      <a:pt x="21225" y="28330"/>
                      <a:pt x="21247" y="28275"/>
                    </a:cubicBezTo>
                    <a:cubicBezTo>
                      <a:pt x="21252" y="28263"/>
                      <a:pt x="21256" y="28251"/>
                      <a:pt x="21261" y="28238"/>
                    </a:cubicBezTo>
                    <a:cubicBezTo>
                      <a:pt x="21264" y="28231"/>
                      <a:pt x="21275" y="28205"/>
                      <a:pt x="21275" y="28205"/>
                    </a:cubicBezTo>
                    <a:lnTo>
                      <a:pt x="21275" y="28205"/>
                    </a:lnTo>
                    <a:cubicBezTo>
                      <a:pt x="21275" y="28205"/>
                      <a:pt x="21274" y="28207"/>
                      <a:pt x="21272" y="28211"/>
                    </a:cubicBezTo>
                    <a:lnTo>
                      <a:pt x="21272" y="28211"/>
                    </a:lnTo>
                    <a:cubicBezTo>
                      <a:pt x="21282" y="28189"/>
                      <a:pt x="21292" y="28165"/>
                      <a:pt x="21302" y="28142"/>
                    </a:cubicBezTo>
                    <a:cubicBezTo>
                      <a:pt x="21393" y="27939"/>
                      <a:pt x="21499" y="27740"/>
                      <a:pt x="21624" y="27556"/>
                    </a:cubicBezTo>
                    <a:cubicBezTo>
                      <a:pt x="21655" y="27512"/>
                      <a:pt x="21687" y="27466"/>
                      <a:pt x="21719" y="27422"/>
                    </a:cubicBezTo>
                    <a:cubicBezTo>
                      <a:pt x="21723" y="27420"/>
                      <a:pt x="21724" y="27417"/>
                      <a:pt x="21726" y="27414"/>
                    </a:cubicBezTo>
                    <a:lnTo>
                      <a:pt x="21726" y="27414"/>
                    </a:lnTo>
                    <a:cubicBezTo>
                      <a:pt x="21723" y="27419"/>
                      <a:pt x="21720" y="27424"/>
                      <a:pt x="21720" y="27424"/>
                    </a:cubicBezTo>
                    <a:cubicBezTo>
                      <a:pt x="21720" y="27424"/>
                      <a:pt x="21723" y="27420"/>
                      <a:pt x="21731" y="27409"/>
                    </a:cubicBezTo>
                    <a:lnTo>
                      <a:pt x="21731" y="27409"/>
                    </a:lnTo>
                    <a:cubicBezTo>
                      <a:pt x="21732" y="27408"/>
                      <a:pt x="21733" y="27407"/>
                      <a:pt x="21733" y="27406"/>
                    </a:cubicBezTo>
                    <a:lnTo>
                      <a:pt x="21733" y="27406"/>
                    </a:lnTo>
                    <a:cubicBezTo>
                      <a:pt x="21741" y="27396"/>
                      <a:pt x="21747" y="27389"/>
                      <a:pt x="21753" y="27381"/>
                    </a:cubicBezTo>
                    <a:lnTo>
                      <a:pt x="21793" y="27333"/>
                    </a:lnTo>
                    <a:cubicBezTo>
                      <a:pt x="21797" y="27327"/>
                      <a:pt x="21802" y="27321"/>
                      <a:pt x="21807" y="27316"/>
                    </a:cubicBezTo>
                    <a:cubicBezTo>
                      <a:pt x="21844" y="27274"/>
                      <a:pt x="21880" y="27233"/>
                      <a:pt x="21918" y="27194"/>
                    </a:cubicBezTo>
                    <a:cubicBezTo>
                      <a:pt x="21955" y="27155"/>
                      <a:pt x="21992" y="27119"/>
                      <a:pt x="22032" y="27086"/>
                    </a:cubicBezTo>
                    <a:cubicBezTo>
                      <a:pt x="22044" y="27074"/>
                      <a:pt x="22058" y="27065"/>
                      <a:pt x="22071" y="27053"/>
                    </a:cubicBezTo>
                    <a:cubicBezTo>
                      <a:pt x="22080" y="27044"/>
                      <a:pt x="22092" y="27034"/>
                      <a:pt x="22102" y="27025"/>
                    </a:cubicBezTo>
                    <a:cubicBezTo>
                      <a:pt x="22101" y="27025"/>
                      <a:pt x="22101" y="27027"/>
                      <a:pt x="22100" y="27027"/>
                    </a:cubicBezTo>
                    <a:lnTo>
                      <a:pt x="22118" y="27014"/>
                    </a:lnTo>
                    <a:cubicBezTo>
                      <a:pt x="22130" y="27003"/>
                      <a:pt x="22144" y="26993"/>
                      <a:pt x="22158" y="26985"/>
                    </a:cubicBezTo>
                    <a:cubicBezTo>
                      <a:pt x="22206" y="26951"/>
                      <a:pt x="22257" y="26921"/>
                      <a:pt x="22310" y="26894"/>
                    </a:cubicBezTo>
                    <a:cubicBezTo>
                      <a:pt x="22322" y="26889"/>
                      <a:pt x="22333" y="26883"/>
                      <a:pt x="22345" y="26879"/>
                    </a:cubicBezTo>
                    <a:cubicBezTo>
                      <a:pt x="22351" y="26876"/>
                      <a:pt x="22357" y="26875"/>
                      <a:pt x="22362" y="26871"/>
                    </a:cubicBezTo>
                    <a:lnTo>
                      <a:pt x="22362" y="26871"/>
                    </a:lnTo>
                    <a:cubicBezTo>
                      <a:pt x="22361" y="26873"/>
                      <a:pt x="22360" y="26873"/>
                      <a:pt x="22358" y="26875"/>
                    </a:cubicBezTo>
                    <a:lnTo>
                      <a:pt x="22359" y="26875"/>
                    </a:lnTo>
                    <a:cubicBezTo>
                      <a:pt x="22373" y="26869"/>
                      <a:pt x="22387" y="26864"/>
                      <a:pt x="22400" y="26860"/>
                    </a:cubicBezTo>
                    <a:cubicBezTo>
                      <a:pt x="22411" y="26856"/>
                      <a:pt x="22422" y="26853"/>
                      <a:pt x="22433" y="26848"/>
                    </a:cubicBezTo>
                    <a:cubicBezTo>
                      <a:pt x="22467" y="26839"/>
                      <a:pt x="22502" y="26829"/>
                      <a:pt x="22537" y="26824"/>
                    </a:cubicBezTo>
                    <a:lnTo>
                      <a:pt x="22559" y="26819"/>
                    </a:lnTo>
                    <a:cubicBezTo>
                      <a:pt x="22595" y="26815"/>
                      <a:pt x="22632" y="26813"/>
                      <a:pt x="22669" y="26813"/>
                    </a:cubicBezTo>
                    <a:close/>
                    <a:moveTo>
                      <a:pt x="28814" y="28987"/>
                    </a:moveTo>
                    <a:cubicBezTo>
                      <a:pt x="28856" y="29055"/>
                      <a:pt x="28897" y="29123"/>
                      <a:pt x="28938" y="29191"/>
                    </a:cubicBezTo>
                    <a:cubicBezTo>
                      <a:pt x="29071" y="29409"/>
                      <a:pt x="29205" y="29627"/>
                      <a:pt x="29338" y="29846"/>
                    </a:cubicBezTo>
                    <a:cubicBezTo>
                      <a:pt x="29045" y="29993"/>
                      <a:pt x="28740" y="30118"/>
                      <a:pt x="28430" y="30225"/>
                    </a:cubicBezTo>
                    <a:cubicBezTo>
                      <a:pt x="28387" y="30240"/>
                      <a:pt x="28344" y="30254"/>
                      <a:pt x="28301" y="30269"/>
                    </a:cubicBezTo>
                    <a:cubicBezTo>
                      <a:pt x="28259" y="30283"/>
                      <a:pt x="28216" y="30297"/>
                      <a:pt x="28173" y="30310"/>
                    </a:cubicBezTo>
                    <a:cubicBezTo>
                      <a:pt x="28165" y="30312"/>
                      <a:pt x="28158" y="30313"/>
                      <a:pt x="28149" y="30317"/>
                    </a:cubicBezTo>
                    <a:cubicBezTo>
                      <a:pt x="28141" y="30281"/>
                      <a:pt x="28130" y="30245"/>
                      <a:pt x="28120" y="30206"/>
                    </a:cubicBezTo>
                    <a:cubicBezTo>
                      <a:pt x="28057" y="29980"/>
                      <a:pt x="27974" y="29760"/>
                      <a:pt x="27878" y="29545"/>
                    </a:cubicBezTo>
                    <a:cubicBezTo>
                      <a:pt x="27858" y="29497"/>
                      <a:pt x="27835" y="29449"/>
                      <a:pt x="27815" y="29403"/>
                    </a:cubicBezTo>
                    <a:cubicBezTo>
                      <a:pt x="27806" y="29388"/>
                      <a:pt x="27801" y="29374"/>
                      <a:pt x="27794" y="29359"/>
                    </a:cubicBezTo>
                    <a:cubicBezTo>
                      <a:pt x="27824" y="29349"/>
                      <a:pt x="27854" y="29337"/>
                      <a:pt x="27885" y="29327"/>
                    </a:cubicBezTo>
                    <a:cubicBezTo>
                      <a:pt x="28195" y="29219"/>
                      <a:pt x="28506" y="29105"/>
                      <a:pt x="28814" y="28987"/>
                    </a:cubicBezTo>
                    <a:close/>
                    <a:moveTo>
                      <a:pt x="24827" y="30606"/>
                    </a:moveTo>
                    <a:cubicBezTo>
                      <a:pt x="24828" y="30607"/>
                      <a:pt x="24828" y="30608"/>
                      <a:pt x="24828" y="30608"/>
                    </a:cubicBezTo>
                    <a:cubicBezTo>
                      <a:pt x="24828" y="30608"/>
                      <a:pt x="24828" y="30608"/>
                      <a:pt x="24827" y="30606"/>
                    </a:cubicBezTo>
                    <a:close/>
                    <a:moveTo>
                      <a:pt x="28293" y="30552"/>
                    </a:moveTo>
                    <a:cubicBezTo>
                      <a:pt x="28326" y="30623"/>
                      <a:pt x="28361" y="30695"/>
                      <a:pt x="28393" y="30768"/>
                    </a:cubicBezTo>
                    <a:cubicBezTo>
                      <a:pt x="28420" y="30829"/>
                      <a:pt x="28448" y="30891"/>
                      <a:pt x="28474" y="30954"/>
                    </a:cubicBezTo>
                    <a:cubicBezTo>
                      <a:pt x="28484" y="30978"/>
                      <a:pt x="28496" y="31003"/>
                      <a:pt x="28506" y="31028"/>
                    </a:cubicBezTo>
                    <a:cubicBezTo>
                      <a:pt x="28509" y="31035"/>
                      <a:pt x="28517" y="31054"/>
                      <a:pt x="28519" y="31057"/>
                    </a:cubicBezTo>
                    <a:lnTo>
                      <a:pt x="28541" y="31109"/>
                    </a:lnTo>
                    <a:cubicBezTo>
                      <a:pt x="28548" y="31128"/>
                      <a:pt x="28557" y="31147"/>
                      <a:pt x="28564" y="31165"/>
                    </a:cubicBezTo>
                    <a:cubicBezTo>
                      <a:pt x="28454" y="31129"/>
                      <a:pt x="28344" y="31094"/>
                      <a:pt x="28232" y="31061"/>
                    </a:cubicBezTo>
                    <a:cubicBezTo>
                      <a:pt x="28235" y="30984"/>
                      <a:pt x="28234" y="30909"/>
                      <a:pt x="28229" y="30833"/>
                    </a:cubicBezTo>
                    <a:cubicBezTo>
                      <a:pt x="28223" y="30750"/>
                      <a:pt x="28215" y="30665"/>
                      <a:pt x="28201" y="30581"/>
                    </a:cubicBezTo>
                    <a:cubicBezTo>
                      <a:pt x="28232" y="30572"/>
                      <a:pt x="28263" y="30562"/>
                      <a:pt x="28293" y="30552"/>
                    </a:cubicBezTo>
                    <a:close/>
                    <a:moveTo>
                      <a:pt x="17638" y="31267"/>
                    </a:moveTo>
                    <a:lnTo>
                      <a:pt x="17638" y="31267"/>
                    </a:lnTo>
                    <a:cubicBezTo>
                      <a:pt x="17626" y="31366"/>
                      <a:pt x="17619" y="31466"/>
                      <a:pt x="17617" y="31565"/>
                    </a:cubicBezTo>
                    <a:cubicBezTo>
                      <a:pt x="17437" y="31527"/>
                      <a:pt x="17260" y="31484"/>
                      <a:pt x="17081" y="31441"/>
                    </a:cubicBezTo>
                    <a:cubicBezTo>
                      <a:pt x="17239" y="31387"/>
                      <a:pt x="17426" y="31328"/>
                      <a:pt x="17638" y="31267"/>
                    </a:cubicBezTo>
                    <a:close/>
                    <a:moveTo>
                      <a:pt x="26002" y="27983"/>
                    </a:moveTo>
                    <a:cubicBezTo>
                      <a:pt x="26039" y="27983"/>
                      <a:pt x="26077" y="27985"/>
                      <a:pt x="26116" y="27989"/>
                    </a:cubicBezTo>
                    <a:cubicBezTo>
                      <a:pt x="26157" y="27996"/>
                      <a:pt x="26199" y="28005"/>
                      <a:pt x="26240" y="28017"/>
                    </a:cubicBezTo>
                    <a:cubicBezTo>
                      <a:pt x="26263" y="28024"/>
                      <a:pt x="26287" y="28031"/>
                      <a:pt x="26311" y="28040"/>
                    </a:cubicBezTo>
                    <a:cubicBezTo>
                      <a:pt x="26321" y="28043"/>
                      <a:pt x="26331" y="28047"/>
                      <a:pt x="26342" y="28051"/>
                    </a:cubicBezTo>
                    <a:cubicBezTo>
                      <a:pt x="26345" y="28053"/>
                      <a:pt x="26350" y="28055"/>
                      <a:pt x="26355" y="28057"/>
                    </a:cubicBezTo>
                    <a:cubicBezTo>
                      <a:pt x="26450" y="28100"/>
                      <a:pt x="26539" y="28156"/>
                      <a:pt x="26623" y="28217"/>
                    </a:cubicBezTo>
                    <a:cubicBezTo>
                      <a:pt x="26627" y="28221"/>
                      <a:pt x="26632" y="28223"/>
                      <a:pt x="26634" y="28227"/>
                    </a:cubicBezTo>
                    <a:cubicBezTo>
                      <a:pt x="26645" y="28235"/>
                      <a:pt x="26655" y="28243"/>
                      <a:pt x="26667" y="28251"/>
                    </a:cubicBezTo>
                    <a:cubicBezTo>
                      <a:pt x="26687" y="28268"/>
                      <a:pt x="26709" y="28286"/>
                      <a:pt x="26728" y="28303"/>
                    </a:cubicBezTo>
                    <a:cubicBezTo>
                      <a:pt x="26769" y="28339"/>
                      <a:pt x="26810" y="28378"/>
                      <a:pt x="26848" y="28418"/>
                    </a:cubicBezTo>
                    <a:cubicBezTo>
                      <a:pt x="26926" y="28499"/>
                      <a:pt x="27000" y="28585"/>
                      <a:pt x="27070" y="28673"/>
                    </a:cubicBezTo>
                    <a:cubicBezTo>
                      <a:pt x="27073" y="28678"/>
                      <a:pt x="27075" y="28680"/>
                      <a:pt x="27079" y="28685"/>
                    </a:cubicBezTo>
                    <a:cubicBezTo>
                      <a:pt x="27079" y="28686"/>
                      <a:pt x="27080" y="28686"/>
                      <a:pt x="27080" y="28687"/>
                    </a:cubicBezTo>
                    <a:lnTo>
                      <a:pt x="27105" y="28722"/>
                    </a:lnTo>
                    <a:cubicBezTo>
                      <a:pt x="27122" y="28744"/>
                      <a:pt x="27139" y="28767"/>
                      <a:pt x="27155" y="28791"/>
                    </a:cubicBezTo>
                    <a:cubicBezTo>
                      <a:pt x="27179" y="28824"/>
                      <a:pt x="27201" y="28856"/>
                      <a:pt x="27224" y="28889"/>
                    </a:cubicBezTo>
                    <a:cubicBezTo>
                      <a:pt x="27232" y="28902"/>
                      <a:pt x="27241" y="28916"/>
                      <a:pt x="27249" y="28930"/>
                    </a:cubicBezTo>
                    <a:cubicBezTo>
                      <a:pt x="27262" y="28951"/>
                      <a:pt x="27276" y="28972"/>
                      <a:pt x="27289" y="28994"/>
                    </a:cubicBezTo>
                    <a:cubicBezTo>
                      <a:pt x="27331" y="29061"/>
                      <a:pt x="27370" y="29128"/>
                      <a:pt x="27407" y="29197"/>
                    </a:cubicBezTo>
                    <a:cubicBezTo>
                      <a:pt x="27410" y="29198"/>
                      <a:pt x="27410" y="29200"/>
                      <a:pt x="27411" y="29201"/>
                    </a:cubicBezTo>
                    <a:cubicBezTo>
                      <a:pt x="27456" y="29283"/>
                      <a:pt x="27497" y="29365"/>
                      <a:pt x="27537" y="29450"/>
                    </a:cubicBezTo>
                    <a:cubicBezTo>
                      <a:pt x="27545" y="29467"/>
                      <a:pt x="27552" y="29485"/>
                      <a:pt x="27562" y="29502"/>
                    </a:cubicBezTo>
                    <a:cubicBezTo>
                      <a:pt x="27589" y="29561"/>
                      <a:pt x="27616" y="29620"/>
                      <a:pt x="27643" y="29682"/>
                    </a:cubicBezTo>
                    <a:cubicBezTo>
                      <a:pt x="27649" y="29696"/>
                      <a:pt x="27656" y="29711"/>
                      <a:pt x="27661" y="29725"/>
                    </a:cubicBezTo>
                    <a:cubicBezTo>
                      <a:pt x="27665" y="29732"/>
                      <a:pt x="27667" y="29738"/>
                      <a:pt x="27671" y="29746"/>
                    </a:cubicBezTo>
                    <a:cubicBezTo>
                      <a:pt x="27671" y="29747"/>
                      <a:pt x="27672" y="29747"/>
                      <a:pt x="27672" y="29748"/>
                    </a:cubicBezTo>
                    <a:lnTo>
                      <a:pt x="27711" y="29844"/>
                    </a:lnTo>
                    <a:cubicBezTo>
                      <a:pt x="27782" y="30024"/>
                      <a:pt x="27845" y="30210"/>
                      <a:pt x="27889" y="30398"/>
                    </a:cubicBezTo>
                    <a:cubicBezTo>
                      <a:pt x="27899" y="30442"/>
                      <a:pt x="27910" y="30485"/>
                      <a:pt x="27918" y="30529"/>
                    </a:cubicBezTo>
                    <a:cubicBezTo>
                      <a:pt x="27922" y="30553"/>
                      <a:pt x="27928" y="30578"/>
                      <a:pt x="27932" y="30602"/>
                    </a:cubicBezTo>
                    <a:cubicBezTo>
                      <a:pt x="27934" y="30622"/>
                      <a:pt x="27938" y="30642"/>
                      <a:pt x="27940" y="30663"/>
                    </a:cubicBezTo>
                    <a:cubicBezTo>
                      <a:pt x="27941" y="30668"/>
                      <a:pt x="27941" y="30675"/>
                      <a:pt x="27943" y="30681"/>
                    </a:cubicBezTo>
                    <a:cubicBezTo>
                      <a:pt x="27956" y="30782"/>
                      <a:pt x="27962" y="30885"/>
                      <a:pt x="27962" y="30989"/>
                    </a:cubicBezTo>
                    <a:cubicBezTo>
                      <a:pt x="27962" y="31034"/>
                      <a:pt x="27961" y="31080"/>
                      <a:pt x="27956" y="31124"/>
                    </a:cubicBezTo>
                    <a:cubicBezTo>
                      <a:pt x="27953" y="31157"/>
                      <a:pt x="27950" y="31188"/>
                      <a:pt x="27947" y="31222"/>
                    </a:cubicBezTo>
                    <a:cubicBezTo>
                      <a:pt x="27946" y="31235"/>
                      <a:pt x="27943" y="31249"/>
                      <a:pt x="27941" y="31260"/>
                    </a:cubicBezTo>
                    <a:cubicBezTo>
                      <a:pt x="27933" y="31309"/>
                      <a:pt x="27922" y="31359"/>
                      <a:pt x="27910" y="31408"/>
                    </a:cubicBezTo>
                    <a:cubicBezTo>
                      <a:pt x="27081" y="31620"/>
                      <a:pt x="26228" y="31726"/>
                      <a:pt x="25379" y="31803"/>
                    </a:cubicBezTo>
                    <a:cubicBezTo>
                      <a:pt x="25379" y="31766"/>
                      <a:pt x="25376" y="31730"/>
                      <a:pt x="25374" y="31693"/>
                    </a:cubicBezTo>
                    <a:cubicBezTo>
                      <a:pt x="25362" y="31511"/>
                      <a:pt x="25332" y="31331"/>
                      <a:pt x="25288" y="31156"/>
                    </a:cubicBezTo>
                    <a:cubicBezTo>
                      <a:pt x="25278" y="31112"/>
                      <a:pt x="25266" y="31070"/>
                      <a:pt x="25253" y="31026"/>
                    </a:cubicBezTo>
                    <a:cubicBezTo>
                      <a:pt x="25241" y="30984"/>
                      <a:pt x="25228" y="30941"/>
                      <a:pt x="25214" y="30898"/>
                    </a:cubicBezTo>
                    <a:cubicBezTo>
                      <a:pt x="25191" y="30826"/>
                      <a:pt x="25165" y="30755"/>
                      <a:pt x="25137" y="30683"/>
                    </a:cubicBezTo>
                    <a:cubicBezTo>
                      <a:pt x="25123" y="30630"/>
                      <a:pt x="25105" y="30584"/>
                      <a:pt x="25085" y="30537"/>
                    </a:cubicBezTo>
                    <a:cubicBezTo>
                      <a:pt x="25066" y="30490"/>
                      <a:pt x="25047" y="30443"/>
                      <a:pt x="25025" y="30397"/>
                    </a:cubicBezTo>
                    <a:cubicBezTo>
                      <a:pt x="25004" y="30350"/>
                      <a:pt x="24984" y="30305"/>
                      <a:pt x="24962" y="30259"/>
                    </a:cubicBezTo>
                    <a:cubicBezTo>
                      <a:pt x="24954" y="30239"/>
                      <a:pt x="24943" y="30218"/>
                      <a:pt x="24933" y="30200"/>
                    </a:cubicBezTo>
                    <a:cubicBezTo>
                      <a:pt x="24911" y="30153"/>
                      <a:pt x="24888" y="30107"/>
                      <a:pt x="24863" y="30060"/>
                    </a:cubicBezTo>
                    <a:cubicBezTo>
                      <a:pt x="24827" y="29989"/>
                      <a:pt x="24789" y="29918"/>
                      <a:pt x="24748" y="29848"/>
                    </a:cubicBezTo>
                    <a:cubicBezTo>
                      <a:pt x="24747" y="29847"/>
                      <a:pt x="24746" y="29844"/>
                      <a:pt x="24744" y="29842"/>
                    </a:cubicBezTo>
                    <a:cubicBezTo>
                      <a:pt x="24724" y="29806"/>
                      <a:pt x="24702" y="29771"/>
                      <a:pt x="24682" y="29736"/>
                    </a:cubicBezTo>
                    <a:cubicBezTo>
                      <a:pt x="24656" y="29695"/>
                      <a:pt x="24630" y="29654"/>
                      <a:pt x="24603" y="29612"/>
                    </a:cubicBezTo>
                    <a:cubicBezTo>
                      <a:pt x="24587" y="29588"/>
                      <a:pt x="24573" y="29565"/>
                      <a:pt x="24557" y="29543"/>
                    </a:cubicBezTo>
                    <a:cubicBezTo>
                      <a:pt x="24567" y="29516"/>
                      <a:pt x="24576" y="29492"/>
                      <a:pt x="24586" y="29465"/>
                    </a:cubicBezTo>
                    <a:cubicBezTo>
                      <a:pt x="24589" y="29459"/>
                      <a:pt x="24591" y="29452"/>
                      <a:pt x="24593" y="29446"/>
                    </a:cubicBezTo>
                    <a:cubicBezTo>
                      <a:pt x="24598" y="29434"/>
                      <a:pt x="24603" y="29422"/>
                      <a:pt x="24608" y="29409"/>
                    </a:cubicBezTo>
                    <a:cubicBezTo>
                      <a:pt x="24611" y="29402"/>
                      <a:pt x="24622" y="29376"/>
                      <a:pt x="24622" y="29376"/>
                    </a:cubicBezTo>
                    <a:lnTo>
                      <a:pt x="24622" y="29376"/>
                    </a:lnTo>
                    <a:cubicBezTo>
                      <a:pt x="24622" y="29376"/>
                      <a:pt x="24622" y="29376"/>
                      <a:pt x="24622" y="29376"/>
                    </a:cubicBezTo>
                    <a:lnTo>
                      <a:pt x="24622" y="29376"/>
                    </a:lnTo>
                    <a:cubicBezTo>
                      <a:pt x="24630" y="29357"/>
                      <a:pt x="24638" y="29336"/>
                      <a:pt x="24647" y="29318"/>
                    </a:cubicBezTo>
                    <a:cubicBezTo>
                      <a:pt x="24649" y="29316"/>
                      <a:pt x="24649" y="29314"/>
                      <a:pt x="24650" y="29312"/>
                    </a:cubicBezTo>
                    <a:cubicBezTo>
                      <a:pt x="24660" y="29290"/>
                      <a:pt x="24671" y="29268"/>
                      <a:pt x="24680" y="29244"/>
                    </a:cubicBezTo>
                    <a:cubicBezTo>
                      <a:pt x="24686" y="29232"/>
                      <a:pt x="24692" y="29220"/>
                      <a:pt x="24697" y="29207"/>
                    </a:cubicBezTo>
                    <a:cubicBezTo>
                      <a:pt x="24719" y="29161"/>
                      <a:pt x="24743" y="29114"/>
                      <a:pt x="24767" y="29068"/>
                    </a:cubicBezTo>
                    <a:cubicBezTo>
                      <a:pt x="24769" y="29065"/>
                      <a:pt x="24771" y="29063"/>
                      <a:pt x="24771" y="29061"/>
                    </a:cubicBezTo>
                    <a:lnTo>
                      <a:pt x="24845" y="28925"/>
                    </a:lnTo>
                    <a:cubicBezTo>
                      <a:pt x="24883" y="28858"/>
                      <a:pt x="24926" y="28789"/>
                      <a:pt x="24970" y="28725"/>
                    </a:cubicBezTo>
                    <a:cubicBezTo>
                      <a:pt x="25001" y="28679"/>
                      <a:pt x="25033" y="28634"/>
                      <a:pt x="25066" y="28591"/>
                    </a:cubicBezTo>
                    <a:cubicBezTo>
                      <a:pt x="25069" y="28588"/>
                      <a:pt x="25071" y="28585"/>
                      <a:pt x="25073" y="28582"/>
                    </a:cubicBezTo>
                    <a:lnTo>
                      <a:pt x="25073" y="28582"/>
                    </a:lnTo>
                    <a:cubicBezTo>
                      <a:pt x="25072" y="28584"/>
                      <a:pt x="25070" y="28587"/>
                      <a:pt x="25069" y="28589"/>
                    </a:cubicBezTo>
                    <a:lnTo>
                      <a:pt x="25069" y="28589"/>
                    </a:lnTo>
                    <a:cubicBezTo>
                      <a:pt x="25070" y="28586"/>
                      <a:pt x="25073" y="28582"/>
                      <a:pt x="25078" y="28576"/>
                    </a:cubicBezTo>
                    <a:lnTo>
                      <a:pt x="25078" y="28576"/>
                    </a:lnTo>
                    <a:lnTo>
                      <a:pt x="25077" y="28577"/>
                    </a:lnTo>
                    <a:cubicBezTo>
                      <a:pt x="25077" y="28577"/>
                      <a:pt x="25078" y="28576"/>
                      <a:pt x="25078" y="28576"/>
                    </a:cubicBezTo>
                    <a:lnTo>
                      <a:pt x="25078" y="28576"/>
                    </a:lnTo>
                    <a:cubicBezTo>
                      <a:pt x="25078" y="28576"/>
                      <a:pt x="25078" y="28576"/>
                      <a:pt x="25078" y="28576"/>
                    </a:cubicBezTo>
                    <a:cubicBezTo>
                      <a:pt x="25078" y="28576"/>
                      <a:pt x="25078" y="28576"/>
                      <a:pt x="25078" y="28576"/>
                    </a:cubicBezTo>
                    <a:lnTo>
                      <a:pt x="25078" y="28576"/>
                    </a:lnTo>
                    <a:cubicBezTo>
                      <a:pt x="25079" y="28575"/>
                      <a:pt x="25079" y="28575"/>
                      <a:pt x="25079" y="28575"/>
                    </a:cubicBezTo>
                    <a:lnTo>
                      <a:pt x="25079" y="28575"/>
                    </a:lnTo>
                    <a:cubicBezTo>
                      <a:pt x="25086" y="28565"/>
                      <a:pt x="25092" y="28557"/>
                      <a:pt x="25100" y="28548"/>
                    </a:cubicBezTo>
                    <a:cubicBezTo>
                      <a:pt x="25118" y="28527"/>
                      <a:pt x="25136" y="28505"/>
                      <a:pt x="25153" y="28483"/>
                    </a:cubicBezTo>
                    <a:cubicBezTo>
                      <a:pt x="25223" y="28402"/>
                      <a:pt x="25299" y="28325"/>
                      <a:pt x="25379" y="28254"/>
                    </a:cubicBezTo>
                    <a:cubicBezTo>
                      <a:pt x="25401" y="28234"/>
                      <a:pt x="25423" y="28215"/>
                      <a:pt x="25447" y="28196"/>
                    </a:cubicBezTo>
                    <a:lnTo>
                      <a:pt x="25447" y="28196"/>
                    </a:lnTo>
                    <a:cubicBezTo>
                      <a:pt x="25446" y="28196"/>
                      <a:pt x="25446" y="28196"/>
                      <a:pt x="25446" y="28196"/>
                    </a:cubicBezTo>
                    <a:lnTo>
                      <a:pt x="25463" y="28183"/>
                    </a:lnTo>
                    <a:cubicBezTo>
                      <a:pt x="25477" y="28173"/>
                      <a:pt x="25491" y="28163"/>
                      <a:pt x="25504" y="28154"/>
                    </a:cubicBezTo>
                    <a:cubicBezTo>
                      <a:pt x="25553" y="28121"/>
                      <a:pt x="25603" y="28090"/>
                      <a:pt x="25657" y="28064"/>
                    </a:cubicBezTo>
                    <a:cubicBezTo>
                      <a:pt x="25669" y="28058"/>
                      <a:pt x="25680" y="28053"/>
                      <a:pt x="25692" y="28048"/>
                    </a:cubicBezTo>
                    <a:cubicBezTo>
                      <a:pt x="25698" y="28046"/>
                      <a:pt x="25704" y="28043"/>
                      <a:pt x="25709" y="28041"/>
                    </a:cubicBezTo>
                    <a:lnTo>
                      <a:pt x="25709" y="28041"/>
                    </a:lnTo>
                    <a:cubicBezTo>
                      <a:pt x="25707" y="28042"/>
                      <a:pt x="25706" y="28042"/>
                      <a:pt x="25705" y="28043"/>
                    </a:cubicBezTo>
                    <a:lnTo>
                      <a:pt x="25706" y="28043"/>
                    </a:lnTo>
                    <a:cubicBezTo>
                      <a:pt x="25730" y="28034"/>
                      <a:pt x="25756" y="28025"/>
                      <a:pt x="25780" y="28018"/>
                    </a:cubicBezTo>
                    <a:cubicBezTo>
                      <a:pt x="25821" y="28005"/>
                      <a:pt x="25863" y="27996"/>
                      <a:pt x="25904" y="27989"/>
                    </a:cubicBezTo>
                    <a:cubicBezTo>
                      <a:pt x="25937" y="27984"/>
                      <a:pt x="25969" y="27983"/>
                      <a:pt x="26002" y="27983"/>
                    </a:cubicBezTo>
                    <a:close/>
                    <a:moveTo>
                      <a:pt x="19609" y="28729"/>
                    </a:moveTo>
                    <a:cubicBezTo>
                      <a:pt x="19646" y="28729"/>
                      <a:pt x="19682" y="28731"/>
                      <a:pt x="19719" y="28735"/>
                    </a:cubicBezTo>
                    <a:cubicBezTo>
                      <a:pt x="19762" y="28743"/>
                      <a:pt x="19803" y="28751"/>
                      <a:pt x="19844" y="28763"/>
                    </a:cubicBezTo>
                    <a:cubicBezTo>
                      <a:pt x="19867" y="28770"/>
                      <a:pt x="19892" y="28778"/>
                      <a:pt x="19915" y="28786"/>
                    </a:cubicBezTo>
                    <a:cubicBezTo>
                      <a:pt x="19925" y="28791"/>
                      <a:pt x="19936" y="28793"/>
                      <a:pt x="19945" y="28798"/>
                    </a:cubicBezTo>
                    <a:cubicBezTo>
                      <a:pt x="19950" y="28799"/>
                      <a:pt x="19954" y="28802"/>
                      <a:pt x="19959" y="28803"/>
                    </a:cubicBezTo>
                    <a:cubicBezTo>
                      <a:pt x="20054" y="28848"/>
                      <a:pt x="20142" y="28902"/>
                      <a:pt x="20227" y="28965"/>
                    </a:cubicBezTo>
                    <a:cubicBezTo>
                      <a:pt x="20232" y="28967"/>
                      <a:pt x="20235" y="28971"/>
                      <a:pt x="20239" y="28973"/>
                    </a:cubicBezTo>
                    <a:cubicBezTo>
                      <a:pt x="20249" y="28982"/>
                      <a:pt x="20258" y="28989"/>
                      <a:pt x="20270" y="28998"/>
                    </a:cubicBezTo>
                    <a:cubicBezTo>
                      <a:pt x="20291" y="29016"/>
                      <a:pt x="20313" y="29033"/>
                      <a:pt x="20333" y="29051"/>
                    </a:cubicBezTo>
                    <a:cubicBezTo>
                      <a:pt x="20373" y="29087"/>
                      <a:pt x="20414" y="29124"/>
                      <a:pt x="20452" y="29164"/>
                    </a:cubicBezTo>
                    <a:cubicBezTo>
                      <a:pt x="20530" y="29246"/>
                      <a:pt x="20604" y="29331"/>
                      <a:pt x="20674" y="29420"/>
                    </a:cubicBezTo>
                    <a:cubicBezTo>
                      <a:pt x="20676" y="29424"/>
                      <a:pt x="20681" y="29429"/>
                      <a:pt x="20684" y="29434"/>
                    </a:cubicBezTo>
                    <a:lnTo>
                      <a:pt x="20710" y="29468"/>
                    </a:lnTo>
                    <a:cubicBezTo>
                      <a:pt x="20726" y="29489"/>
                      <a:pt x="20743" y="29512"/>
                      <a:pt x="20760" y="29536"/>
                    </a:cubicBezTo>
                    <a:cubicBezTo>
                      <a:pt x="20773" y="29554"/>
                      <a:pt x="20784" y="29571"/>
                      <a:pt x="20796" y="29590"/>
                    </a:cubicBezTo>
                    <a:cubicBezTo>
                      <a:pt x="20814" y="29619"/>
                      <a:pt x="20835" y="29648"/>
                      <a:pt x="20854" y="29677"/>
                    </a:cubicBezTo>
                    <a:cubicBezTo>
                      <a:pt x="20879" y="29717"/>
                      <a:pt x="20905" y="29757"/>
                      <a:pt x="20929" y="29797"/>
                    </a:cubicBezTo>
                    <a:cubicBezTo>
                      <a:pt x="20958" y="29847"/>
                      <a:pt x="20987" y="29898"/>
                      <a:pt x="21016" y="29948"/>
                    </a:cubicBezTo>
                    <a:cubicBezTo>
                      <a:pt x="21070" y="30046"/>
                      <a:pt x="21120" y="30147"/>
                      <a:pt x="21167" y="30247"/>
                    </a:cubicBezTo>
                    <a:cubicBezTo>
                      <a:pt x="21183" y="30280"/>
                      <a:pt x="21197" y="30312"/>
                      <a:pt x="21212" y="30345"/>
                    </a:cubicBezTo>
                    <a:cubicBezTo>
                      <a:pt x="21214" y="30347"/>
                      <a:pt x="21214" y="30348"/>
                      <a:pt x="21215" y="30352"/>
                    </a:cubicBezTo>
                    <a:cubicBezTo>
                      <a:pt x="21226" y="30376"/>
                      <a:pt x="21238" y="30403"/>
                      <a:pt x="21248" y="30427"/>
                    </a:cubicBezTo>
                    <a:cubicBezTo>
                      <a:pt x="21254" y="30442"/>
                      <a:pt x="21261" y="30456"/>
                      <a:pt x="21267" y="30471"/>
                    </a:cubicBezTo>
                    <a:cubicBezTo>
                      <a:pt x="21267" y="30472"/>
                      <a:pt x="21268" y="30472"/>
                      <a:pt x="21268" y="30473"/>
                    </a:cubicBezTo>
                    <a:cubicBezTo>
                      <a:pt x="21272" y="30479"/>
                      <a:pt x="21273" y="30485"/>
                      <a:pt x="21276" y="30491"/>
                    </a:cubicBezTo>
                    <a:cubicBezTo>
                      <a:pt x="21276" y="30492"/>
                      <a:pt x="21277" y="30492"/>
                      <a:pt x="21277" y="30494"/>
                    </a:cubicBezTo>
                    <a:lnTo>
                      <a:pt x="21317" y="30589"/>
                    </a:lnTo>
                    <a:cubicBezTo>
                      <a:pt x="21318" y="30594"/>
                      <a:pt x="21320" y="30600"/>
                      <a:pt x="21323" y="30605"/>
                    </a:cubicBezTo>
                    <a:cubicBezTo>
                      <a:pt x="21328" y="30620"/>
                      <a:pt x="21335" y="30636"/>
                      <a:pt x="21341" y="30652"/>
                    </a:cubicBezTo>
                    <a:cubicBezTo>
                      <a:pt x="21320" y="30722"/>
                      <a:pt x="21301" y="30791"/>
                      <a:pt x="21283" y="30861"/>
                    </a:cubicBezTo>
                    <a:cubicBezTo>
                      <a:pt x="21282" y="30867"/>
                      <a:pt x="21280" y="30871"/>
                      <a:pt x="21278" y="30877"/>
                    </a:cubicBezTo>
                    <a:cubicBezTo>
                      <a:pt x="21266" y="30929"/>
                      <a:pt x="21253" y="30983"/>
                      <a:pt x="21241" y="31036"/>
                    </a:cubicBezTo>
                    <a:cubicBezTo>
                      <a:pt x="21230" y="31088"/>
                      <a:pt x="21219" y="31142"/>
                      <a:pt x="21210" y="31196"/>
                    </a:cubicBezTo>
                    <a:cubicBezTo>
                      <a:pt x="21175" y="31397"/>
                      <a:pt x="21159" y="31605"/>
                      <a:pt x="21165" y="31811"/>
                    </a:cubicBezTo>
                    <a:cubicBezTo>
                      <a:pt x="21166" y="31870"/>
                      <a:pt x="21168" y="31928"/>
                      <a:pt x="21174" y="31987"/>
                    </a:cubicBezTo>
                    <a:cubicBezTo>
                      <a:pt x="20783" y="31975"/>
                      <a:pt x="20391" y="31952"/>
                      <a:pt x="20001" y="31919"/>
                    </a:cubicBezTo>
                    <a:cubicBezTo>
                      <a:pt x="19431" y="31872"/>
                      <a:pt x="18861" y="31800"/>
                      <a:pt x="18296" y="31699"/>
                    </a:cubicBezTo>
                    <a:cubicBezTo>
                      <a:pt x="18158" y="31675"/>
                      <a:pt x="18021" y="31648"/>
                      <a:pt x="17883" y="31621"/>
                    </a:cubicBezTo>
                    <a:cubicBezTo>
                      <a:pt x="17883" y="31495"/>
                      <a:pt x="17891" y="31368"/>
                      <a:pt x="17907" y="31242"/>
                    </a:cubicBezTo>
                    <a:cubicBezTo>
                      <a:pt x="17911" y="31224"/>
                      <a:pt x="17913" y="31206"/>
                      <a:pt x="17916" y="31188"/>
                    </a:cubicBezTo>
                    <a:cubicBezTo>
                      <a:pt x="17923" y="31141"/>
                      <a:pt x="17932" y="31091"/>
                      <a:pt x="17942" y="31043"/>
                    </a:cubicBezTo>
                    <a:cubicBezTo>
                      <a:pt x="17952" y="30994"/>
                      <a:pt x="17963" y="30946"/>
                      <a:pt x="17974" y="30897"/>
                    </a:cubicBezTo>
                    <a:cubicBezTo>
                      <a:pt x="17993" y="30817"/>
                      <a:pt x="18015" y="30739"/>
                      <a:pt x="18036" y="30661"/>
                    </a:cubicBezTo>
                    <a:cubicBezTo>
                      <a:pt x="18051" y="30613"/>
                      <a:pt x="18065" y="30563"/>
                      <a:pt x="18081" y="30514"/>
                    </a:cubicBezTo>
                    <a:cubicBezTo>
                      <a:pt x="18099" y="30458"/>
                      <a:pt x="18117" y="30405"/>
                      <a:pt x="18137" y="30352"/>
                    </a:cubicBezTo>
                    <a:cubicBezTo>
                      <a:pt x="18156" y="30298"/>
                      <a:pt x="18175" y="30246"/>
                      <a:pt x="18197" y="30191"/>
                    </a:cubicBezTo>
                    <a:cubicBezTo>
                      <a:pt x="18202" y="30179"/>
                      <a:pt x="18208" y="30167"/>
                      <a:pt x="18212" y="30154"/>
                    </a:cubicBezTo>
                    <a:cubicBezTo>
                      <a:pt x="18215" y="30147"/>
                      <a:pt x="18226" y="30121"/>
                      <a:pt x="18226" y="30121"/>
                    </a:cubicBezTo>
                    <a:lnTo>
                      <a:pt x="18226" y="30121"/>
                    </a:lnTo>
                    <a:cubicBezTo>
                      <a:pt x="18226" y="30121"/>
                      <a:pt x="18226" y="30121"/>
                      <a:pt x="18225" y="30122"/>
                    </a:cubicBezTo>
                    <a:lnTo>
                      <a:pt x="18225" y="30122"/>
                    </a:lnTo>
                    <a:cubicBezTo>
                      <a:pt x="18235" y="30101"/>
                      <a:pt x="18244" y="30079"/>
                      <a:pt x="18253" y="30058"/>
                    </a:cubicBezTo>
                    <a:cubicBezTo>
                      <a:pt x="18345" y="29855"/>
                      <a:pt x="18450" y="29656"/>
                      <a:pt x="18574" y="29472"/>
                    </a:cubicBezTo>
                    <a:cubicBezTo>
                      <a:pt x="18605" y="29428"/>
                      <a:pt x="18637" y="29383"/>
                      <a:pt x="18671" y="29338"/>
                    </a:cubicBezTo>
                    <a:cubicBezTo>
                      <a:pt x="18673" y="29336"/>
                      <a:pt x="18674" y="29333"/>
                      <a:pt x="18678" y="29330"/>
                    </a:cubicBezTo>
                    <a:lnTo>
                      <a:pt x="18678" y="29330"/>
                    </a:lnTo>
                    <a:cubicBezTo>
                      <a:pt x="18677" y="29332"/>
                      <a:pt x="18676" y="29333"/>
                      <a:pt x="18675" y="29335"/>
                    </a:cubicBezTo>
                    <a:lnTo>
                      <a:pt x="18675" y="29335"/>
                    </a:lnTo>
                    <a:cubicBezTo>
                      <a:pt x="18676" y="29332"/>
                      <a:pt x="18679" y="29329"/>
                      <a:pt x="18682" y="29324"/>
                    </a:cubicBezTo>
                    <a:lnTo>
                      <a:pt x="18682" y="29324"/>
                    </a:lnTo>
                    <a:lnTo>
                      <a:pt x="18680" y="29326"/>
                    </a:lnTo>
                    <a:cubicBezTo>
                      <a:pt x="18681" y="29325"/>
                      <a:pt x="18682" y="29325"/>
                      <a:pt x="18682" y="29324"/>
                    </a:cubicBezTo>
                    <a:lnTo>
                      <a:pt x="18682" y="29324"/>
                    </a:lnTo>
                    <a:cubicBezTo>
                      <a:pt x="18682" y="29324"/>
                      <a:pt x="18682" y="29324"/>
                      <a:pt x="18682" y="29324"/>
                    </a:cubicBezTo>
                    <a:cubicBezTo>
                      <a:pt x="18689" y="29314"/>
                      <a:pt x="18696" y="29306"/>
                      <a:pt x="18703" y="29297"/>
                    </a:cubicBezTo>
                    <a:cubicBezTo>
                      <a:pt x="18721" y="29275"/>
                      <a:pt x="18740" y="29254"/>
                      <a:pt x="18758" y="29232"/>
                    </a:cubicBezTo>
                    <a:cubicBezTo>
                      <a:pt x="18827" y="29150"/>
                      <a:pt x="18903" y="29074"/>
                      <a:pt x="18982" y="29002"/>
                    </a:cubicBezTo>
                    <a:cubicBezTo>
                      <a:pt x="19005" y="28982"/>
                      <a:pt x="19028" y="28961"/>
                      <a:pt x="19054" y="28943"/>
                    </a:cubicBezTo>
                    <a:cubicBezTo>
                      <a:pt x="19051" y="28943"/>
                      <a:pt x="19051" y="28944"/>
                      <a:pt x="19050" y="28944"/>
                    </a:cubicBezTo>
                    <a:lnTo>
                      <a:pt x="19068" y="28931"/>
                    </a:lnTo>
                    <a:cubicBezTo>
                      <a:pt x="19080" y="28921"/>
                      <a:pt x="19096" y="28911"/>
                      <a:pt x="19108" y="28902"/>
                    </a:cubicBezTo>
                    <a:cubicBezTo>
                      <a:pt x="19157" y="28868"/>
                      <a:pt x="19207" y="28838"/>
                      <a:pt x="19260" y="28813"/>
                    </a:cubicBezTo>
                    <a:cubicBezTo>
                      <a:pt x="19273" y="28807"/>
                      <a:pt x="19284" y="28801"/>
                      <a:pt x="19296" y="28796"/>
                    </a:cubicBezTo>
                    <a:cubicBezTo>
                      <a:pt x="19302" y="28793"/>
                      <a:pt x="19308" y="28792"/>
                      <a:pt x="19313" y="28789"/>
                    </a:cubicBezTo>
                    <a:lnTo>
                      <a:pt x="19313" y="28789"/>
                    </a:lnTo>
                    <a:cubicBezTo>
                      <a:pt x="19312" y="28790"/>
                      <a:pt x="19312" y="28790"/>
                      <a:pt x="19312" y="28790"/>
                    </a:cubicBezTo>
                    <a:lnTo>
                      <a:pt x="19312" y="28790"/>
                    </a:lnTo>
                    <a:cubicBezTo>
                      <a:pt x="19336" y="28780"/>
                      <a:pt x="19360" y="28772"/>
                      <a:pt x="19385" y="28764"/>
                    </a:cubicBezTo>
                    <a:cubicBezTo>
                      <a:pt x="19425" y="28751"/>
                      <a:pt x="19467" y="28743"/>
                      <a:pt x="19509" y="28735"/>
                    </a:cubicBezTo>
                    <a:cubicBezTo>
                      <a:pt x="19542" y="28731"/>
                      <a:pt x="19576" y="28729"/>
                      <a:pt x="19609" y="28729"/>
                    </a:cubicBezTo>
                    <a:close/>
                    <a:moveTo>
                      <a:pt x="23155" y="28841"/>
                    </a:moveTo>
                    <a:cubicBezTo>
                      <a:pt x="23192" y="28841"/>
                      <a:pt x="23230" y="28844"/>
                      <a:pt x="23268" y="28848"/>
                    </a:cubicBezTo>
                    <a:cubicBezTo>
                      <a:pt x="23309" y="28854"/>
                      <a:pt x="23352" y="28864"/>
                      <a:pt x="23392" y="28875"/>
                    </a:cubicBezTo>
                    <a:cubicBezTo>
                      <a:pt x="23415" y="28882"/>
                      <a:pt x="23441" y="28889"/>
                      <a:pt x="23464" y="28899"/>
                    </a:cubicBezTo>
                    <a:cubicBezTo>
                      <a:pt x="23473" y="28902"/>
                      <a:pt x="23483" y="28906"/>
                      <a:pt x="23494" y="28910"/>
                    </a:cubicBezTo>
                    <a:cubicBezTo>
                      <a:pt x="23499" y="28911"/>
                      <a:pt x="23502" y="28914"/>
                      <a:pt x="23507" y="28916"/>
                    </a:cubicBezTo>
                    <a:cubicBezTo>
                      <a:pt x="23553" y="28936"/>
                      <a:pt x="23597" y="28960"/>
                      <a:pt x="23640" y="28987"/>
                    </a:cubicBezTo>
                    <a:cubicBezTo>
                      <a:pt x="23687" y="29015"/>
                      <a:pt x="23732" y="29045"/>
                      <a:pt x="23775" y="29076"/>
                    </a:cubicBezTo>
                    <a:cubicBezTo>
                      <a:pt x="23779" y="29080"/>
                      <a:pt x="23784" y="29082"/>
                      <a:pt x="23788" y="29085"/>
                    </a:cubicBezTo>
                    <a:cubicBezTo>
                      <a:pt x="23797" y="29094"/>
                      <a:pt x="23807" y="29102"/>
                      <a:pt x="23819" y="29110"/>
                    </a:cubicBezTo>
                    <a:cubicBezTo>
                      <a:pt x="23821" y="29111"/>
                      <a:pt x="23824" y="29114"/>
                      <a:pt x="23826" y="29116"/>
                    </a:cubicBezTo>
                    <a:cubicBezTo>
                      <a:pt x="23846" y="29132"/>
                      <a:pt x="23862" y="29146"/>
                      <a:pt x="23882" y="29162"/>
                    </a:cubicBezTo>
                    <a:cubicBezTo>
                      <a:pt x="23912" y="29189"/>
                      <a:pt x="23941" y="29218"/>
                      <a:pt x="23970" y="29244"/>
                    </a:cubicBezTo>
                    <a:cubicBezTo>
                      <a:pt x="23980" y="29255"/>
                      <a:pt x="23992" y="29265"/>
                      <a:pt x="24001" y="29276"/>
                    </a:cubicBezTo>
                    <a:cubicBezTo>
                      <a:pt x="24080" y="29357"/>
                      <a:pt x="24154" y="29442"/>
                      <a:pt x="24224" y="29531"/>
                    </a:cubicBezTo>
                    <a:cubicBezTo>
                      <a:pt x="24226" y="29535"/>
                      <a:pt x="24231" y="29539"/>
                      <a:pt x="24233" y="29544"/>
                    </a:cubicBezTo>
                    <a:lnTo>
                      <a:pt x="24260" y="29579"/>
                    </a:lnTo>
                    <a:cubicBezTo>
                      <a:pt x="24261" y="29580"/>
                      <a:pt x="24261" y="29581"/>
                      <a:pt x="24262" y="29583"/>
                    </a:cubicBezTo>
                    <a:cubicBezTo>
                      <a:pt x="24278" y="29604"/>
                      <a:pt x="24294" y="29625"/>
                      <a:pt x="24309" y="29647"/>
                    </a:cubicBezTo>
                    <a:cubicBezTo>
                      <a:pt x="24325" y="29670"/>
                      <a:pt x="24342" y="29694"/>
                      <a:pt x="24357" y="29718"/>
                    </a:cubicBezTo>
                    <a:cubicBezTo>
                      <a:pt x="24372" y="29741"/>
                      <a:pt x="24388" y="29764"/>
                      <a:pt x="24401" y="29788"/>
                    </a:cubicBezTo>
                    <a:cubicBezTo>
                      <a:pt x="24405" y="29792"/>
                      <a:pt x="24407" y="29798"/>
                      <a:pt x="24411" y="29801"/>
                    </a:cubicBezTo>
                    <a:cubicBezTo>
                      <a:pt x="24424" y="29824"/>
                      <a:pt x="24436" y="29844"/>
                      <a:pt x="24450" y="29865"/>
                    </a:cubicBezTo>
                    <a:lnTo>
                      <a:pt x="24498" y="29944"/>
                    </a:lnTo>
                    <a:cubicBezTo>
                      <a:pt x="24520" y="29981"/>
                      <a:pt x="24543" y="30020"/>
                      <a:pt x="24563" y="30059"/>
                    </a:cubicBezTo>
                    <a:cubicBezTo>
                      <a:pt x="24572" y="30074"/>
                      <a:pt x="24580" y="30092"/>
                      <a:pt x="24589" y="30108"/>
                    </a:cubicBezTo>
                    <a:cubicBezTo>
                      <a:pt x="24616" y="30160"/>
                      <a:pt x="24643" y="30212"/>
                      <a:pt x="24668" y="30265"/>
                    </a:cubicBezTo>
                    <a:cubicBezTo>
                      <a:pt x="24673" y="30275"/>
                      <a:pt x="24679" y="30285"/>
                      <a:pt x="24683" y="30295"/>
                    </a:cubicBezTo>
                    <a:cubicBezTo>
                      <a:pt x="24689" y="30309"/>
                      <a:pt x="24695" y="30321"/>
                      <a:pt x="24702" y="30334"/>
                    </a:cubicBezTo>
                    <a:cubicBezTo>
                      <a:pt x="24706" y="30341"/>
                      <a:pt x="24710" y="30349"/>
                      <a:pt x="24712" y="30357"/>
                    </a:cubicBezTo>
                    <a:cubicBezTo>
                      <a:pt x="24714" y="30361"/>
                      <a:pt x="24715" y="30363"/>
                      <a:pt x="24717" y="30368"/>
                    </a:cubicBezTo>
                    <a:cubicBezTo>
                      <a:pt x="24735" y="30404"/>
                      <a:pt x="24751" y="30439"/>
                      <a:pt x="24766" y="30475"/>
                    </a:cubicBezTo>
                    <a:cubicBezTo>
                      <a:pt x="24771" y="30485"/>
                      <a:pt x="24776" y="30497"/>
                      <a:pt x="24781" y="30507"/>
                    </a:cubicBezTo>
                    <a:lnTo>
                      <a:pt x="24794" y="30537"/>
                    </a:lnTo>
                    <a:cubicBezTo>
                      <a:pt x="24800" y="30552"/>
                      <a:pt x="24806" y="30566"/>
                      <a:pt x="24812" y="30581"/>
                    </a:cubicBezTo>
                    <a:cubicBezTo>
                      <a:pt x="24816" y="30588"/>
                      <a:pt x="24818" y="30594"/>
                      <a:pt x="24822" y="30601"/>
                    </a:cubicBezTo>
                    <a:cubicBezTo>
                      <a:pt x="24822" y="30602"/>
                      <a:pt x="24823" y="30602"/>
                      <a:pt x="24823" y="30605"/>
                    </a:cubicBezTo>
                    <a:cubicBezTo>
                      <a:pt x="24829" y="30618"/>
                      <a:pt x="24834" y="30634"/>
                      <a:pt x="24840" y="30649"/>
                    </a:cubicBezTo>
                    <a:cubicBezTo>
                      <a:pt x="24847" y="30666"/>
                      <a:pt x="24855" y="30682"/>
                      <a:pt x="24861" y="30700"/>
                    </a:cubicBezTo>
                    <a:cubicBezTo>
                      <a:pt x="24885" y="30761"/>
                      <a:pt x="24906" y="30822"/>
                      <a:pt x="24928" y="30884"/>
                    </a:cubicBezTo>
                    <a:cubicBezTo>
                      <a:pt x="24948" y="30939"/>
                      <a:pt x="24967" y="30994"/>
                      <a:pt x="24984" y="31051"/>
                    </a:cubicBezTo>
                    <a:cubicBezTo>
                      <a:pt x="24998" y="31100"/>
                      <a:pt x="25013" y="31150"/>
                      <a:pt x="25026" y="31200"/>
                    </a:cubicBezTo>
                    <a:cubicBezTo>
                      <a:pt x="25042" y="31261"/>
                      <a:pt x="25056" y="31324"/>
                      <a:pt x="25068" y="31386"/>
                    </a:cubicBezTo>
                    <a:cubicBezTo>
                      <a:pt x="25072" y="31411"/>
                      <a:pt x="25078" y="31434"/>
                      <a:pt x="25082" y="31459"/>
                    </a:cubicBezTo>
                    <a:cubicBezTo>
                      <a:pt x="25085" y="31484"/>
                      <a:pt x="25090" y="31511"/>
                      <a:pt x="25093" y="31536"/>
                    </a:cubicBezTo>
                    <a:cubicBezTo>
                      <a:pt x="25105" y="31634"/>
                      <a:pt x="25112" y="31731"/>
                      <a:pt x="25112" y="31829"/>
                    </a:cubicBezTo>
                    <a:cubicBezTo>
                      <a:pt x="25102" y="31830"/>
                      <a:pt x="25093" y="31830"/>
                      <a:pt x="25084" y="31831"/>
                    </a:cubicBezTo>
                    <a:cubicBezTo>
                      <a:pt x="25041" y="31836"/>
                      <a:pt x="24996" y="31838"/>
                      <a:pt x="24952" y="31843"/>
                    </a:cubicBezTo>
                    <a:cubicBezTo>
                      <a:pt x="24927" y="31844"/>
                      <a:pt x="24903" y="31847"/>
                      <a:pt x="24880" y="31849"/>
                    </a:cubicBezTo>
                    <a:cubicBezTo>
                      <a:pt x="24859" y="31850"/>
                      <a:pt x="24840" y="31852"/>
                      <a:pt x="24820" y="31853"/>
                    </a:cubicBezTo>
                    <a:cubicBezTo>
                      <a:pt x="24774" y="31858"/>
                      <a:pt x="24728" y="31860"/>
                      <a:pt x="24681" y="31865"/>
                    </a:cubicBezTo>
                    <a:cubicBezTo>
                      <a:pt x="24625" y="31870"/>
                      <a:pt x="24572" y="31873"/>
                      <a:pt x="24516" y="31878"/>
                    </a:cubicBezTo>
                    <a:lnTo>
                      <a:pt x="24513" y="31878"/>
                    </a:lnTo>
                    <a:cubicBezTo>
                      <a:pt x="24464" y="31882"/>
                      <a:pt x="24415" y="31885"/>
                      <a:pt x="24368" y="31889"/>
                    </a:cubicBezTo>
                    <a:cubicBezTo>
                      <a:pt x="24319" y="31894"/>
                      <a:pt x="24273" y="31896"/>
                      <a:pt x="24225" y="31901"/>
                    </a:cubicBezTo>
                    <a:cubicBezTo>
                      <a:pt x="24211" y="31902"/>
                      <a:pt x="24195" y="31904"/>
                      <a:pt x="24180" y="31905"/>
                    </a:cubicBezTo>
                    <a:cubicBezTo>
                      <a:pt x="23627" y="31951"/>
                      <a:pt x="23075" y="31982"/>
                      <a:pt x="22520" y="31995"/>
                    </a:cubicBezTo>
                    <a:cubicBezTo>
                      <a:pt x="22476" y="31997"/>
                      <a:pt x="22432" y="31997"/>
                      <a:pt x="22387" y="31998"/>
                    </a:cubicBezTo>
                    <a:cubicBezTo>
                      <a:pt x="22343" y="32000"/>
                      <a:pt x="22299" y="32000"/>
                      <a:pt x="22253" y="32000"/>
                    </a:cubicBezTo>
                    <a:cubicBezTo>
                      <a:pt x="22114" y="32001"/>
                      <a:pt x="21975" y="32003"/>
                      <a:pt x="21838" y="32003"/>
                    </a:cubicBezTo>
                    <a:lnTo>
                      <a:pt x="21815" y="32003"/>
                    </a:lnTo>
                    <a:cubicBezTo>
                      <a:pt x="21774" y="32003"/>
                      <a:pt x="21735" y="32003"/>
                      <a:pt x="21694" y="32001"/>
                    </a:cubicBezTo>
                    <a:lnTo>
                      <a:pt x="21681" y="32001"/>
                    </a:lnTo>
                    <a:cubicBezTo>
                      <a:pt x="21637" y="32001"/>
                      <a:pt x="21594" y="32000"/>
                      <a:pt x="21550" y="32000"/>
                    </a:cubicBezTo>
                    <a:lnTo>
                      <a:pt x="21548" y="32000"/>
                    </a:lnTo>
                    <a:cubicBezTo>
                      <a:pt x="21511" y="32000"/>
                      <a:pt x="21476" y="31998"/>
                      <a:pt x="21440" y="31998"/>
                    </a:cubicBezTo>
                    <a:cubicBezTo>
                      <a:pt x="21422" y="31791"/>
                      <a:pt x="21427" y="31585"/>
                      <a:pt x="21451" y="31383"/>
                    </a:cubicBezTo>
                    <a:cubicBezTo>
                      <a:pt x="21453" y="31373"/>
                      <a:pt x="21454" y="31361"/>
                      <a:pt x="21456" y="31351"/>
                    </a:cubicBezTo>
                    <a:cubicBezTo>
                      <a:pt x="21462" y="31314"/>
                      <a:pt x="21468" y="31274"/>
                      <a:pt x="21475" y="31237"/>
                    </a:cubicBezTo>
                    <a:cubicBezTo>
                      <a:pt x="21480" y="31202"/>
                      <a:pt x="21487" y="31167"/>
                      <a:pt x="21496" y="31131"/>
                    </a:cubicBezTo>
                    <a:lnTo>
                      <a:pt x="21504" y="31093"/>
                    </a:lnTo>
                    <a:cubicBezTo>
                      <a:pt x="21520" y="31018"/>
                      <a:pt x="21538" y="30940"/>
                      <a:pt x="21559" y="30867"/>
                    </a:cubicBezTo>
                    <a:cubicBezTo>
                      <a:pt x="21563" y="30852"/>
                      <a:pt x="21566" y="30838"/>
                      <a:pt x="21571" y="30823"/>
                    </a:cubicBezTo>
                    <a:cubicBezTo>
                      <a:pt x="21574" y="30805"/>
                      <a:pt x="21580" y="30787"/>
                      <a:pt x="21585" y="30769"/>
                    </a:cubicBezTo>
                    <a:cubicBezTo>
                      <a:pt x="21596" y="30728"/>
                      <a:pt x="21609" y="30687"/>
                      <a:pt x="21623" y="30644"/>
                    </a:cubicBezTo>
                    <a:lnTo>
                      <a:pt x="21644" y="30579"/>
                    </a:lnTo>
                    <a:cubicBezTo>
                      <a:pt x="21658" y="30538"/>
                      <a:pt x="21671" y="30499"/>
                      <a:pt x="21685" y="30458"/>
                    </a:cubicBezTo>
                    <a:cubicBezTo>
                      <a:pt x="21687" y="30453"/>
                      <a:pt x="21689" y="30447"/>
                      <a:pt x="21690" y="30443"/>
                    </a:cubicBezTo>
                    <a:cubicBezTo>
                      <a:pt x="21707" y="30397"/>
                      <a:pt x="21724" y="30352"/>
                      <a:pt x="21743" y="30306"/>
                    </a:cubicBezTo>
                    <a:cubicBezTo>
                      <a:pt x="21745" y="30305"/>
                      <a:pt x="21745" y="30302"/>
                      <a:pt x="21746" y="30300"/>
                    </a:cubicBezTo>
                    <a:cubicBezTo>
                      <a:pt x="21749" y="30295"/>
                      <a:pt x="21751" y="30289"/>
                      <a:pt x="21753" y="30282"/>
                    </a:cubicBezTo>
                    <a:cubicBezTo>
                      <a:pt x="21757" y="30276"/>
                      <a:pt x="21759" y="30269"/>
                      <a:pt x="21760" y="30263"/>
                    </a:cubicBezTo>
                    <a:cubicBezTo>
                      <a:pt x="21763" y="30256"/>
                      <a:pt x="21775" y="30230"/>
                      <a:pt x="21774" y="30230"/>
                    </a:cubicBezTo>
                    <a:lnTo>
                      <a:pt x="21774" y="30230"/>
                    </a:lnTo>
                    <a:cubicBezTo>
                      <a:pt x="21774" y="30230"/>
                      <a:pt x="21772" y="30235"/>
                      <a:pt x="21766" y="30247"/>
                    </a:cubicBezTo>
                    <a:cubicBezTo>
                      <a:pt x="21778" y="30222"/>
                      <a:pt x="21789" y="30194"/>
                      <a:pt x="21801" y="30167"/>
                    </a:cubicBezTo>
                    <a:cubicBezTo>
                      <a:pt x="21892" y="29964"/>
                      <a:pt x="21998" y="29765"/>
                      <a:pt x="22123" y="29581"/>
                    </a:cubicBezTo>
                    <a:cubicBezTo>
                      <a:pt x="22135" y="29562"/>
                      <a:pt x="22148" y="29545"/>
                      <a:pt x="22160" y="29528"/>
                    </a:cubicBezTo>
                    <a:cubicBezTo>
                      <a:pt x="22180" y="29501"/>
                      <a:pt x="22199" y="29474"/>
                      <a:pt x="22219" y="29448"/>
                    </a:cubicBezTo>
                    <a:cubicBezTo>
                      <a:pt x="22222" y="29445"/>
                      <a:pt x="22223" y="29442"/>
                      <a:pt x="22227" y="29439"/>
                    </a:cubicBezTo>
                    <a:cubicBezTo>
                      <a:pt x="22228" y="29437"/>
                      <a:pt x="22228" y="29436"/>
                      <a:pt x="22229" y="29436"/>
                    </a:cubicBezTo>
                    <a:cubicBezTo>
                      <a:pt x="22230" y="29435"/>
                      <a:pt x="22232" y="29434"/>
                      <a:pt x="22232" y="29432"/>
                    </a:cubicBezTo>
                    <a:lnTo>
                      <a:pt x="22232" y="29432"/>
                    </a:lnTo>
                    <a:cubicBezTo>
                      <a:pt x="22240" y="29423"/>
                      <a:pt x="22246" y="29415"/>
                      <a:pt x="22252" y="29407"/>
                    </a:cubicBezTo>
                    <a:cubicBezTo>
                      <a:pt x="22264" y="29393"/>
                      <a:pt x="22275" y="29378"/>
                      <a:pt x="22287" y="29365"/>
                    </a:cubicBezTo>
                    <a:cubicBezTo>
                      <a:pt x="22293" y="29358"/>
                      <a:pt x="22299" y="29351"/>
                      <a:pt x="22306" y="29343"/>
                    </a:cubicBezTo>
                    <a:cubicBezTo>
                      <a:pt x="22340" y="29302"/>
                      <a:pt x="22378" y="29262"/>
                      <a:pt x="22415" y="29225"/>
                    </a:cubicBezTo>
                    <a:lnTo>
                      <a:pt x="22418" y="29221"/>
                    </a:lnTo>
                    <a:cubicBezTo>
                      <a:pt x="22433" y="29204"/>
                      <a:pt x="22451" y="29188"/>
                      <a:pt x="22468" y="29172"/>
                    </a:cubicBezTo>
                    <a:cubicBezTo>
                      <a:pt x="22489" y="29152"/>
                      <a:pt x="22511" y="29133"/>
                      <a:pt x="22531" y="29114"/>
                    </a:cubicBezTo>
                    <a:cubicBezTo>
                      <a:pt x="22538" y="29109"/>
                      <a:pt x="22546" y="29103"/>
                      <a:pt x="22553" y="29095"/>
                    </a:cubicBezTo>
                    <a:cubicBezTo>
                      <a:pt x="22569" y="29081"/>
                      <a:pt x="22583" y="29069"/>
                      <a:pt x="22600" y="29054"/>
                    </a:cubicBezTo>
                    <a:lnTo>
                      <a:pt x="22600" y="29054"/>
                    </a:lnTo>
                    <a:cubicBezTo>
                      <a:pt x="22600" y="29054"/>
                      <a:pt x="22600" y="29054"/>
                      <a:pt x="22600" y="29054"/>
                    </a:cubicBezTo>
                    <a:lnTo>
                      <a:pt x="22600" y="29054"/>
                    </a:lnTo>
                    <a:lnTo>
                      <a:pt x="22617" y="29041"/>
                    </a:lnTo>
                    <a:cubicBezTo>
                      <a:pt x="22622" y="29038"/>
                      <a:pt x="22627" y="29034"/>
                      <a:pt x="22633" y="29030"/>
                    </a:cubicBezTo>
                    <a:cubicBezTo>
                      <a:pt x="22641" y="29024"/>
                      <a:pt x="22650" y="29018"/>
                      <a:pt x="22658" y="29011"/>
                    </a:cubicBezTo>
                    <a:cubicBezTo>
                      <a:pt x="22680" y="28997"/>
                      <a:pt x="22702" y="28982"/>
                      <a:pt x="22726" y="28969"/>
                    </a:cubicBezTo>
                    <a:cubicBezTo>
                      <a:pt x="22745" y="28958"/>
                      <a:pt x="22764" y="28946"/>
                      <a:pt x="22785" y="28936"/>
                    </a:cubicBezTo>
                    <a:cubicBezTo>
                      <a:pt x="22793" y="28931"/>
                      <a:pt x="22802" y="28928"/>
                      <a:pt x="22809" y="28923"/>
                    </a:cubicBezTo>
                    <a:cubicBezTo>
                      <a:pt x="22821" y="28917"/>
                      <a:pt x="22832" y="28911"/>
                      <a:pt x="22844" y="28907"/>
                    </a:cubicBezTo>
                    <a:cubicBezTo>
                      <a:pt x="22850" y="28904"/>
                      <a:pt x="22856" y="28902"/>
                      <a:pt x="22861" y="28900"/>
                    </a:cubicBezTo>
                    <a:lnTo>
                      <a:pt x="22861" y="28900"/>
                    </a:lnTo>
                    <a:cubicBezTo>
                      <a:pt x="22860" y="28901"/>
                      <a:pt x="22859" y="28901"/>
                      <a:pt x="22857" y="28902"/>
                    </a:cubicBezTo>
                    <a:lnTo>
                      <a:pt x="22859" y="28902"/>
                    </a:lnTo>
                    <a:cubicBezTo>
                      <a:pt x="22884" y="28893"/>
                      <a:pt x="22908" y="28883"/>
                      <a:pt x="22932" y="28877"/>
                    </a:cubicBezTo>
                    <a:cubicBezTo>
                      <a:pt x="22973" y="28864"/>
                      <a:pt x="23015" y="28854"/>
                      <a:pt x="23058" y="28848"/>
                    </a:cubicBezTo>
                    <a:cubicBezTo>
                      <a:pt x="23090" y="28843"/>
                      <a:pt x="23122" y="28841"/>
                      <a:pt x="23155" y="28841"/>
                    </a:cubicBezTo>
                    <a:close/>
                    <a:moveTo>
                      <a:pt x="29572" y="30028"/>
                    </a:moveTo>
                    <a:lnTo>
                      <a:pt x="29572" y="30028"/>
                    </a:lnTo>
                    <a:cubicBezTo>
                      <a:pt x="29557" y="30712"/>
                      <a:pt x="29435" y="31390"/>
                      <a:pt x="29184" y="32027"/>
                    </a:cubicBezTo>
                    <a:cubicBezTo>
                      <a:pt x="29098" y="31799"/>
                      <a:pt x="29010" y="31574"/>
                      <a:pt x="28921" y="31348"/>
                    </a:cubicBezTo>
                    <a:cubicBezTo>
                      <a:pt x="28804" y="31053"/>
                      <a:pt x="28681" y="30757"/>
                      <a:pt x="28547" y="30468"/>
                    </a:cubicBezTo>
                    <a:cubicBezTo>
                      <a:pt x="28897" y="30345"/>
                      <a:pt x="29242" y="30200"/>
                      <a:pt x="29572" y="30028"/>
                    </a:cubicBezTo>
                    <a:close/>
                    <a:moveTo>
                      <a:pt x="12439" y="23047"/>
                    </a:moveTo>
                    <a:cubicBezTo>
                      <a:pt x="13129" y="24136"/>
                      <a:pt x="13090" y="25989"/>
                      <a:pt x="13107" y="27036"/>
                    </a:cubicBezTo>
                    <a:cubicBezTo>
                      <a:pt x="13110" y="27200"/>
                      <a:pt x="13113" y="27362"/>
                      <a:pt x="13114" y="27526"/>
                    </a:cubicBezTo>
                    <a:cubicBezTo>
                      <a:pt x="13115" y="27585"/>
                      <a:pt x="13115" y="27645"/>
                      <a:pt x="13115" y="27704"/>
                    </a:cubicBezTo>
                    <a:cubicBezTo>
                      <a:pt x="13115" y="27759"/>
                      <a:pt x="13118" y="27815"/>
                      <a:pt x="13118" y="27868"/>
                    </a:cubicBezTo>
                    <a:cubicBezTo>
                      <a:pt x="13126" y="29145"/>
                      <a:pt x="13084" y="30421"/>
                      <a:pt x="12828" y="31668"/>
                    </a:cubicBezTo>
                    <a:cubicBezTo>
                      <a:pt x="12823" y="31679"/>
                      <a:pt x="12818" y="31687"/>
                      <a:pt x="12816" y="31697"/>
                    </a:cubicBezTo>
                    <a:lnTo>
                      <a:pt x="12655" y="32092"/>
                    </a:lnTo>
                    <a:lnTo>
                      <a:pt x="12559" y="32070"/>
                    </a:lnTo>
                    <a:cubicBezTo>
                      <a:pt x="12515" y="32060"/>
                      <a:pt x="12472" y="32051"/>
                      <a:pt x="12430" y="32040"/>
                    </a:cubicBezTo>
                    <a:cubicBezTo>
                      <a:pt x="12403" y="32033"/>
                      <a:pt x="12375" y="32027"/>
                      <a:pt x="12347" y="32020"/>
                    </a:cubicBezTo>
                    <a:cubicBezTo>
                      <a:pt x="12331" y="32016"/>
                      <a:pt x="12316" y="32012"/>
                      <a:pt x="12300" y="32009"/>
                    </a:cubicBezTo>
                    <a:cubicBezTo>
                      <a:pt x="12160" y="31975"/>
                      <a:pt x="12022" y="31939"/>
                      <a:pt x="11884" y="31902"/>
                    </a:cubicBezTo>
                    <a:cubicBezTo>
                      <a:pt x="11360" y="31765"/>
                      <a:pt x="10838" y="31611"/>
                      <a:pt x="10322" y="31440"/>
                    </a:cubicBezTo>
                    <a:cubicBezTo>
                      <a:pt x="10054" y="31351"/>
                      <a:pt x="9788" y="31258"/>
                      <a:pt x="9522" y="31162"/>
                    </a:cubicBezTo>
                    <a:cubicBezTo>
                      <a:pt x="9352" y="31099"/>
                      <a:pt x="9180" y="31034"/>
                      <a:pt x="9009" y="30967"/>
                    </a:cubicBezTo>
                    <a:cubicBezTo>
                      <a:pt x="8846" y="30903"/>
                      <a:pt x="8683" y="30838"/>
                      <a:pt x="8521" y="30769"/>
                    </a:cubicBezTo>
                    <a:cubicBezTo>
                      <a:pt x="8802" y="30045"/>
                      <a:pt x="9081" y="29323"/>
                      <a:pt x="9363" y="28599"/>
                    </a:cubicBezTo>
                    <a:cubicBezTo>
                      <a:pt x="9751" y="27602"/>
                      <a:pt x="10129" y="26601"/>
                      <a:pt x="10607" y="25643"/>
                    </a:cubicBezTo>
                    <a:cubicBezTo>
                      <a:pt x="10746" y="25367"/>
                      <a:pt x="10894" y="25093"/>
                      <a:pt x="11052" y="24826"/>
                    </a:cubicBezTo>
                    <a:cubicBezTo>
                      <a:pt x="11082" y="24775"/>
                      <a:pt x="11112" y="24724"/>
                      <a:pt x="11144" y="24675"/>
                    </a:cubicBezTo>
                    <a:cubicBezTo>
                      <a:pt x="11174" y="24624"/>
                      <a:pt x="11205" y="24576"/>
                      <a:pt x="11238" y="24526"/>
                    </a:cubicBezTo>
                    <a:cubicBezTo>
                      <a:pt x="11565" y="24014"/>
                      <a:pt x="11940" y="23531"/>
                      <a:pt x="12376" y="23108"/>
                    </a:cubicBezTo>
                    <a:cubicBezTo>
                      <a:pt x="12397" y="23087"/>
                      <a:pt x="12418" y="23068"/>
                      <a:pt x="12439" y="23047"/>
                    </a:cubicBezTo>
                    <a:close/>
                    <a:moveTo>
                      <a:pt x="13447" y="22343"/>
                    </a:moveTo>
                    <a:cubicBezTo>
                      <a:pt x="13705" y="23697"/>
                      <a:pt x="13778" y="25080"/>
                      <a:pt x="13766" y="26457"/>
                    </a:cubicBezTo>
                    <a:cubicBezTo>
                      <a:pt x="13762" y="26979"/>
                      <a:pt x="13753" y="27506"/>
                      <a:pt x="13734" y="28034"/>
                    </a:cubicBezTo>
                    <a:cubicBezTo>
                      <a:pt x="13733" y="28087"/>
                      <a:pt x="13729" y="28141"/>
                      <a:pt x="13728" y="28194"/>
                    </a:cubicBezTo>
                    <a:cubicBezTo>
                      <a:pt x="13727" y="28245"/>
                      <a:pt x="13723" y="28296"/>
                      <a:pt x="13722" y="28345"/>
                    </a:cubicBezTo>
                    <a:cubicBezTo>
                      <a:pt x="13685" y="29171"/>
                      <a:pt x="13618" y="29996"/>
                      <a:pt x="13495" y="30804"/>
                    </a:cubicBezTo>
                    <a:cubicBezTo>
                      <a:pt x="13410" y="31353"/>
                      <a:pt x="13273" y="31872"/>
                      <a:pt x="13055" y="32370"/>
                    </a:cubicBezTo>
                    <a:cubicBezTo>
                      <a:pt x="13048" y="32210"/>
                      <a:pt x="13048" y="32051"/>
                      <a:pt x="13059" y="31893"/>
                    </a:cubicBezTo>
                    <a:lnTo>
                      <a:pt x="13062" y="31841"/>
                    </a:lnTo>
                    <a:cubicBezTo>
                      <a:pt x="13329" y="30613"/>
                      <a:pt x="13389" y="29351"/>
                      <a:pt x="13385" y="28092"/>
                    </a:cubicBezTo>
                    <a:cubicBezTo>
                      <a:pt x="13385" y="28037"/>
                      <a:pt x="13385" y="27984"/>
                      <a:pt x="13383" y="27932"/>
                    </a:cubicBezTo>
                    <a:cubicBezTo>
                      <a:pt x="13383" y="27874"/>
                      <a:pt x="13381" y="27817"/>
                      <a:pt x="13381" y="27759"/>
                    </a:cubicBezTo>
                    <a:cubicBezTo>
                      <a:pt x="13375" y="27282"/>
                      <a:pt x="13363" y="26804"/>
                      <a:pt x="13350" y="26329"/>
                    </a:cubicBezTo>
                    <a:cubicBezTo>
                      <a:pt x="13323" y="25351"/>
                      <a:pt x="13234" y="23860"/>
                      <a:pt x="12619" y="22893"/>
                    </a:cubicBezTo>
                    <a:cubicBezTo>
                      <a:pt x="12875" y="22679"/>
                      <a:pt x="13154" y="22496"/>
                      <a:pt x="13447" y="22343"/>
                    </a:cubicBezTo>
                    <a:close/>
                    <a:moveTo>
                      <a:pt x="8332" y="31252"/>
                    </a:moveTo>
                    <a:cubicBezTo>
                      <a:pt x="8353" y="31261"/>
                      <a:pt x="8371" y="31268"/>
                      <a:pt x="8391" y="31278"/>
                    </a:cubicBezTo>
                    <a:cubicBezTo>
                      <a:pt x="8434" y="31295"/>
                      <a:pt x="8477" y="31312"/>
                      <a:pt x="8521" y="31330"/>
                    </a:cubicBezTo>
                    <a:cubicBezTo>
                      <a:pt x="8561" y="31345"/>
                      <a:pt x="8603" y="31362"/>
                      <a:pt x="8644" y="31379"/>
                    </a:cubicBezTo>
                    <a:cubicBezTo>
                      <a:pt x="9781" y="31830"/>
                      <a:pt x="10944" y="32203"/>
                      <a:pt x="12130" y="32496"/>
                    </a:cubicBezTo>
                    <a:cubicBezTo>
                      <a:pt x="12173" y="32505"/>
                      <a:pt x="12217" y="32517"/>
                      <a:pt x="12259" y="32528"/>
                    </a:cubicBezTo>
                    <a:lnTo>
                      <a:pt x="12389" y="32558"/>
                    </a:lnTo>
                    <a:cubicBezTo>
                      <a:pt x="12412" y="32564"/>
                      <a:pt x="12435" y="32569"/>
                      <a:pt x="12459" y="32574"/>
                    </a:cubicBezTo>
                    <a:lnTo>
                      <a:pt x="12207" y="33196"/>
                    </a:lnTo>
                    <a:cubicBezTo>
                      <a:pt x="12195" y="33195"/>
                      <a:pt x="12183" y="33193"/>
                      <a:pt x="12172" y="33190"/>
                    </a:cubicBezTo>
                    <a:cubicBezTo>
                      <a:pt x="12127" y="33183"/>
                      <a:pt x="12084" y="33176"/>
                      <a:pt x="12038" y="33169"/>
                    </a:cubicBezTo>
                    <a:cubicBezTo>
                      <a:pt x="11993" y="33161"/>
                      <a:pt x="11949" y="33153"/>
                      <a:pt x="11906" y="33146"/>
                    </a:cubicBezTo>
                    <a:cubicBezTo>
                      <a:pt x="11296" y="33036"/>
                      <a:pt x="10689" y="32897"/>
                      <a:pt x="10092" y="32724"/>
                    </a:cubicBezTo>
                    <a:cubicBezTo>
                      <a:pt x="9730" y="32619"/>
                      <a:pt x="9370" y="32503"/>
                      <a:pt x="9013" y="32376"/>
                    </a:cubicBezTo>
                    <a:cubicBezTo>
                      <a:pt x="8835" y="32312"/>
                      <a:pt x="8658" y="32244"/>
                      <a:pt x="8483" y="32177"/>
                    </a:cubicBezTo>
                    <a:cubicBezTo>
                      <a:pt x="8441" y="32161"/>
                      <a:pt x="8397" y="32145"/>
                      <a:pt x="8354" y="32127"/>
                    </a:cubicBezTo>
                    <a:cubicBezTo>
                      <a:pt x="8311" y="32111"/>
                      <a:pt x="8270" y="32094"/>
                      <a:pt x="8230" y="32075"/>
                    </a:cubicBezTo>
                    <a:cubicBezTo>
                      <a:pt x="8226" y="32074"/>
                      <a:pt x="8223" y="32073"/>
                      <a:pt x="8218" y="32070"/>
                    </a:cubicBezTo>
                    <a:cubicBezTo>
                      <a:pt x="8181" y="32053"/>
                      <a:pt x="8146" y="32032"/>
                      <a:pt x="8111" y="32009"/>
                    </a:cubicBezTo>
                    <a:cubicBezTo>
                      <a:pt x="8093" y="31995"/>
                      <a:pt x="8074" y="31981"/>
                      <a:pt x="8053" y="31967"/>
                    </a:cubicBezTo>
                    <a:cubicBezTo>
                      <a:pt x="8146" y="31730"/>
                      <a:pt x="8239" y="31490"/>
                      <a:pt x="8332" y="31252"/>
                    </a:cubicBezTo>
                    <a:close/>
                    <a:moveTo>
                      <a:pt x="8283" y="32384"/>
                    </a:moveTo>
                    <a:cubicBezTo>
                      <a:pt x="8307" y="32393"/>
                      <a:pt x="8332" y="32402"/>
                      <a:pt x="8355" y="32411"/>
                    </a:cubicBezTo>
                    <a:cubicBezTo>
                      <a:pt x="8530" y="32481"/>
                      <a:pt x="8708" y="32547"/>
                      <a:pt x="8884" y="32611"/>
                    </a:cubicBezTo>
                    <a:cubicBezTo>
                      <a:pt x="9246" y="32742"/>
                      <a:pt x="9613" y="32862"/>
                      <a:pt x="9981" y="32969"/>
                    </a:cubicBezTo>
                    <a:cubicBezTo>
                      <a:pt x="10587" y="33144"/>
                      <a:pt x="11198" y="33288"/>
                      <a:pt x="11818" y="33399"/>
                    </a:cubicBezTo>
                    <a:cubicBezTo>
                      <a:pt x="11783" y="33501"/>
                      <a:pt x="11748" y="33601"/>
                      <a:pt x="11713" y="33703"/>
                    </a:cubicBezTo>
                    <a:cubicBezTo>
                      <a:pt x="11400" y="33719"/>
                      <a:pt x="11087" y="33729"/>
                      <a:pt x="10773" y="33729"/>
                    </a:cubicBezTo>
                    <a:cubicBezTo>
                      <a:pt x="9854" y="33729"/>
                      <a:pt x="8936" y="33647"/>
                      <a:pt x="8044" y="33408"/>
                    </a:cubicBezTo>
                    <a:cubicBezTo>
                      <a:pt x="8122" y="33070"/>
                      <a:pt x="8191" y="32731"/>
                      <a:pt x="8279" y="32395"/>
                    </a:cubicBezTo>
                    <a:cubicBezTo>
                      <a:pt x="8281" y="32392"/>
                      <a:pt x="8283" y="32387"/>
                      <a:pt x="8283" y="32384"/>
                    </a:cubicBezTo>
                    <a:close/>
                    <a:moveTo>
                      <a:pt x="28584" y="31488"/>
                    </a:moveTo>
                    <a:cubicBezTo>
                      <a:pt x="28593" y="31500"/>
                      <a:pt x="28600" y="31513"/>
                      <a:pt x="28610" y="31528"/>
                    </a:cubicBezTo>
                    <a:cubicBezTo>
                      <a:pt x="28781" y="31813"/>
                      <a:pt x="28912" y="32117"/>
                      <a:pt x="29010" y="32434"/>
                    </a:cubicBezTo>
                    <a:cubicBezTo>
                      <a:pt x="29028" y="32495"/>
                      <a:pt x="29047" y="32558"/>
                      <a:pt x="29063" y="32620"/>
                    </a:cubicBezTo>
                    <a:cubicBezTo>
                      <a:pt x="29080" y="32683"/>
                      <a:pt x="29095" y="32747"/>
                      <a:pt x="29110" y="32808"/>
                    </a:cubicBezTo>
                    <a:cubicBezTo>
                      <a:pt x="29161" y="33037"/>
                      <a:pt x="29198" y="33269"/>
                      <a:pt x="29222" y="33501"/>
                    </a:cubicBezTo>
                    <a:cubicBezTo>
                      <a:pt x="29203" y="33507"/>
                      <a:pt x="29187" y="33513"/>
                      <a:pt x="29174" y="33519"/>
                    </a:cubicBezTo>
                    <a:cubicBezTo>
                      <a:pt x="29133" y="33536"/>
                      <a:pt x="29091" y="33552"/>
                      <a:pt x="29048" y="33570"/>
                    </a:cubicBezTo>
                    <a:cubicBezTo>
                      <a:pt x="29006" y="33585"/>
                      <a:pt x="28966" y="33602"/>
                      <a:pt x="28924" y="33617"/>
                    </a:cubicBezTo>
                    <a:cubicBezTo>
                      <a:pt x="28744" y="33686"/>
                      <a:pt x="28563" y="33747"/>
                      <a:pt x="28380" y="33805"/>
                    </a:cubicBezTo>
                    <a:cubicBezTo>
                      <a:pt x="28296" y="33833"/>
                      <a:pt x="28210" y="33860"/>
                      <a:pt x="28126" y="33884"/>
                    </a:cubicBezTo>
                    <a:cubicBezTo>
                      <a:pt x="28117" y="33887"/>
                      <a:pt x="28110" y="33890"/>
                      <a:pt x="28101" y="33891"/>
                    </a:cubicBezTo>
                    <a:cubicBezTo>
                      <a:pt x="28068" y="33902"/>
                      <a:pt x="28035" y="33911"/>
                      <a:pt x="28001" y="33920"/>
                    </a:cubicBezTo>
                    <a:cubicBezTo>
                      <a:pt x="27954" y="33935"/>
                      <a:pt x="27905" y="33948"/>
                      <a:pt x="27858" y="33961"/>
                    </a:cubicBezTo>
                    <a:lnTo>
                      <a:pt x="27840" y="33965"/>
                    </a:lnTo>
                    <a:lnTo>
                      <a:pt x="27679" y="34008"/>
                    </a:lnTo>
                    <a:cubicBezTo>
                      <a:pt x="27398" y="34084"/>
                      <a:pt x="27114" y="34149"/>
                      <a:pt x="26828" y="34207"/>
                    </a:cubicBezTo>
                    <a:cubicBezTo>
                      <a:pt x="26703" y="34232"/>
                      <a:pt x="26579" y="34257"/>
                      <a:pt x="26453" y="34279"/>
                    </a:cubicBezTo>
                    <a:cubicBezTo>
                      <a:pt x="26402" y="34287"/>
                      <a:pt x="26352" y="34296"/>
                      <a:pt x="26302" y="34304"/>
                    </a:cubicBezTo>
                    <a:cubicBezTo>
                      <a:pt x="26251" y="34314"/>
                      <a:pt x="26203" y="34322"/>
                      <a:pt x="26152" y="34329"/>
                    </a:cubicBezTo>
                    <a:cubicBezTo>
                      <a:pt x="25941" y="34362"/>
                      <a:pt x="25731" y="34391"/>
                      <a:pt x="25519" y="34418"/>
                    </a:cubicBezTo>
                    <a:cubicBezTo>
                      <a:pt x="25476" y="34424"/>
                      <a:pt x="25431" y="34428"/>
                      <a:pt x="25387" y="34433"/>
                    </a:cubicBezTo>
                    <a:cubicBezTo>
                      <a:pt x="25344" y="34438"/>
                      <a:pt x="25299" y="34444"/>
                      <a:pt x="25256" y="34448"/>
                    </a:cubicBezTo>
                    <a:cubicBezTo>
                      <a:pt x="25163" y="34459"/>
                      <a:pt x="25068" y="34467"/>
                      <a:pt x="24975" y="34476"/>
                    </a:cubicBezTo>
                    <a:cubicBezTo>
                      <a:pt x="24932" y="34480"/>
                      <a:pt x="24887" y="34483"/>
                      <a:pt x="24844" y="34488"/>
                    </a:cubicBezTo>
                    <a:cubicBezTo>
                      <a:pt x="24800" y="34491"/>
                      <a:pt x="24754" y="34495"/>
                      <a:pt x="24711" y="34497"/>
                    </a:cubicBezTo>
                    <a:cubicBezTo>
                      <a:pt x="24589" y="34506"/>
                      <a:pt x="24466" y="34516"/>
                      <a:pt x="24345" y="34522"/>
                    </a:cubicBezTo>
                    <a:lnTo>
                      <a:pt x="24183" y="34531"/>
                    </a:lnTo>
                    <a:cubicBezTo>
                      <a:pt x="24115" y="34534"/>
                      <a:pt x="24046" y="34536"/>
                      <a:pt x="23977" y="34540"/>
                    </a:cubicBezTo>
                    <a:cubicBezTo>
                      <a:pt x="23929" y="34541"/>
                      <a:pt x="23882" y="34545"/>
                      <a:pt x="23834" y="34546"/>
                    </a:cubicBezTo>
                    <a:lnTo>
                      <a:pt x="23811" y="34546"/>
                    </a:lnTo>
                    <a:cubicBezTo>
                      <a:pt x="23770" y="34547"/>
                      <a:pt x="23731" y="34548"/>
                      <a:pt x="23690" y="34549"/>
                    </a:cubicBezTo>
                    <a:cubicBezTo>
                      <a:pt x="23660" y="34551"/>
                      <a:pt x="23627" y="34551"/>
                      <a:pt x="23597" y="34553"/>
                    </a:cubicBezTo>
                    <a:cubicBezTo>
                      <a:pt x="23480" y="34556"/>
                      <a:pt x="23362" y="34557"/>
                      <a:pt x="23244" y="34558"/>
                    </a:cubicBezTo>
                    <a:cubicBezTo>
                      <a:pt x="23192" y="34559"/>
                      <a:pt x="23139" y="34559"/>
                      <a:pt x="23086" y="34559"/>
                    </a:cubicBezTo>
                    <a:cubicBezTo>
                      <a:pt x="22916" y="34559"/>
                      <a:pt x="22745" y="34557"/>
                      <a:pt x="22576" y="34554"/>
                    </a:cubicBezTo>
                    <a:cubicBezTo>
                      <a:pt x="22530" y="34553"/>
                      <a:pt x="22483" y="34553"/>
                      <a:pt x="22437" y="34551"/>
                    </a:cubicBezTo>
                    <a:lnTo>
                      <a:pt x="22419" y="34551"/>
                    </a:lnTo>
                    <a:cubicBezTo>
                      <a:pt x="22379" y="34549"/>
                      <a:pt x="22338" y="34548"/>
                      <a:pt x="22296" y="34548"/>
                    </a:cubicBezTo>
                    <a:cubicBezTo>
                      <a:pt x="22123" y="34542"/>
                      <a:pt x="21950" y="34535"/>
                      <a:pt x="21778" y="34526"/>
                    </a:cubicBezTo>
                    <a:cubicBezTo>
                      <a:pt x="21772" y="34505"/>
                      <a:pt x="21765" y="34483"/>
                      <a:pt x="21753" y="34462"/>
                    </a:cubicBezTo>
                    <a:cubicBezTo>
                      <a:pt x="21702" y="34366"/>
                      <a:pt x="21617" y="34328"/>
                      <a:pt x="21526" y="34328"/>
                    </a:cubicBezTo>
                    <a:cubicBezTo>
                      <a:pt x="21439" y="34328"/>
                      <a:pt x="21347" y="34363"/>
                      <a:pt x="21275" y="34416"/>
                    </a:cubicBezTo>
                    <a:cubicBezTo>
                      <a:pt x="21243" y="34439"/>
                      <a:pt x="21212" y="34464"/>
                      <a:pt x="21182" y="34489"/>
                    </a:cubicBezTo>
                    <a:cubicBezTo>
                      <a:pt x="20922" y="34470"/>
                      <a:pt x="20662" y="34447"/>
                      <a:pt x="20405" y="34422"/>
                    </a:cubicBezTo>
                    <a:cubicBezTo>
                      <a:pt x="20352" y="34416"/>
                      <a:pt x="20301" y="34412"/>
                      <a:pt x="20249" y="34406"/>
                    </a:cubicBezTo>
                    <a:lnTo>
                      <a:pt x="20248" y="34406"/>
                    </a:lnTo>
                    <a:cubicBezTo>
                      <a:pt x="20203" y="34402"/>
                      <a:pt x="20157" y="34397"/>
                      <a:pt x="20112" y="34391"/>
                    </a:cubicBezTo>
                    <a:cubicBezTo>
                      <a:pt x="20105" y="34390"/>
                      <a:pt x="20097" y="34390"/>
                      <a:pt x="20089" y="34389"/>
                    </a:cubicBezTo>
                    <a:cubicBezTo>
                      <a:pt x="20052" y="34384"/>
                      <a:pt x="20016" y="34380"/>
                      <a:pt x="19978" y="34375"/>
                    </a:cubicBezTo>
                    <a:cubicBezTo>
                      <a:pt x="19622" y="34334"/>
                      <a:pt x="19267" y="34290"/>
                      <a:pt x="18911" y="34238"/>
                    </a:cubicBezTo>
                    <a:lnTo>
                      <a:pt x="18794" y="34221"/>
                    </a:lnTo>
                    <a:cubicBezTo>
                      <a:pt x="18788" y="34218"/>
                      <a:pt x="18782" y="34218"/>
                      <a:pt x="18778" y="34217"/>
                    </a:cubicBezTo>
                    <a:cubicBezTo>
                      <a:pt x="18733" y="34210"/>
                      <a:pt x="18688" y="34204"/>
                      <a:pt x="18644" y="34198"/>
                    </a:cubicBezTo>
                    <a:cubicBezTo>
                      <a:pt x="18209" y="34130"/>
                      <a:pt x="17773" y="34055"/>
                      <a:pt x="17343" y="33952"/>
                    </a:cubicBezTo>
                    <a:cubicBezTo>
                      <a:pt x="17092" y="33891"/>
                      <a:pt x="16843" y="33822"/>
                      <a:pt x="16598" y="33739"/>
                    </a:cubicBezTo>
                    <a:lnTo>
                      <a:pt x="16472" y="33695"/>
                    </a:lnTo>
                    <a:cubicBezTo>
                      <a:pt x="16430" y="33681"/>
                      <a:pt x="16387" y="33665"/>
                      <a:pt x="16345" y="33649"/>
                    </a:cubicBezTo>
                    <a:cubicBezTo>
                      <a:pt x="16335" y="33644"/>
                      <a:pt x="16325" y="33642"/>
                      <a:pt x="16316" y="33637"/>
                    </a:cubicBezTo>
                    <a:cubicBezTo>
                      <a:pt x="16246" y="33611"/>
                      <a:pt x="16178" y="33582"/>
                      <a:pt x="16111" y="33553"/>
                    </a:cubicBezTo>
                    <a:cubicBezTo>
                      <a:pt x="16128" y="33217"/>
                      <a:pt x="16184" y="32884"/>
                      <a:pt x="16277" y="32561"/>
                    </a:cubicBezTo>
                    <a:cubicBezTo>
                      <a:pt x="16329" y="32379"/>
                      <a:pt x="16392" y="32199"/>
                      <a:pt x="16466" y="32025"/>
                    </a:cubicBezTo>
                    <a:cubicBezTo>
                      <a:pt x="16501" y="31943"/>
                      <a:pt x="16538" y="31861"/>
                      <a:pt x="16577" y="31780"/>
                    </a:cubicBezTo>
                    <a:cubicBezTo>
                      <a:pt x="16598" y="31738"/>
                      <a:pt x="16616" y="31692"/>
                      <a:pt x="16641" y="31653"/>
                    </a:cubicBezTo>
                    <a:cubicBezTo>
                      <a:pt x="16650" y="31641"/>
                      <a:pt x="16660" y="31628"/>
                      <a:pt x="16671" y="31618"/>
                    </a:cubicBezTo>
                    <a:lnTo>
                      <a:pt x="16681" y="31610"/>
                    </a:lnTo>
                    <a:cubicBezTo>
                      <a:pt x="16995" y="31694"/>
                      <a:pt x="17313" y="31772"/>
                      <a:pt x="17632" y="31838"/>
                    </a:cubicBezTo>
                    <a:cubicBezTo>
                      <a:pt x="17677" y="31849"/>
                      <a:pt x="17721" y="31857"/>
                      <a:pt x="17768" y="31866"/>
                    </a:cubicBezTo>
                    <a:cubicBezTo>
                      <a:pt x="17814" y="31874"/>
                      <a:pt x="17858" y="31885"/>
                      <a:pt x="17905" y="31894"/>
                    </a:cubicBezTo>
                    <a:cubicBezTo>
                      <a:pt x="18000" y="31912"/>
                      <a:pt x="18096" y="31930"/>
                      <a:pt x="18192" y="31947"/>
                    </a:cubicBezTo>
                    <a:cubicBezTo>
                      <a:pt x="18635" y="32027"/>
                      <a:pt x="19082" y="32089"/>
                      <a:pt x="19528" y="32139"/>
                    </a:cubicBezTo>
                    <a:cubicBezTo>
                      <a:pt x="19822" y="32170"/>
                      <a:pt x="20118" y="32196"/>
                      <a:pt x="20414" y="32215"/>
                    </a:cubicBezTo>
                    <a:cubicBezTo>
                      <a:pt x="20683" y="32233"/>
                      <a:pt x="20952" y="32246"/>
                      <a:pt x="21223" y="32254"/>
                    </a:cubicBezTo>
                    <a:cubicBezTo>
                      <a:pt x="21267" y="32255"/>
                      <a:pt x="21313" y="32256"/>
                      <a:pt x="21359" y="32256"/>
                    </a:cubicBezTo>
                    <a:lnTo>
                      <a:pt x="21379" y="32256"/>
                    </a:lnTo>
                    <a:cubicBezTo>
                      <a:pt x="21399" y="32256"/>
                      <a:pt x="21418" y="32257"/>
                      <a:pt x="21439" y="32257"/>
                    </a:cubicBezTo>
                    <a:cubicBezTo>
                      <a:pt x="21457" y="32257"/>
                      <a:pt x="21475" y="32257"/>
                      <a:pt x="21493" y="32259"/>
                    </a:cubicBezTo>
                    <a:lnTo>
                      <a:pt x="21497" y="32259"/>
                    </a:lnTo>
                    <a:cubicBezTo>
                      <a:pt x="21526" y="32259"/>
                      <a:pt x="21556" y="32261"/>
                      <a:pt x="21585" y="32261"/>
                    </a:cubicBezTo>
                    <a:lnTo>
                      <a:pt x="21632" y="32261"/>
                    </a:lnTo>
                    <a:cubicBezTo>
                      <a:pt x="21665" y="32261"/>
                      <a:pt x="21699" y="32262"/>
                      <a:pt x="21730" y="32262"/>
                    </a:cubicBezTo>
                    <a:lnTo>
                      <a:pt x="21771" y="32262"/>
                    </a:lnTo>
                    <a:cubicBezTo>
                      <a:pt x="21823" y="32263"/>
                      <a:pt x="21875" y="32263"/>
                      <a:pt x="21927" y="32263"/>
                    </a:cubicBezTo>
                    <a:cubicBezTo>
                      <a:pt x="22043" y="32263"/>
                      <a:pt x="22159" y="32261"/>
                      <a:pt x="22275" y="32261"/>
                    </a:cubicBezTo>
                    <a:cubicBezTo>
                      <a:pt x="22321" y="32261"/>
                      <a:pt x="22364" y="32259"/>
                      <a:pt x="22409" y="32257"/>
                    </a:cubicBezTo>
                    <a:cubicBezTo>
                      <a:pt x="22439" y="32257"/>
                      <a:pt x="22470" y="32256"/>
                      <a:pt x="22501" y="32256"/>
                    </a:cubicBezTo>
                    <a:cubicBezTo>
                      <a:pt x="22513" y="32256"/>
                      <a:pt x="22528" y="32255"/>
                      <a:pt x="22541" y="32255"/>
                    </a:cubicBezTo>
                    <a:cubicBezTo>
                      <a:pt x="23092" y="32242"/>
                      <a:pt x="23642" y="32210"/>
                      <a:pt x="24190" y="32164"/>
                    </a:cubicBezTo>
                    <a:cubicBezTo>
                      <a:pt x="24255" y="32158"/>
                      <a:pt x="24323" y="32155"/>
                      <a:pt x="24388" y="32149"/>
                    </a:cubicBezTo>
                    <a:cubicBezTo>
                      <a:pt x="24400" y="32147"/>
                      <a:pt x="24414" y="32147"/>
                      <a:pt x="24427" y="32146"/>
                    </a:cubicBezTo>
                    <a:cubicBezTo>
                      <a:pt x="24466" y="32143"/>
                      <a:pt x="24505" y="32140"/>
                      <a:pt x="24544" y="32135"/>
                    </a:cubicBezTo>
                    <a:cubicBezTo>
                      <a:pt x="24550" y="32135"/>
                      <a:pt x="24556" y="32134"/>
                      <a:pt x="24563" y="32134"/>
                    </a:cubicBezTo>
                    <a:cubicBezTo>
                      <a:pt x="24612" y="32129"/>
                      <a:pt x="24659" y="32127"/>
                      <a:pt x="24707" y="32123"/>
                    </a:cubicBezTo>
                    <a:lnTo>
                      <a:pt x="24711" y="32123"/>
                    </a:lnTo>
                    <a:cubicBezTo>
                      <a:pt x="24765" y="32118"/>
                      <a:pt x="24820" y="32114"/>
                      <a:pt x="24874" y="32110"/>
                    </a:cubicBezTo>
                    <a:cubicBezTo>
                      <a:pt x="24917" y="32105"/>
                      <a:pt x="24962" y="32103"/>
                      <a:pt x="25006" y="32098"/>
                    </a:cubicBezTo>
                    <a:cubicBezTo>
                      <a:pt x="25039" y="32095"/>
                      <a:pt x="25072" y="32092"/>
                      <a:pt x="25105" y="32089"/>
                    </a:cubicBezTo>
                    <a:cubicBezTo>
                      <a:pt x="25116" y="32088"/>
                      <a:pt x="25126" y="32088"/>
                      <a:pt x="25137" y="32087"/>
                    </a:cubicBezTo>
                    <a:cubicBezTo>
                      <a:pt x="25172" y="32083"/>
                      <a:pt x="25206" y="32081"/>
                      <a:pt x="25241" y="32077"/>
                    </a:cubicBezTo>
                    <a:lnTo>
                      <a:pt x="25375" y="32064"/>
                    </a:lnTo>
                    <a:cubicBezTo>
                      <a:pt x="26157" y="31993"/>
                      <a:pt x="26936" y="31897"/>
                      <a:pt x="27704" y="31727"/>
                    </a:cubicBezTo>
                    <a:cubicBezTo>
                      <a:pt x="27740" y="31717"/>
                      <a:pt x="27775" y="31711"/>
                      <a:pt x="27811" y="31702"/>
                    </a:cubicBezTo>
                    <a:cubicBezTo>
                      <a:pt x="27867" y="31688"/>
                      <a:pt x="27920" y="31676"/>
                      <a:pt x="27975" y="31663"/>
                    </a:cubicBezTo>
                    <a:cubicBezTo>
                      <a:pt x="28027" y="31650"/>
                      <a:pt x="28081" y="31635"/>
                      <a:pt x="28134" y="31622"/>
                    </a:cubicBezTo>
                    <a:cubicBezTo>
                      <a:pt x="28286" y="31582"/>
                      <a:pt x="28435" y="31536"/>
                      <a:pt x="28584" y="31488"/>
                    </a:cubicBezTo>
                    <a:close/>
                    <a:moveTo>
                      <a:pt x="26045" y="34616"/>
                    </a:moveTo>
                    <a:lnTo>
                      <a:pt x="26045" y="34616"/>
                    </a:lnTo>
                    <a:cubicBezTo>
                      <a:pt x="26017" y="34692"/>
                      <a:pt x="25990" y="34766"/>
                      <a:pt x="25965" y="34842"/>
                    </a:cubicBezTo>
                    <a:cubicBezTo>
                      <a:pt x="25835" y="34818"/>
                      <a:pt x="25708" y="34794"/>
                      <a:pt x="25581" y="34771"/>
                    </a:cubicBezTo>
                    <a:lnTo>
                      <a:pt x="25441" y="34744"/>
                    </a:lnTo>
                    <a:lnTo>
                      <a:pt x="25302" y="34719"/>
                    </a:lnTo>
                    <a:cubicBezTo>
                      <a:pt x="25296" y="34715"/>
                      <a:pt x="25290" y="34715"/>
                      <a:pt x="25285" y="34714"/>
                    </a:cubicBezTo>
                    <a:cubicBezTo>
                      <a:pt x="25288" y="34714"/>
                      <a:pt x="25294" y="34713"/>
                      <a:pt x="25299" y="34713"/>
                    </a:cubicBezTo>
                    <a:cubicBezTo>
                      <a:pt x="25343" y="34708"/>
                      <a:pt x="25387" y="34702"/>
                      <a:pt x="25431" y="34698"/>
                    </a:cubicBezTo>
                    <a:cubicBezTo>
                      <a:pt x="25474" y="34693"/>
                      <a:pt x="25519" y="34687"/>
                      <a:pt x="25563" y="34681"/>
                    </a:cubicBezTo>
                    <a:cubicBezTo>
                      <a:pt x="25723" y="34663"/>
                      <a:pt x="25883" y="34641"/>
                      <a:pt x="26045" y="34616"/>
                    </a:cubicBezTo>
                    <a:close/>
                    <a:moveTo>
                      <a:pt x="20152" y="34661"/>
                    </a:moveTo>
                    <a:cubicBezTo>
                      <a:pt x="20168" y="34662"/>
                      <a:pt x="20182" y="34663"/>
                      <a:pt x="20198" y="34664"/>
                    </a:cubicBezTo>
                    <a:cubicBezTo>
                      <a:pt x="20442" y="34691"/>
                      <a:pt x="20687" y="34713"/>
                      <a:pt x="20930" y="34733"/>
                    </a:cubicBezTo>
                    <a:cubicBezTo>
                      <a:pt x="20872" y="34798"/>
                      <a:pt x="20815" y="34866"/>
                      <a:pt x="20760" y="34933"/>
                    </a:cubicBezTo>
                    <a:cubicBezTo>
                      <a:pt x="20545" y="34879"/>
                      <a:pt x="20330" y="34823"/>
                      <a:pt x="20116" y="34765"/>
                    </a:cubicBezTo>
                    <a:cubicBezTo>
                      <a:pt x="20116" y="34763"/>
                      <a:pt x="20117" y="34762"/>
                      <a:pt x="20117" y="34759"/>
                    </a:cubicBezTo>
                    <a:cubicBezTo>
                      <a:pt x="20128" y="34726"/>
                      <a:pt x="20140" y="34693"/>
                      <a:pt x="20152" y="34661"/>
                    </a:cubicBezTo>
                    <a:close/>
                    <a:moveTo>
                      <a:pt x="11199" y="35116"/>
                    </a:moveTo>
                    <a:cubicBezTo>
                      <a:pt x="11199" y="35117"/>
                      <a:pt x="11198" y="35117"/>
                      <a:pt x="11198" y="35119"/>
                    </a:cubicBezTo>
                    <a:cubicBezTo>
                      <a:pt x="11197" y="35117"/>
                      <a:pt x="11197" y="35117"/>
                      <a:pt x="11199" y="35116"/>
                    </a:cubicBezTo>
                    <a:close/>
                    <a:moveTo>
                      <a:pt x="12790" y="32454"/>
                    </a:moveTo>
                    <a:cubicBezTo>
                      <a:pt x="12795" y="32526"/>
                      <a:pt x="12801" y="32597"/>
                      <a:pt x="12806" y="32667"/>
                    </a:cubicBezTo>
                    <a:cubicBezTo>
                      <a:pt x="12810" y="32726"/>
                      <a:pt x="12814" y="32785"/>
                      <a:pt x="12818" y="32847"/>
                    </a:cubicBezTo>
                    <a:lnTo>
                      <a:pt x="12815" y="32855"/>
                    </a:lnTo>
                    <a:cubicBezTo>
                      <a:pt x="12476" y="33463"/>
                      <a:pt x="12578" y="34156"/>
                      <a:pt x="12580" y="34830"/>
                    </a:cubicBezTo>
                    <a:cubicBezTo>
                      <a:pt x="12580" y="34933"/>
                      <a:pt x="12580" y="35035"/>
                      <a:pt x="12583" y="35139"/>
                    </a:cubicBezTo>
                    <a:cubicBezTo>
                      <a:pt x="12499" y="35133"/>
                      <a:pt x="12417" y="35127"/>
                      <a:pt x="12333" y="35122"/>
                    </a:cubicBezTo>
                    <a:cubicBezTo>
                      <a:pt x="12276" y="35120"/>
                      <a:pt x="12221" y="35116"/>
                      <a:pt x="12165" y="35112"/>
                    </a:cubicBezTo>
                    <a:cubicBezTo>
                      <a:pt x="12070" y="35106"/>
                      <a:pt x="11977" y="35100"/>
                      <a:pt x="11883" y="35097"/>
                    </a:cubicBezTo>
                    <a:cubicBezTo>
                      <a:pt x="11832" y="35093"/>
                      <a:pt x="11780" y="35091"/>
                      <a:pt x="11730" y="35088"/>
                    </a:cubicBezTo>
                    <a:cubicBezTo>
                      <a:pt x="11654" y="35083"/>
                      <a:pt x="11580" y="35081"/>
                      <a:pt x="11505" y="35077"/>
                    </a:cubicBezTo>
                    <a:cubicBezTo>
                      <a:pt x="11510" y="35062"/>
                      <a:pt x="11517" y="35046"/>
                      <a:pt x="11523" y="35030"/>
                    </a:cubicBezTo>
                    <a:lnTo>
                      <a:pt x="11545" y="34973"/>
                    </a:lnTo>
                    <a:cubicBezTo>
                      <a:pt x="11553" y="34950"/>
                      <a:pt x="11563" y="34925"/>
                      <a:pt x="11571" y="34902"/>
                    </a:cubicBezTo>
                    <a:cubicBezTo>
                      <a:pt x="11575" y="34890"/>
                      <a:pt x="11580" y="34878"/>
                      <a:pt x="11586" y="34866"/>
                    </a:cubicBezTo>
                    <a:cubicBezTo>
                      <a:pt x="11587" y="34860"/>
                      <a:pt x="11590" y="34854"/>
                      <a:pt x="11592" y="34849"/>
                    </a:cubicBezTo>
                    <a:cubicBezTo>
                      <a:pt x="11633" y="34734"/>
                      <a:pt x="11675" y="34618"/>
                      <a:pt x="11716" y="34503"/>
                    </a:cubicBezTo>
                    <a:cubicBezTo>
                      <a:pt x="11745" y="34422"/>
                      <a:pt x="11773" y="34343"/>
                      <a:pt x="11802" y="34261"/>
                    </a:cubicBezTo>
                    <a:lnTo>
                      <a:pt x="11806" y="34247"/>
                    </a:lnTo>
                    <a:cubicBezTo>
                      <a:pt x="11852" y="34122"/>
                      <a:pt x="11895" y="33994"/>
                      <a:pt x="11939" y="33868"/>
                    </a:cubicBezTo>
                    <a:cubicBezTo>
                      <a:pt x="11986" y="33728"/>
                      <a:pt x="12035" y="33588"/>
                      <a:pt x="12084" y="33447"/>
                    </a:cubicBezTo>
                    <a:cubicBezTo>
                      <a:pt x="12139" y="33456"/>
                      <a:pt x="12196" y="33466"/>
                      <a:pt x="12251" y="33475"/>
                    </a:cubicBezTo>
                    <a:cubicBezTo>
                      <a:pt x="12261" y="33476"/>
                      <a:pt x="12272" y="33477"/>
                      <a:pt x="12282" y="33477"/>
                    </a:cubicBezTo>
                    <a:cubicBezTo>
                      <a:pt x="12344" y="33477"/>
                      <a:pt x="12388" y="33445"/>
                      <a:pt x="12416" y="33382"/>
                    </a:cubicBezTo>
                    <a:cubicBezTo>
                      <a:pt x="12540" y="33073"/>
                      <a:pt x="12666" y="32764"/>
                      <a:pt x="12790" y="32454"/>
                    </a:cubicBezTo>
                    <a:close/>
                    <a:moveTo>
                      <a:pt x="29395" y="33712"/>
                    </a:moveTo>
                    <a:cubicBezTo>
                      <a:pt x="29395" y="33715"/>
                      <a:pt x="29395" y="33717"/>
                      <a:pt x="29396" y="33718"/>
                    </a:cubicBezTo>
                    <a:cubicBezTo>
                      <a:pt x="29402" y="33753"/>
                      <a:pt x="29407" y="33788"/>
                      <a:pt x="29413" y="33823"/>
                    </a:cubicBezTo>
                    <a:cubicBezTo>
                      <a:pt x="29414" y="33828"/>
                      <a:pt x="29416" y="33849"/>
                      <a:pt x="29417" y="33855"/>
                    </a:cubicBezTo>
                    <a:cubicBezTo>
                      <a:pt x="29420" y="33877"/>
                      <a:pt x="29423" y="33900"/>
                      <a:pt x="29424" y="33921"/>
                    </a:cubicBezTo>
                    <a:cubicBezTo>
                      <a:pt x="29440" y="34069"/>
                      <a:pt x="29447" y="34216"/>
                      <a:pt x="29443" y="34362"/>
                    </a:cubicBezTo>
                    <a:cubicBezTo>
                      <a:pt x="29442" y="34434"/>
                      <a:pt x="29437" y="34505"/>
                      <a:pt x="29430" y="34576"/>
                    </a:cubicBezTo>
                    <a:cubicBezTo>
                      <a:pt x="29429" y="34593"/>
                      <a:pt x="29425" y="34611"/>
                      <a:pt x="29424" y="34628"/>
                    </a:cubicBezTo>
                    <a:cubicBezTo>
                      <a:pt x="29424" y="34632"/>
                      <a:pt x="29423" y="34640"/>
                      <a:pt x="29423" y="34644"/>
                    </a:cubicBezTo>
                    <a:cubicBezTo>
                      <a:pt x="29423" y="34649"/>
                      <a:pt x="29422" y="34652"/>
                      <a:pt x="29422" y="34657"/>
                    </a:cubicBezTo>
                    <a:cubicBezTo>
                      <a:pt x="29416" y="34693"/>
                      <a:pt x="29410" y="34730"/>
                      <a:pt x="29402" y="34767"/>
                    </a:cubicBezTo>
                    <a:cubicBezTo>
                      <a:pt x="29375" y="34905"/>
                      <a:pt x="29336" y="35039"/>
                      <a:pt x="29284" y="35169"/>
                    </a:cubicBezTo>
                    <a:cubicBezTo>
                      <a:pt x="29280" y="35175"/>
                      <a:pt x="29272" y="35198"/>
                      <a:pt x="29269" y="35203"/>
                    </a:cubicBezTo>
                    <a:lnTo>
                      <a:pt x="29256" y="35229"/>
                    </a:lnTo>
                    <a:cubicBezTo>
                      <a:pt x="29259" y="35114"/>
                      <a:pt x="29261" y="34999"/>
                      <a:pt x="29261" y="34885"/>
                    </a:cubicBezTo>
                    <a:cubicBezTo>
                      <a:pt x="29261" y="34570"/>
                      <a:pt x="29273" y="34252"/>
                      <a:pt x="29245" y="33938"/>
                    </a:cubicBezTo>
                    <a:cubicBezTo>
                      <a:pt x="29242" y="33885"/>
                      <a:pt x="29236" y="33834"/>
                      <a:pt x="29228" y="33782"/>
                    </a:cubicBezTo>
                    <a:cubicBezTo>
                      <a:pt x="29284" y="33759"/>
                      <a:pt x="29341" y="33736"/>
                      <a:pt x="29395" y="33712"/>
                    </a:cubicBezTo>
                    <a:close/>
                    <a:moveTo>
                      <a:pt x="21745" y="34791"/>
                    </a:moveTo>
                    <a:cubicBezTo>
                      <a:pt x="21897" y="34800"/>
                      <a:pt x="22049" y="34806"/>
                      <a:pt x="22201" y="34810"/>
                    </a:cubicBezTo>
                    <a:cubicBezTo>
                      <a:pt x="22151" y="34959"/>
                      <a:pt x="22100" y="35109"/>
                      <a:pt x="22053" y="35257"/>
                    </a:cubicBezTo>
                    <a:cubicBezTo>
                      <a:pt x="21890" y="35219"/>
                      <a:pt x="21730" y="35179"/>
                      <a:pt x="21569" y="35140"/>
                    </a:cubicBezTo>
                    <a:cubicBezTo>
                      <a:pt x="21600" y="35086"/>
                      <a:pt x="21629" y="35033"/>
                      <a:pt x="21656" y="34977"/>
                    </a:cubicBezTo>
                    <a:cubicBezTo>
                      <a:pt x="21685" y="34922"/>
                      <a:pt x="21718" y="34858"/>
                      <a:pt x="21745" y="34791"/>
                    </a:cubicBezTo>
                    <a:close/>
                    <a:moveTo>
                      <a:pt x="28972" y="33880"/>
                    </a:moveTo>
                    <a:cubicBezTo>
                      <a:pt x="29005" y="34159"/>
                      <a:pt x="28996" y="34444"/>
                      <a:pt x="28995" y="34723"/>
                    </a:cubicBezTo>
                    <a:cubicBezTo>
                      <a:pt x="28994" y="34924"/>
                      <a:pt x="28990" y="35125"/>
                      <a:pt x="28983" y="35324"/>
                    </a:cubicBezTo>
                    <a:cubicBezTo>
                      <a:pt x="28503" y="35259"/>
                      <a:pt x="28023" y="35187"/>
                      <a:pt x="27543" y="35111"/>
                    </a:cubicBezTo>
                    <a:cubicBezTo>
                      <a:pt x="27569" y="35035"/>
                      <a:pt x="27596" y="34961"/>
                      <a:pt x="27624" y="34886"/>
                    </a:cubicBezTo>
                    <a:cubicBezTo>
                      <a:pt x="27692" y="34702"/>
                      <a:pt x="27761" y="34519"/>
                      <a:pt x="27833" y="34338"/>
                    </a:cubicBezTo>
                    <a:cubicBezTo>
                      <a:pt x="27846" y="34303"/>
                      <a:pt x="27860" y="34268"/>
                      <a:pt x="27874" y="34234"/>
                    </a:cubicBezTo>
                    <a:cubicBezTo>
                      <a:pt x="27911" y="34223"/>
                      <a:pt x="27949" y="34213"/>
                      <a:pt x="27985" y="34201"/>
                    </a:cubicBezTo>
                    <a:cubicBezTo>
                      <a:pt x="28317" y="34107"/>
                      <a:pt x="28647" y="34000"/>
                      <a:pt x="28972" y="33880"/>
                    </a:cubicBezTo>
                    <a:close/>
                    <a:moveTo>
                      <a:pt x="14470" y="21881"/>
                    </a:moveTo>
                    <a:cubicBezTo>
                      <a:pt x="14471" y="21897"/>
                      <a:pt x="14474" y="21912"/>
                      <a:pt x="14476" y="21927"/>
                    </a:cubicBezTo>
                    <a:cubicBezTo>
                      <a:pt x="14726" y="23793"/>
                      <a:pt x="14921" y="25667"/>
                      <a:pt x="15062" y="27543"/>
                    </a:cubicBezTo>
                    <a:cubicBezTo>
                      <a:pt x="15067" y="27622"/>
                      <a:pt x="15135" y="27676"/>
                      <a:pt x="15203" y="27676"/>
                    </a:cubicBezTo>
                    <a:cubicBezTo>
                      <a:pt x="15217" y="27676"/>
                      <a:pt x="15232" y="27674"/>
                      <a:pt x="15246" y="27668"/>
                    </a:cubicBezTo>
                    <a:lnTo>
                      <a:pt x="15246" y="27668"/>
                    </a:lnTo>
                    <a:cubicBezTo>
                      <a:pt x="15245" y="27669"/>
                      <a:pt x="15243" y="27669"/>
                      <a:pt x="15242" y="27669"/>
                    </a:cubicBezTo>
                    <a:cubicBezTo>
                      <a:pt x="15236" y="27669"/>
                      <a:pt x="15238" y="27666"/>
                      <a:pt x="15253" y="27665"/>
                    </a:cubicBezTo>
                    <a:cubicBezTo>
                      <a:pt x="15275" y="27655"/>
                      <a:pt x="15295" y="27637"/>
                      <a:pt x="15311" y="27612"/>
                    </a:cubicBezTo>
                    <a:lnTo>
                      <a:pt x="15311" y="27612"/>
                    </a:lnTo>
                    <a:cubicBezTo>
                      <a:pt x="15293" y="27644"/>
                      <a:pt x="15270" y="27659"/>
                      <a:pt x="15258" y="27665"/>
                    </a:cubicBezTo>
                    <a:lnTo>
                      <a:pt x="15273" y="27665"/>
                    </a:lnTo>
                    <a:cubicBezTo>
                      <a:pt x="15279" y="27665"/>
                      <a:pt x="15286" y="27666"/>
                      <a:pt x="15292" y="27666"/>
                    </a:cubicBezTo>
                    <a:cubicBezTo>
                      <a:pt x="15338" y="27666"/>
                      <a:pt x="15386" y="27656"/>
                      <a:pt x="15429" y="27652"/>
                    </a:cubicBezTo>
                    <a:cubicBezTo>
                      <a:pt x="15601" y="27639"/>
                      <a:pt x="15772" y="27629"/>
                      <a:pt x="15944" y="27619"/>
                    </a:cubicBezTo>
                    <a:cubicBezTo>
                      <a:pt x="16491" y="27587"/>
                      <a:pt x="17039" y="27559"/>
                      <a:pt x="17587" y="27531"/>
                    </a:cubicBezTo>
                    <a:cubicBezTo>
                      <a:pt x="18847" y="27469"/>
                      <a:pt x="20110" y="27410"/>
                      <a:pt x="21371" y="27353"/>
                    </a:cubicBezTo>
                    <a:cubicBezTo>
                      <a:pt x="21397" y="27352"/>
                      <a:pt x="21421" y="27350"/>
                      <a:pt x="21446" y="27350"/>
                    </a:cubicBezTo>
                    <a:cubicBezTo>
                      <a:pt x="21207" y="27686"/>
                      <a:pt x="21029" y="28065"/>
                      <a:pt x="20898" y="28454"/>
                    </a:cubicBezTo>
                    <a:cubicBezTo>
                      <a:pt x="20829" y="28655"/>
                      <a:pt x="20771" y="28860"/>
                      <a:pt x="20731" y="29070"/>
                    </a:cubicBezTo>
                    <a:cubicBezTo>
                      <a:pt x="20600" y="28924"/>
                      <a:pt x="20453" y="28791"/>
                      <a:pt x="20290" y="28682"/>
                    </a:cubicBezTo>
                    <a:cubicBezTo>
                      <a:pt x="20118" y="28569"/>
                      <a:pt x="19926" y="28492"/>
                      <a:pt x="19722" y="28469"/>
                    </a:cubicBezTo>
                    <a:cubicBezTo>
                      <a:pt x="19685" y="28465"/>
                      <a:pt x="19648" y="28463"/>
                      <a:pt x="19612" y="28463"/>
                    </a:cubicBezTo>
                    <a:cubicBezTo>
                      <a:pt x="19188" y="28463"/>
                      <a:pt x="18822" y="28749"/>
                      <a:pt x="18557" y="29063"/>
                    </a:cubicBezTo>
                    <a:cubicBezTo>
                      <a:pt x="18241" y="29439"/>
                      <a:pt x="18020" y="29887"/>
                      <a:pt x="17860" y="30350"/>
                    </a:cubicBezTo>
                    <a:cubicBezTo>
                      <a:pt x="17857" y="30357"/>
                      <a:pt x="17855" y="30363"/>
                      <a:pt x="17853" y="30370"/>
                    </a:cubicBezTo>
                    <a:cubicBezTo>
                      <a:pt x="17785" y="30570"/>
                      <a:pt x="17727" y="30773"/>
                      <a:pt x="17687" y="30978"/>
                    </a:cubicBezTo>
                    <a:cubicBezTo>
                      <a:pt x="17181" y="31121"/>
                      <a:pt x="16799" y="31252"/>
                      <a:pt x="16589" y="31339"/>
                    </a:cubicBezTo>
                    <a:lnTo>
                      <a:pt x="16581" y="31344"/>
                    </a:lnTo>
                    <a:cubicBezTo>
                      <a:pt x="16577" y="31345"/>
                      <a:pt x="16576" y="31347"/>
                      <a:pt x="16573" y="31347"/>
                    </a:cubicBezTo>
                    <a:cubicBezTo>
                      <a:pt x="16570" y="31348"/>
                      <a:pt x="16569" y="31350"/>
                      <a:pt x="16566" y="31351"/>
                    </a:cubicBezTo>
                    <a:cubicBezTo>
                      <a:pt x="16563" y="31353"/>
                      <a:pt x="16560" y="31355"/>
                      <a:pt x="16557" y="31357"/>
                    </a:cubicBezTo>
                    <a:cubicBezTo>
                      <a:pt x="16555" y="31359"/>
                      <a:pt x="16553" y="31360"/>
                      <a:pt x="16552" y="31362"/>
                    </a:cubicBezTo>
                    <a:cubicBezTo>
                      <a:pt x="16549" y="31365"/>
                      <a:pt x="16547" y="31366"/>
                      <a:pt x="16546" y="31367"/>
                    </a:cubicBezTo>
                    <a:cubicBezTo>
                      <a:pt x="16513" y="31400"/>
                      <a:pt x="16479" y="31431"/>
                      <a:pt x="16448" y="31466"/>
                    </a:cubicBezTo>
                    <a:cubicBezTo>
                      <a:pt x="16408" y="31509"/>
                      <a:pt x="16386" y="31560"/>
                      <a:pt x="16360" y="31612"/>
                    </a:cubicBezTo>
                    <a:cubicBezTo>
                      <a:pt x="16315" y="31704"/>
                      <a:pt x="16273" y="31795"/>
                      <a:pt x="16234" y="31888"/>
                    </a:cubicBezTo>
                    <a:cubicBezTo>
                      <a:pt x="16154" y="32076"/>
                      <a:pt x="16082" y="32269"/>
                      <a:pt x="16025" y="32466"/>
                    </a:cubicBezTo>
                    <a:cubicBezTo>
                      <a:pt x="15913" y="32847"/>
                      <a:pt x="15851" y="33242"/>
                      <a:pt x="15838" y="33638"/>
                    </a:cubicBezTo>
                    <a:cubicBezTo>
                      <a:pt x="15836" y="33681"/>
                      <a:pt x="15863" y="33736"/>
                      <a:pt x="15904" y="33753"/>
                    </a:cubicBezTo>
                    <a:cubicBezTo>
                      <a:pt x="16036" y="33812"/>
                      <a:pt x="16170" y="33867"/>
                      <a:pt x="16304" y="33917"/>
                    </a:cubicBezTo>
                    <a:cubicBezTo>
                      <a:pt x="16294" y="34027"/>
                      <a:pt x="16291" y="34140"/>
                      <a:pt x="16287" y="34247"/>
                    </a:cubicBezTo>
                    <a:cubicBezTo>
                      <a:pt x="16277" y="34531"/>
                      <a:pt x="16280" y="34815"/>
                      <a:pt x="16285" y="35098"/>
                    </a:cubicBezTo>
                    <a:cubicBezTo>
                      <a:pt x="16286" y="35221"/>
                      <a:pt x="16291" y="35346"/>
                      <a:pt x="16296" y="35469"/>
                    </a:cubicBezTo>
                    <a:cubicBezTo>
                      <a:pt x="15652" y="35404"/>
                      <a:pt x="15008" y="35341"/>
                      <a:pt x="14364" y="35283"/>
                    </a:cubicBezTo>
                    <a:cubicBezTo>
                      <a:pt x="14029" y="35252"/>
                      <a:pt x="13693" y="35223"/>
                      <a:pt x="13358" y="35197"/>
                    </a:cubicBezTo>
                    <a:cubicBezTo>
                      <a:pt x="13314" y="35194"/>
                      <a:pt x="13269" y="35190"/>
                      <a:pt x="13223" y="35186"/>
                    </a:cubicBezTo>
                    <a:cubicBezTo>
                      <a:pt x="13211" y="35185"/>
                      <a:pt x="13199" y="35185"/>
                      <a:pt x="13186" y="35184"/>
                    </a:cubicBezTo>
                    <a:lnTo>
                      <a:pt x="13178" y="35184"/>
                    </a:lnTo>
                    <a:cubicBezTo>
                      <a:pt x="13148" y="35180"/>
                      <a:pt x="13118" y="35179"/>
                      <a:pt x="13089" y="35177"/>
                    </a:cubicBezTo>
                    <a:lnTo>
                      <a:pt x="12850" y="35158"/>
                    </a:lnTo>
                    <a:lnTo>
                      <a:pt x="12845" y="34245"/>
                    </a:lnTo>
                    <a:cubicBezTo>
                      <a:pt x="12844" y="33977"/>
                      <a:pt x="12811" y="33675"/>
                      <a:pt x="12869" y="33404"/>
                    </a:cubicBezTo>
                    <a:cubicBezTo>
                      <a:pt x="12881" y="33353"/>
                      <a:pt x="12894" y="33304"/>
                      <a:pt x="12911" y="33255"/>
                    </a:cubicBezTo>
                    <a:cubicBezTo>
                      <a:pt x="12931" y="33205"/>
                      <a:pt x="12952" y="33154"/>
                      <a:pt x="12975" y="33104"/>
                    </a:cubicBezTo>
                    <a:cubicBezTo>
                      <a:pt x="13010" y="33028"/>
                      <a:pt x="13049" y="32952"/>
                      <a:pt x="13090" y="32878"/>
                    </a:cubicBezTo>
                    <a:cubicBezTo>
                      <a:pt x="13198" y="32680"/>
                      <a:pt x="13312" y="32486"/>
                      <a:pt x="13395" y="32275"/>
                    </a:cubicBezTo>
                    <a:cubicBezTo>
                      <a:pt x="13857" y="31100"/>
                      <a:pt x="13900" y="29767"/>
                      <a:pt x="13961" y="28511"/>
                    </a:cubicBezTo>
                    <a:cubicBezTo>
                      <a:pt x="13965" y="28461"/>
                      <a:pt x="13966" y="28410"/>
                      <a:pt x="13970" y="28361"/>
                    </a:cubicBezTo>
                    <a:cubicBezTo>
                      <a:pt x="13971" y="28323"/>
                      <a:pt x="13973" y="28286"/>
                      <a:pt x="13975" y="28249"/>
                    </a:cubicBezTo>
                    <a:cubicBezTo>
                      <a:pt x="13976" y="28234"/>
                      <a:pt x="13976" y="28220"/>
                      <a:pt x="13978" y="28205"/>
                    </a:cubicBezTo>
                    <a:cubicBezTo>
                      <a:pt x="14052" y="26802"/>
                      <a:pt x="14069" y="25390"/>
                      <a:pt x="13943" y="23991"/>
                    </a:cubicBezTo>
                    <a:cubicBezTo>
                      <a:pt x="13889" y="23398"/>
                      <a:pt x="13808" y="22805"/>
                      <a:pt x="13694" y="22221"/>
                    </a:cubicBezTo>
                    <a:cubicBezTo>
                      <a:pt x="13691" y="22199"/>
                      <a:pt x="13686" y="22176"/>
                      <a:pt x="13682" y="22154"/>
                    </a:cubicBezTo>
                    <a:cubicBezTo>
                      <a:pt x="13960" y="22108"/>
                      <a:pt x="14225" y="22019"/>
                      <a:pt x="14470" y="21881"/>
                    </a:cubicBezTo>
                    <a:close/>
                    <a:moveTo>
                      <a:pt x="22482" y="34820"/>
                    </a:moveTo>
                    <a:cubicBezTo>
                      <a:pt x="22678" y="34825"/>
                      <a:pt x="22874" y="34827"/>
                      <a:pt x="23071" y="34827"/>
                    </a:cubicBezTo>
                    <a:cubicBezTo>
                      <a:pt x="23244" y="34827"/>
                      <a:pt x="23418" y="34825"/>
                      <a:pt x="23591" y="34821"/>
                    </a:cubicBezTo>
                    <a:lnTo>
                      <a:pt x="23591" y="34821"/>
                    </a:lnTo>
                    <a:cubicBezTo>
                      <a:pt x="23513" y="35041"/>
                      <a:pt x="23436" y="35264"/>
                      <a:pt x="23362" y="35486"/>
                    </a:cubicBezTo>
                    <a:cubicBezTo>
                      <a:pt x="23319" y="35446"/>
                      <a:pt x="23262" y="35418"/>
                      <a:pt x="23204" y="35401"/>
                    </a:cubicBezTo>
                    <a:cubicBezTo>
                      <a:pt x="23134" y="35382"/>
                      <a:pt x="23062" y="35375"/>
                      <a:pt x="22990" y="35375"/>
                    </a:cubicBezTo>
                    <a:cubicBezTo>
                      <a:pt x="22947" y="35375"/>
                      <a:pt x="22904" y="35378"/>
                      <a:pt x="22861" y="35381"/>
                    </a:cubicBezTo>
                    <a:cubicBezTo>
                      <a:pt x="22793" y="35386"/>
                      <a:pt x="22727" y="35393"/>
                      <a:pt x="22660" y="35399"/>
                    </a:cubicBezTo>
                    <a:cubicBezTo>
                      <a:pt x="22531" y="35411"/>
                      <a:pt x="22402" y="35428"/>
                      <a:pt x="22273" y="35446"/>
                    </a:cubicBezTo>
                    <a:lnTo>
                      <a:pt x="22271" y="35446"/>
                    </a:lnTo>
                    <a:cubicBezTo>
                      <a:pt x="22285" y="35404"/>
                      <a:pt x="22299" y="35360"/>
                      <a:pt x="22314" y="35319"/>
                    </a:cubicBezTo>
                    <a:cubicBezTo>
                      <a:pt x="22368" y="35151"/>
                      <a:pt x="22424" y="34986"/>
                      <a:pt x="22482" y="34820"/>
                    </a:cubicBezTo>
                    <a:close/>
                    <a:moveTo>
                      <a:pt x="16561" y="34006"/>
                    </a:moveTo>
                    <a:cubicBezTo>
                      <a:pt x="16787" y="34080"/>
                      <a:pt x="17017" y="34145"/>
                      <a:pt x="17248" y="34201"/>
                    </a:cubicBezTo>
                    <a:cubicBezTo>
                      <a:pt x="17666" y="34333"/>
                      <a:pt x="18084" y="34461"/>
                      <a:pt x="18504" y="34584"/>
                    </a:cubicBezTo>
                    <a:cubicBezTo>
                      <a:pt x="18381" y="34940"/>
                      <a:pt x="18266" y="35295"/>
                      <a:pt x="18157" y="35652"/>
                    </a:cubicBezTo>
                    <a:cubicBezTo>
                      <a:pt x="17974" y="35634"/>
                      <a:pt x="17791" y="35618"/>
                      <a:pt x="17610" y="35599"/>
                    </a:cubicBezTo>
                    <a:cubicBezTo>
                      <a:pt x="17257" y="35494"/>
                      <a:pt x="16907" y="35386"/>
                      <a:pt x="16557" y="35273"/>
                    </a:cubicBezTo>
                    <a:cubicBezTo>
                      <a:pt x="16552" y="35054"/>
                      <a:pt x="16552" y="34836"/>
                      <a:pt x="16549" y="34616"/>
                    </a:cubicBezTo>
                    <a:cubicBezTo>
                      <a:pt x="16548" y="34413"/>
                      <a:pt x="16547" y="34209"/>
                      <a:pt x="16561" y="34006"/>
                    </a:cubicBezTo>
                    <a:close/>
                    <a:moveTo>
                      <a:pt x="21427" y="35380"/>
                    </a:moveTo>
                    <a:cubicBezTo>
                      <a:pt x="21595" y="35422"/>
                      <a:pt x="21764" y="35463"/>
                      <a:pt x="21933" y="35503"/>
                    </a:cubicBezTo>
                    <a:cubicBezTo>
                      <a:pt x="21696" y="35546"/>
                      <a:pt x="21463" y="35602"/>
                      <a:pt x="21231" y="35667"/>
                    </a:cubicBezTo>
                    <a:cubicBezTo>
                      <a:pt x="21299" y="35574"/>
                      <a:pt x="21366" y="35478"/>
                      <a:pt x="21427" y="35380"/>
                    </a:cubicBezTo>
                    <a:close/>
                    <a:moveTo>
                      <a:pt x="23177" y="35669"/>
                    </a:moveTo>
                    <a:cubicBezTo>
                      <a:pt x="23178" y="35669"/>
                      <a:pt x="23179" y="35671"/>
                      <a:pt x="23178" y="35676"/>
                    </a:cubicBezTo>
                    <a:cubicBezTo>
                      <a:pt x="23175" y="35672"/>
                      <a:pt x="23176" y="35669"/>
                      <a:pt x="23177" y="35669"/>
                    </a:cubicBezTo>
                    <a:close/>
                    <a:moveTo>
                      <a:pt x="23184" y="35681"/>
                    </a:moveTo>
                    <a:lnTo>
                      <a:pt x="23184" y="35681"/>
                    </a:lnTo>
                    <a:cubicBezTo>
                      <a:pt x="23185" y="35681"/>
                      <a:pt x="23186" y="35683"/>
                      <a:pt x="23186" y="35683"/>
                    </a:cubicBezTo>
                    <a:cubicBezTo>
                      <a:pt x="23185" y="35683"/>
                      <a:pt x="23185" y="35683"/>
                      <a:pt x="23184" y="35681"/>
                    </a:cubicBezTo>
                    <a:close/>
                    <a:moveTo>
                      <a:pt x="20027" y="35017"/>
                    </a:moveTo>
                    <a:cubicBezTo>
                      <a:pt x="20208" y="35067"/>
                      <a:pt x="20390" y="35114"/>
                      <a:pt x="20571" y="35162"/>
                    </a:cubicBezTo>
                    <a:cubicBezTo>
                      <a:pt x="20359" y="35409"/>
                      <a:pt x="20130" y="35631"/>
                      <a:pt x="19815" y="35732"/>
                    </a:cubicBezTo>
                    <a:lnTo>
                      <a:pt x="19790" y="35741"/>
                    </a:lnTo>
                    <a:cubicBezTo>
                      <a:pt x="19793" y="35729"/>
                      <a:pt x="19797" y="35719"/>
                      <a:pt x="19799" y="35709"/>
                    </a:cubicBezTo>
                    <a:cubicBezTo>
                      <a:pt x="19872" y="35476"/>
                      <a:pt x="19949" y="35247"/>
                      <a:pt x="20027" y="35017"/>
                    </a:cubicBezTo>
                    <a:close/>
                    <a:moveTo>
                      <a:pt x="18817" y="34491"/>
                    </a:moveTo>
                    <a:cubicBezTo>
                      <a:pt x="19022" y="34522"/>
                      <a:pt x="19229" y="34549"/>
                      <a:pt x="19434" y="34577"/>
                    </a:cubicBezTo>
                    <a:cubicBezTo>
                      <a:pt x="19583" y="34596"/>
                      <a:pt x="19729" y="34613"/>
                      <a:pt x="19878" y="34632"/>
                    </a:cubicBezTo>
                    <a:lnTo>
                      <a:pt x="19880" y="34632"/>
                    </a:lnTo>
                    <a:cubicBezTo>
                      <a:pt x="19873" y="34652"/>
                      <a:pt x="19866" y="34673"/>
                      <a:pt x="19857" y="34694"/>
                    </a:cubicBezTo>
                    <a:cubicBezTo>
                      <a:pt x="19843" y="34737"/>
                      <a:pt x="19828" y="34779"/>
                      <a:pt x="19812" y="34821"/>
                    </a:cubicBezTo>
                    <a:cubicBezTo>
                      <a:pt x="19798" y="34861"/>
                      <a:pt x="19783" y="34904"/>
                      <a:pt x="19770" y="34945"/>
                    </a:cubicBezTo>
                    <a:cubicBezTo>
                      <a:pt x="19770" y="34946"/>
                      <a:pt x="19770" y="34946"/>
                      <a:pt x="19769" y="34947"/>
                    </a:cubicBezTo>
                    <a:cubicBezTo>
                      <a:pt x="19737" y="35040"/>
                      <a:pt x="19705" y="35134"/>
                      <a:pt x="19675" y="35227"/>
                    </a:cubicBezTo>
                    <a:cubicBezTo>
                      <a:pt x="19651" y="35295"/>
                      <a:pt x="19629" y="35364"/>
                      <a:pt x="19607" y="35430"/>
                    </a:cubicBezTo>
                    <a:cubicBezTo>
                      <a:pt x="19571" y="35544"/>
                      <a:pt x="19535" y="35656"/>
                      <a:pt x="19501" y="35771"/>
                    </a:cubicBezTo>
                    <a:cubicBezTo>
                      <a:pt x="19386" y="35763"/>
                      <a:pt x="19271" y="35753"/>
                      <a:pt x="19157" y="35743"/>
                    </a:cubicBezTo>
                    <a:lnTo>
                      <a:pt x="19105" y="35740"/>
                    </a:lnTo>
                    <a:cubicBezTo>
                      <a:pt x="19042" y="35734"/>
                      <a:pt x="18980" y="35729"/>
                      <a:pt x="18917" y="35724"/>
                    </a:cubicBezTo>
                    <a:cubicBezTo>
                      <a:pt x="18851" y="35718"/>
                      <a:pt x="18786" y="35712"/>
                      <a:pt x="18718" y="35706"/>
                    </a:cubicBezTo>
                    <a:lnTo>
                      <a:pt x="18475" y="35684"/>
                    </a:lnTo>
                    <a:lnTo>
                      <a:pt x="18427" y="35680"/>
                    </a:lnTo>
                    <a:cubicBezTo>
                      <a:pt x="18533" y="35337"/>
                      <a:pt x="18642" y="34998"/>
                      <a:pt x="18758" y="34662"/>
                    </a:cubicBezTo>
                    <a:lnTo>
                      <a:pt x="18801" y="34535"/>
                    </a:lnTo>
                    <a:cubicBezTo>
                      <a:pt x="18805" y="34520"/>
                      <a:pt x="18811" y="34506"/>
                      <a:pt x="18817" y="34491"/>
                    </a:cubicBezTo>
                    <a:close/>
                    <a:moveTo>
                      <a:pt x="24321" y="34791"/>
                    </a:moveTo>
                    <a:cubicBezTo>
                      <a:pt x="24468" y="34821"/>
                      <a:pt x="24615" y="34852"/>
                      <a:pt x="24764" y="34881"/>
                    </a:cubicBezTo>
                    <a:cubicBezTo>
                      <a:pt x="24810" y="34889"/>
                      <a:pt x="24855" y="34900"/>
                      <a:pt x="24902" y="34908"/>
                    </a:cubicBezTo>
                    <a:cubicBezTo>
                      <a:pt x="24946" y="34917"/>
                      <a:pt x="24992" y="34925"/>
                      <a:pt x="25039" y="34936"/>
                    </a:cubicBezTo>
                    <a:cubicBezTo>
                      <a:pt x="25142" y="34958"/>
                      <a:pt x="25247" y="34977"/>
                      <a:pt x="25354" y="34998"/>
                    </a:cubicBezTo>
                    <a:cubicBezTo>
                      <a:pt x="25400" y="35006"/>
                      <a:pt x="25445" y="35016"/>
                      <a:pt x="25491" y="35024"/>
                    </a:cubicBezTo>
                    <a:cubicBezTo>
                      <a:pt x="25538" y="35033"/>
                      <a:pt x="25584" y="35041"/>
                      <a:pt x="25632" y="35051"/>
                    </a:cubicBezTo>
                    <a:cubicBezTo>
                      <a:pt x="25713" y="35067"/>
                      <a:pt x="25794" y="35081"/>
                      <a:pt x="25878" y="35096"/>
                    </a:cubicBezTo>
                    <a:cubicBezTo>
                      <a:pt x="25868" y="35120"/>
                      <a:pt x="25861" y="35143"/>
                      <a:pt x="25853" y="35168"/>
                    </a:cubicBezTo>
                    <a:cubicBezTo>
                      <a:pt x="25836" y="35220"/>
                      <a:pt x="25818" y="35272"/>
                      <a:pt x="25801" y="35323"/>
                    </a:cubicBezTo>
                    <a:cubicBezTo>
                      <a:pt x="25785" y="35372"/>
                      <a:pt x="25767" y="35422"/>
                      <a:pt x="25751" y="35473"/>
                    </a:cubicBezTo>
                    <a:cubicBezTo>
                      <a:pt x="25744" y="35497"/>
                      <a:pt x="25735" y="35521"/>
                      <a:pt x="25728" y="35545"/>
                    </a:cubicBezTo>
                    <a:lnTo>
                      <a:pt x="25646" y="35806"/>
                    </a:lnTo>
                    <a:cubicBezTo>
                      <a:pt x="25636" y="35832"/>
                      <a:pt x="25628" y="35859"/>
                      <a:pt x="25621" y="35886"/>
                    </a:cubicBezTo>
                    <a:cubicBezTo>
                      <a:pt x="25610" y="35926"/>
                      <a:pt x="25598" y="35964"/>
                      <a:pt x="25584" y="36003"/>
                    </a:cubicBezTo>
                    <a:cubicBezTo>
                      <a:pt x="25577" y="36002"/>
                      <a:pt x="25570" y="36000"/>
                      <a:pt x="25561" y="35999"/>
                    </a:cubicBezTo>
                    <a:cubicBezTo>
                      <a:pt x="25431" y="35974"/>
                      <a:pt x="25300" y="35950"/>
                      <a:pt x="25171" y="35926"/>
                    </a:cubicBezTo>
                    <a:cubicBezTo>
                      <a:pt x="25126" y="35916"/>
                      <a:pt x="25079" y="35908"/>
                      <a:pt x="25035" y="35899"/>
                    </a:cubicBezTo>
                    <a:cubicBezTo>
                      <a:pt x="24990" y="35891"/>
                      <a:pt x="24943" y="35881"/>
                      <a:pt x="24898" y="35873"/>
                    </a:cubicBezTo>
                    <a:cubicBezTo>
                      <a:pt x="24466" y="35789"/>
                      <a:pt x="24034" y="35700"/>
                      <a:pt x="23603" y="35608"/>
                    </a:cubicBezTo>
                    <a:cubicBezTo>
                      <a:pt x="23690" y="35341"/>
                      <a:pt x="23782" y="35075"/>
                      <a:pt x="23877" y="34811"/>
                    </a:cubicBezTo>
                    <a:cubicBezTo>
                      <a:pt x="23900" y="34809"/>
                      <a:pt x="23922" y="34809"/>
                      <a:pt x="23945" y="34808"/>
                    </a:cubicBezTo>
                    <a:cubicBezTo>
                      <a:pt x="24070" y="34803"/>
                      <a:pt x="24196" y="34798"/>
                      <a:pt x="24321" y="34791"/>
                    </a:cubicBezTo>
                    <a:close/>
                    <a:moveTo>
                      <a:pt x="23198" y="35996"/>
                    </a:moveTo>
                    <a:lnTo>
                      <a:pt x="23198" y="35996"/>
                    </a:lnTo>
                    <a:cubicBezTo>
                      <a:pt x="23185" y="36037"/>
                      <a:pt x="23174" y="36078"/>
                      <a:pt x="23161" y="36116"/>
                    </a:cubicBezTo>
                    <a:cubicBezTo>
                      <a:pt x="23063" y="36114"/>
                      <a:pt x="22966" y="36114"/>
                      <a:pt x="22867" y="36111"/>
                    </a:cubicBezTo>
                    <a:cubicBezTo>
                      <a:pt x="22983" y="36085"/>
                      <a:pt x="23095" y="36050"/>
                      <a:pt x="23198" y="35996"/>
                    </a:cubicBezTo>
                    <a:close/>
                    <a:moveTo>
                      <a:pt x="23584" y="36502"/>
                    </a:moveTo>
                    <a:lnTo>
                      <a:pt x="23584" y="36506"/>
                    </a:lnTo>
                    <a:cubicBezTo>
                      <a:pt x="23583" y="36509"/>
                      <a:pt x="23582" y="36510"/>
                      <a:pt x="23581" y="36510"/>
                    </a:cubicBezTo>
                    <a:cubicBezTo>
                      <a:pt x="23581" y="36510"/>
                      <a:pt x="23583" y="36505"/>
                      <a:pt x="23584" y="36502"/>
                    </a:cubicBezTo>
                    <a:close/>
                    <a:moveTo>
                      <a:pt x="27452" y="35366"/>
                    </a:moveTo>
                    <a:cubicBezTo>
                      <a:pt x="27957" y="35447"/>
                      <a:pt x="28463" y="35522"/>
                      <a:pt x="28972" y="35591"/>
                    </a:cubicBezTo>
                    <a:cubicBezTo>
                      <a:pt x="28970" y="35620"/>
                      <a:pt x="28969" y="35647"/>
                      <a:pt x="28967" y="35674"/>
                    </a:cubicBezTo>
                    <a:cubicBezTo>
                      <a:pt x="28966" y="35690"/>
                      <a:pt x="28965" y="35707"/>
                      <a:pt x="28963" y="35724"/>
                    </a:cubicBezTo>
                    <a:cubicBezTo>
                      <a:pt x="28959" y="35778"/>
                      <a:pt x="28954" y="35832"/>
                      <a:pt x="28948" y="35887"/>
                    </a:cubicBezTo>
                    <a:cubicBezTo>
                      <a:pt x="28943" y="35953"/>
                      <a:pt x="28936" y="36021"/>
                      <a:pt x="28926" y="36086"/>
                    </a:cubicBezTo>
                    <a:cubicBezTo>
                      <a:pt x="28909" y="36237"/>
                      <a:pt x="28888" y="36385"/>
                      <a:pt x="28863" y="36530"/>
                    </a:cubicBezTo>
                    <a:cubicBezTo>
                      <a:pt x="28712" y="36509"/>
                      <a:pt x="28563" y="36488"/>
                      <a:pt x="28412" y="36468"/>
                    </a:cubicBezTo>
                    <a:lnTo>
                      <a:pt x="28203" y="36437"/>
                    </a:lnTo>
                    <a:cubicBezTo>
                      <a:pt x="28130" y="36427"/>
                      <a:pt x="28058" y="36415"/>
                      <a:pt x="27986" y="36405"/>
                    </a:cubicBezTo>
                    <a:cubicBezTo>
                      <a:pt x="27708" y="36363"/>
                      <a:pt x="27430" y="36321"/>
                      <a:pt x="27154" y="36276"/>
                    </a:cubicBezTo>
                    <a:cubicBezTo>
                      <a:pt x="27248" y="35971"/>
                      <a:pt x="27348" y="35668"/>
                      <a:pt x="27452" y="35366"/>
                    </a:cubicBezTo>
                    <a:close/>
                    <a:moveTo>
                      <a:pt x="22906" y="37014"/>
                    </a:moveTo>
                    <a:cubicBezTo>
                      <a:pt x="22903" y="37022"/>
                      <a:pt x="22901" y="37030"/>
                      <a:pt x="22900" y="37037"/>
                    </a:cubicBezTo>
                    <a:cubicBezTo>
                      <a:pt x="22879" y="37032"/>
                      <a:pt x="22859" y="37028"/>
                      <a:pt x="22838" y="37023"/>
                    </a:cubicBezTo>
                    <a:cubicBezTo>
                      <a:pt x="22860" y="37020"/>
                      <a:pt x="22884" y="37018"/>
                      <a:pt x="22906" y="37014"/>
                    </a:cubicBezTo>
                    <a:close/>
                    <a:moveTo>
                      <a:pt x="23518" y="35864"/>
                    </a:moveTo>
                    <a:cubicBezTo>
                      <a:pt x="23988" y="35966"/>
                      <a:pt x="24461" y="36061"/>
                      <a:pt x="24933" y="36154"/>
                    </a:cubicBezTo>
                    <a:cubicBezTo>
                      <a:pt x="24967" y="36160"/>
                      <a:pt x="24998" y="36167"/>
                      <a:pt x="25032" y="36173"/>
                    </a:cubicBezTo>
                    <a:cubicBezTo>
                      <a:pt x="25044" y="36176"/>
                      <a:pt x="25056" y="36177"/>
                      <a:pt x="25070" y="36180"/>
                    </a:cubicBezTo>
                    <a:cubicBezTo>
                      <a:pt x="25114" y="36189"/>
                      <a:pt x="25160" y="36198"/>
                      <a:pt x="25206" y="36206"/>
                    </a:cubicBezTo>
                    <a:cubicBezTo>
                      <a:pt x="25306" y="36225"/>
                      <a:pt x="25404" y="36244"/>
                      <a:pt x="25505" y="36263"/>
                    </a:cubicBezTo>
                    <a:cubicBezTo>
                      <a:pt x="25494" y="36300"/>
                      <a:pt x="25483" y="36340"/>
                      <a:pt x="25471" y="36377"/>
                    </a:cubicBezTo>
                    <a:cubicBezTo>
                      <a:pt x="25415" y="36573"/>
                      <a:pt x="25360" y="36770"/>
                      <a:pt x="25306" y="36968"/>
                    </a:cubicBezTo>
                    <a:cubicBezTo>
                      <a:pt x="25287" y="37041"/>
                      <a:pt x="25268" y="37113"/>
                      <a:pt x="25250" y="37184"/>
                    </a:cubicBezTo>
                    <a:cubicBezTo>
                      <a:pt x="25245" y="37203"/>
                      <a:pt x="25239" y="37222"/>
                      <a:pt x="25235" y="37242"/>
                    </a:cubicBezTo>
                    <a:cubicBezTo>
                      <a:pt x="25229" y="37264"/>
                      <a:pt x="25223" y="37287"/>
                      <a:pt x="25217" y="37309"/>
                    </a:cubicBezTo>
                    <a:cubicBezTo>
                      <a:pt x="25212" y="37333"/>
                      <a:pt x="25205" y="37358"/>
                      <a:pt x="25199" y="37383"/>
                    </a:cubicBezTo>
                    <a:cubicBezTo>
                      <a:pt x="25195" y="37391"/>
                      <a:pt x="25194" y="37401"/>
                      <a:pt x="25192" y="37410"/>
                    </a:cubicBezTo>
                    <a:cubicBezTo>
                      <a:pt x="25178" y="37408"/>
                      <a:pt x="25166" y="37406"/>
                      <a:pt x="25153" y="37403"/>
                    </a:cubicBezTo>
                    <a:cubicBezTo>
                      <a:pt x="25142" y="37402"/>
                      <a:pt x="25129" y="37398"/>
                      <a:pt x="25118" y="37397"/>
                    </a:cubicBezTo>
                    <a:cubicBezTo>
                      <a:pt x="25111" y="37396"/>
                      <a:pt x="25102" y="37395"/>
                      <a:pt x="25094" y="37392"/>
                    </a:cubicBezTo>
                    <a:cubicBezTo>
                      <a:pt x="25029" y="37382"/>
                      <a:pt x="24962" y="37368"/>
                      <a:pt x="24897" y="37356"/>
                    </a:cubicBezTo>
                    <a:cubicBezTo>
                      <a:pt x="24840" y="37346"/>
                      <a:pt x="24782" y="37337"/>
                      <a:pt x="24725" y="37325"/>
                    </a:cubicBezTo>
                    <a:cubicBezTo>
                      <a:pt x="24654" y="37311"/>
                      <a:pt x="24585" y="37298"/>
                      <a:pt x="24514" y="37286"/>
                    </a:cubicBezTo>
                    <a:cubicBezTo>
                      <a:pt x="24067" y="37201"/>
                      <a:pt x="23622" y="37113"/>
                      <a:pt x="23178" y="37020"/>
                    </a:cubicBezTo>
                    <a:cubicBezTo>
                      <a:pt x="23182" y="37001"/>
                      <a:pt x="23188" y="36983"/>
                      <a:pt x="23193" y="36963"/>
                    </a:cubicBezTo>
                    <a:cubicBezTo>
                      <a:pt x="23228" y="36955"/>
                      <a:pt x="23263" y="36946"/>
                      <a:pt x="23297" y="36936"/>
                    </a:cubicBezTo>
                    <a:cubicBezTo>
                      <a:pt x="23474" y="36880"/>
                      <a:pt x="23756" y="36782"/>
                      <a:pt x="23832" y="36599"/>
                    </a:cubicBezTo>
                    <a:cubicBezTo>
                      <a:pt x="23855" y="36543"/>
                      <a:pt x="23860" y="36480"/>
                      <a:pt x="23836" y="36408"/>
                    </a:cubicBezTo>
                    <a:cubicBezTo>
                      <a:pt x="23828" y="36380"/>
                      <a:pt x="23817" y="36357"/>
                      <a:pt x="23801" y="36335"/>
                    </a:cubicBezTo>
                    <a:cubicBezTo>
                      <a:pt x="23724" y="36218"/>
                      <a:pt x="23569" y="36166"/>
                      <a:pt x="23431" y="36143"/>
                    </a:cubicBezTo>
                    <a:lnTo>
                      <a:pt x="23518" y="35864"/>
                    </a:lnTo>
                    <a:close/>
                    <a:moveTo>
                      <a:pt x="12066" y="8811"/>
                    </a:moveTo>
                    <a:lnTo>
                      <a:pt x="12066" y="8811"/>
                    </a:lnTo>
                    <a:cubicBezTo>
                      <a:pt x="12043" y="8993"/>
                      <a:pt x="12029" y="9178"/>
                      <a:pt x="12022" y="9360"/>
                    </a:cubicBezTo>
                    <a:cubicBezTo>
                      <a:pt x="12002" y="9893"/>
                      <a:pt x="12020" y="10427"/>
                      <a:pt x="12072" y="10956"/>
                    </a:cubicBezTo>
                    <a:cubicBezTo>
                      <a:pt x="12093" y="11180"/>
                      <a:pt x="12122" y="11403"/>
                      <a:pt x="12156" y="11625"/>
                    </a:cubicBezTo>
                    <a:cubicBezTo>
                      <a:pt x="12055" y="11608"/>
                      <a:pt x="11954" y="11599"/>
                      <a:pt x="11853" y="11599"/>
                    </a:cubicBezTo>
                    <a:cubicBezTo>
                      <a:pt x="11505" y="11599"/>
                      <a:pt x="11159" y="11704"/>
                      <a:pt x="10862" y="11911"/>
                    </a:cubicBezTo>
                    <a:cubicBezTo>
                      <a:pt x="10490" y="12167"/>
                      <a:pt x="10233" y="12555"/>
                      <a:pt x="10125" y="12995"/>
                    </a:cubicBezTo>
                    <a:cubicBezTo>
                      <a:pt x="10024" y="13404"/>
                      <a:pt x="10043" y="13840"/>
                      <a:pt x="10166" y="14242"/>
                    </a:cubicBezTo>
                    <a:cubicBezTo>
                      <a:pt x="10182" y="14286"/>
                      <a:pt x="10196" y="14332"/>
                      <a:pt x="10212" y="14377"/>
                    </a:cubicBezTo>
                    <a:cubicBezTo>
                      <a:pt x="10229" y="14422"/>
                      <a:pt x="10247" y="14466"/>
                      <a:pt x="10265" y="14512"/>
                    </a:cubicBezTo>
                    <a:cubicBezTo>
                      <a:pt x="10425" y="14876"/>
                      <a:pt x="10671" y="15201"/>
                      <a:pt x="10990" y="15441"/>
                    </a:cubicBezTo>
                    <a:cubicBezTo>
                      <a:pt x="11497" y="15822"/>
                      <a:pt x="12139" y="15955"/>
                      <a:pt x="12767" y="15955"/>
                    </a:cubicBezTo>
                    <a:cubicBezTo>
                      <a:pt x="12902" y="15955"/>
                      <a:pt x="13037" y="15949"/>
                      <a:pt x="13169" y="15938"/>
                    </a:cubicBezTo>
                    <a:cubicBezTo>
                      <a:pt x="13421" y="16509"/>
                      <a:pt x="13753" y="17039"/>
                      <a:pt x="14181" y="17487"/>
                    </a:cubicBezTo>
                    <a:cubicBezTo>
                      <a:pt x="14029" y="17706"/>
                      <a:pt x="13851" y="17907"/>
                      <a:pt x="13664" y="18098"/>
                    </a:cubicBezTo>
                    <a:cubicBezTo>
                      <a:pt x="12867" y="18908"/>
                      <a:pt x="11904" y="19552"/>
                      <a:pt x="11358" y="20579"/>
                    </a:cubicBezTo>
                    <a:cubicBezTo>
                      <a:pt x="10815" y="21598"/>
                      <a:pt x="10676" y="22787"/>
                      <a:pt x="10843" y="23921"/>
                    </a:cubicBezTo>
                    <a:cubicBezTo>
                      <a:pt x="10871" y="24113"/>
                      <a:pt x="10908" y="24299"/>
                      <a:pt x="10953" y="24482"/>
                    </a:cubicBezTo>
                    <a:cubicBezTo>
                      <a:pt x="10892" y="24580"/>
                      <a:pt x="10831" y="24681"/>
                      <a:pt x="10773" y="24780"/>
                    </a:cubicBezTo>
                    <a:cubicBezTo>
                      <a:pt x="10234" y="25704"/>
                      <a:pt x="9823" y="26697"/>
                      <a:pt x="9433" y="27693"/>
                    </a:cubicBezTo>
                    <a:cubicBezTo>
                      <a:pt x="8985" y="28832"/>
                      <a:pt x="8545" y="29977"/>
                      <a:pt x="8100" y="31119"/>
                    </a:cubicBezTo>
                    <a:lnTo>
                      <a:pt x="7764" y="31981"/>
                    </a:lnTo>
                    <a:cubicBezTo>
                      <a:pt x="7741" y="32040"/>
                      <a:pt x="7782" y="32098"/>
                      <a:pt x="7826" y="32132"/>
                    </a:cubicBezTo>
                    <a:cubicBezTo>
                      <a:pt x="7892" y="32181"/>
                      <a:pt x="7961" y="32236"/>
                      <a:pt x="8035" y="32278"/>
                    </a:cubicBezTo>
                    <a:cubicBezTo>
                      <a:pt x="7929" y="32668"/>
                      <a:pt x="7850" y="33067"/>
                      <a:pt x="7763" y="33462"/>
                    </a:cubicBezTo>
                    <a:cubicBezTo>
                      <a:pt x="7762" y="33465"/>
                      <a:pt x="7762" y="33468"/>
                      <a:pt x="7761" y="33471"/>
                    </a:cubicBezTo>
                    <a:cubicBezTo>
                      <a:pt x="7670" y="33873"/>
                      <a:pt x="7559" y="34268"/>
                      <a:pt x="7468" y="34669"/>
                    </a:cubicBezTo>
                    <a:cubicBezTo>
                      <a:pt x="7443" y="34789"/>
                      <a:pt x="7416" y="34908"/>
                      <a:pt x="7393" y="35028"/>
                    </a:cubicBezTo>
                    <a:cubicBezTo>
                      <a:pt x="7392" y="35035"/>
                      <a:pt x="7391" y="35045"/>
                      <a:pt x="7389" y="35052"/>
                    </a:cubicBezTo>
                    <a:cubicBezTo>
                      <a:pt x="7387" y="35062"/>
                      <a:pt x="7385" y="35071"/>
                      <a:pt x="7384" y="35081"/>
                    </a:cubicBezTo>
                    <a:cubicBezTo>
                      <a:pt x="7378" y="35111"/>
                      <a:pt x="7372" y="35142"/>
                      <a:pt x="7366" y="35174"/>
                    </a:cubicBezTo>
                    <a:cubicBezTo>
                      <a:pt x="7362" y="35193"/>
                      <a:pt x="7358" y="35213"/>
                      <a:pt x="7355" y="35233"/>
                    </a:cubicBezTo>
                    <a:cubicBezTo>
                      <a:pt x="7346" y="35266"/>
                      <a:pt x="7341" y="35300"/>
                      <a:pt x="7335" y="35333"/>
                    </a:cubicBezTo>
                    <a:cubicBezTo>
                      <a:pt x="7332" y="35349"/>
                      <a:pt x="7329" y="35366"/>
                      <a:pt x="7327" y="35382"/>
                    </a:cubicBezTo>
                    <a:cubicBezTo>
                      <a:pt x="7320" y="35420"/>
                      <a:pt x="7314" y="35458"/>
                      <a:pt x="7308" y="35495"/>
                    </a:cubicBezTo>
                    <a:cubicBezTo>
                      <a:pt x="7305" y="35509"/>
                      <a:pt x="7303" y="35522"/>
                      <a:pt x="7300" y="35534"/>
                    </a:cubicBezTo>
                    <a:cubicBezTo>
                      <a:pt x="7293" y="35574"/>
                      <a:pt x="7287" y="35613"/>
                      <a:pt x="7281" y="35652"/>
                    </a:cubicBezTo>
                    <a:cubicBezTo>
                      <a:pt x="7280" y="35666"/>
                      <a:pt x="7277" y="35678"/>
                      <a:pt x="7276" y="35690"/>
                    </a:cubicBezTo>
                    <a:cubicBezTo>
                      <a:pt x="7270" y="35726"/>
                      <a:pt x="7264" y="35763"/>
                      <a:pt x="7259" y="35799"/>
                    </a:cubicBezTo>
                    <a:cubicBezTo>
                      <a:pt x="7257" y="35818"/>
                      <a:pt x="7254" y="35835"/>
                      <a:pt x="7251" y="35854"/>
                    </a:cubicBezTo>
                    <a:cubicBezTo>
                      <a:pt x="7250" y="35863"/>
                      <a:pt x="7248" y="35872"/>
                      <a:pt x="7247" y="35881"/>
                    </a:cubicBezTo>
                    <a:cubicBezTo>
                      <a:pt x="7244" y="35900"/>
                      <a:pt x="7241" y="35917"/>
                      <a:pt x="7240" y="35936"/>
                    </a:cubicBezTo>
                    <a:cubicBezTo>
                      <a:pt x="7235" y="35964"/>
                      <a:pt x="7233" y="35992"/>
                      <a:pt x="7228" y="36020"/>
                    </a:cubicBezTo>
                    <a:cubicBezTo>
                      <a:pt x="7225" y="36038"/>
                      <a:pt x="7223" y="36056"/>
                      <a:pt x="7221" y="36074"/>
                    </a:cubicBezTo>
                    <a:cubicBezTo>
                      <a:pt x="7216" y="36109"/>
                      <a:pt x="7212" y="36145"/>
                      <a:pt x="7206" y="36180"/>
                    </a:cubicBezTo>
                    <a:lnTo>
                      <a:pt x="7201" y="36215"/>
                    </a:lnTo>
                    <a:cubicBezTo>
                      <a:pt x="7198" y="36246"/>
                      <a:pt x="7194" y="36277"/>
                      <a:pt x="7190" y="36307"/>
                    </a:cubicBezTo>
                    <a:cubicBezTo>
                      <a:pt x="7189" y="36319"/>
                      <a:pt x="7187" y="36329"/>
                      <a:pt x="7186" y="36341"/>
                    </a:cubicBezTo>
                    <a:cubicBezTo>
                      <a:pt x="7186" y="36345"/>
                      <a:pt x="7184" y="36348"/>
                      <a:pt x="7184" y="36351"/>
                    </a:cubicBezTo>
                    <a:cubicBezTo>
                      <a:pt x="7178" y="36399"/>
                      <a:pt x="7172" y="36449"/>
                      <a:pt x="7169" y="36497"/>
                    </a:cubicBezTo>
                    <a:lnTo>
                      <a:pt x="7169" y="36499"/>
                    </a:lnTo>
                    <a:cubicBezTo>
                      <a:pt x="7163" y="36549"/>
                      <a:pt x="7158" y="36596"/>
                      <a:pt x="7154" y="36646"/>
                    </a:cubicBezTo>
                    <a:cubicBezTo>
                      <a:pt x="7153" y="36654"/>
                      <a:pt x="7153" y="36661"/>
                      <a:pt x="7151" y="36671"/>
                    </a:cubicBezTo>
                    <a:cubicBezTo>
                      <a:pt x="7147" y="36711"/>
                      <a:pt x="7143" y="36753"/>
                      <a:pt x="7140" y="36795"/>
                    </a:cubicBezTo>
                    <a:lnTo>
                      <a:pt x="7135" y="36852"/>
                    </a:lnTo>
                    <a:cubicBezTo>
                      <a:pt x="7132" y="36878"/>
                      <a:pt x="7131" y="36903"/>
                      <a:pt x="7128" y="36928"/>
                    </a:cubicBezTo>
                    <a:cubicBezTo>
                      <a:pt x="7112" y="37128"/>
                      <a:pt x="7090" y="37331"/>
                      <a:pt x="7102" y="37531"/>
                    </a:cubicBezTo>
                    <a:cubicBezTo>
                      <a:pt x="7106" y="37619"/>
                      <a:pt x="7119" y="37709"/>
                      <a:pt x="7143" y="37795"/>
                    </a:cubicBezTo>
                    <a:cubicBezTo>
                      <a:pt x="5986" y="37468"/>
                      <a:pt x="4880" y="36917"/>
                      <a:pt x="3980" y="36114"/>
                    </a:cubicBezTo>
                    <a:cubicBezTo>
                      <a:pt x="3081" y="35313"/>
                      <a:pt x="2428" y="34274"/>
                      <a:pt x="2130" y="33103"/>
                    </a:cubicBezTo>
                    <a:cubicBezTo>
                      <a:pt x="1840" y="31961"/>
                      <a:pt x="1901" y="30724"/>
                      <a:pt x="2428" y="29660"/>
                    </a:cubicBezTo>
                    <a:cubicBezTo>
                      <a:pt x="2712" y="29083"/>
                      <a:pt x="3107" y="28530"/>
                      <a:pt x="3227" y="27888"/>
                    </a:cubicBezTo>
                    <a:cubicBezTo>
                      <a:pt x="3336" y="27310"/>
                      <a:pt x="3150" y="26788"/>
                      <a:pt x="2754" y="26364"/>
                    </a:cubicBezTo>
                    <a:cubicBezTo>
                      <a:pt x="2377" y="25960"/>
                      <a:pt x="1892" y="25673"/>
                      <a:pt x="1537" y="25248"/>
                    </a:cubicBezTo>
                    <a:cubicBezTo>
                      <a:pt x="1235" y="24888"/>
                      <a:pt x="1039" y="24450"/>
                      <a:pt x="935" y="23994"/>
                    </a:cubicBezTo>
                    <a:cubicBezTo>
                      <a:pt x="712" y="23019"/>
                      <a:pt x="886" y="21978"/>
                      <a:pt x="1213" y="21046"/>
                    </a:cubicBezTo>
                    <a:cubicBezTo>
                      <a:pt x="1535" y="20135"/>
                      <a:pt x="2031" y="19248"/>
                      <a:pt x="2716" y="18562"/>
                    </a:cubicBezTo>
                    <a:cubicBezTo>
                      <a:pt x="3623" y="17654"/>
                      <a:pt x="4856" y="17149"/>
                      <a:pt x="5983" y="16576"/>
                    </a:cubicBezTo>
                    <a:cubicBezTo>
                      <a:pt x="7025" y="16045"/>
                      <a:pt x="8039" y="15434"/>
                      <a:pt x="8667" y="14428"/>
                    </a:cubicBezTo>
                    <a:cubicBezTo>
                      <a:pt x="8693" y="14385"/>
                      <a:pt x="8719" y="14343"/>
                      <a:pt x="8744" y="14300"/>
                    </a:cubicBezTo>
                    <a:cubicBezTo>
                      <a:pt x="8751" y="14289"/>
                      <a:pt x="8756" y="14277"/>
                      <a:pt x="8765" y="14266"/>
                    </a:cubicBezTo>
                    <a:cubicBezTo>
                      <a:pt x="8782" y="14234"/>
                      <a:pt x="8797" y="14203"/>
                      <a:pt x="8814" y="14173"/>
                    </a:cubicBezTo>
                    <a:cubicBezTo>
                      <a:pt x="9368" y="13129"/>
                      <a:pt x="9510" y="11929"/>
                      <a:pt x="9661" y="10775"/>
                    </a:cubicBezTo>
                    <a:cubicBezTo>
                      <a:pt x="9719" y="10333"/>
                      <a:pt x="9764" y="9886"/>
                      <a:pt x="9862" y="9456"/>
                    </a:cubicBezTo>
                    <a:cubicBezTo>
                      <a:pt x="9900" y="9445"/>
                      <a:pt x="9937" y="9432"/>
                      <a:pt x="9974" y="9420"/>
                    </a:cubicBezTo>
                    <a:cubicBezTo>
                      <a:pt x="10021" y="9405"/>
                      <a:pt x="10068" y="9390"/>
                      <a:pt x="10117" y="9375"/>
                    </a:cubicBezTo>
                    <a:cubicBezTo>
                      <a:pt x="10212" y="9345"/>
                      <a:pt x="10308" y="9316"/>
                      <a:pt x="10403" y="9286"/>
                    </a:cubicBezTo>
                    <a:cubicBezTo>
                      <a:pt x="10501" y="9254"/>
                      <a:pt x="10598" y="9225"/>
                      <a:pt x="10697" y="9196"/>
                    </a:cubicBezTo>
                    <a:cubicBezTo>
                      <a:pt x="11138" y="9064"/>
                      <a:pt x="11594" y="8935"/>
                      <a:pt x="12066" y="8811"/>
                    </a:cubicBezTo>
                    <a:close/>
                    <a:moveTo>
                      <a:pt x="27074" y="36535"/>
                    </a:moveTo>
                    <a:cubicBezTo>
                      <a:pt x="27235" y="36560"/>
                      <a:pt x="27397" y="36587"/>
                      <a:pt x="27557" y="36611"/>
                    </a:cubicBezTo>
                    <a:cubicBezTo>
                      <a:pt x="27637" y="36624"/>
                      <a:pt x="27718" y="36636"/>
                      <a:pt x="27799" y="36649"/>
                    </a:cubicBezTo>
                    <a:cubicBezTo>
                      <a:pt x="27878" y="36660"/>
                      <a:pt x="27956" y="36672"/>
                      <a:pt x="28033" y="36683"/>
                    </a:cubicBezTo>
                    <a:cubicBezTo>
                      <a:pt x="28293" y="36722"/>
                      <a:pt x="28553" y="36759"/>
                      <a:pt x="28814" y="36794"/>
                    </a:cubicBezTo>
                    <a:cubicBezTo>
                      <a:pt x="28737" y="37174"/>
                      <a:pt x="28628" y="37550"/>
                      <a:pt x="28484" y="37912"/>
                    </a:cubicBezTo>
                    <a:cubicBezTo>
                      <a:pt x="27910" y="37838"/>
                      <a:pt x="27335" y="37757"/>
                      <a:pt x="26762" y="37669"/>
                    </a:cubicBezTo>
                    <a:cubicBezTo>
                      <a:pt x="26807" y="37489"/>
                      <a:pt x="26855" y="37308"/>
                      <a:pt x="26905" y="37129"/>
                    </a:cubicBezTo>
                    <a:cubicBezTo>
                      <a:pt x="26919" y="37078"/>
                      <a:pt x="26933" y="37028"/>
                      <a:pt x="26946" y="36976"/>
                    </a:cubicBezTo>
                    <a:cubicBezTo>
                      <a:pt x="26962" y="36925"/>
                      <a:pt x="26976" y="36873"/>
                      <a:pt x="26991" y="36821"/>
                    </a:cubicBezTo>
                    <a:lnTo>
                      <a:pt x="27016" y="36730"/>
                    </a:lnTo>
                    <a:cubicBezTo>
                      <a:pt x="27035" y="36665"/>
                      <a:pt x="27054" y="36600"/>
                      <a:pt x="27074" y="36535"/>
                    </a:cubicBezTo>
                    <a:close/>
                    <a:moveTo>
                      <a:pt x="22343" y="37756"/>
                    </a:moveTo>
                    <a:lnTo>
                      <a:pt x="22343" y="37756"/>
                    </a:lnTo>
                    <a:cubicBezTo>
                      <a:pt x="22434" y="37761"/>
                      <a:pt x="22525" y="37764"/>
                      <a:pt x="22616" y="37764"/>
                    </a:cubicBezTo>
                    <a:cubicBezTo>
                      <a:pt x="22649" y="37764"/>
                      <a:pt x="22682" y="37764"/>
                      <a:pt x="22715" y="37763"/>
                    </a:cubicBezTo>
                    <a:lnTo>
                      <a:pt x="22715" y="37766"/>
                    </a:lnTo>
                    <a:cubicBezTo>
                      <a:pt x="22714" y="37771"/>
                      <a:pt x="22712" y="37774"/>
                      <a:pt x="22712" y="37779"/>
                    </a:cubicBezTo>
                    <a:cubicBezTo>
                      <a:pt x="22702" y="37825"/>
                      <a:pt x="22691" y="37871"/>
                      <a:pt x="22680" y="37917"/>
                    </a:cubicBezTo>
                    <a:cubicBezTo>
                      <a:pt x="22650" y="37895"/>
                      <a:pt x="22618" y="37876"/>
                      <a:pt x="22588" y="37860"/>
                    </a:cubicBezTo>
                    <a:cubicBezTo>
                      <a:pt x="22541" y="37836"/>
                      <a:pt x="22494" y="37814"/>
                      <a:pt x="22445" y="37795"/>
                    </a:cubicBezTo>
                    <a:cubicBezTo>
                      <a:pt x="22440" y="37794"/>
                      <a:pt x="22436" y="37791"/>
                      <a:pt x="22431" y="37789"/>
                    </a:cubicBezTo>
                    <a:cubicBezTo>
                      <a:pt x="22402" y="37778"/>
                      <a:pt x="22373" y="37767"/>
                      <a:pt x="22343" y="37756"/>
                    </a:cubicBezTo>
                    <a:close/>
                    <a:moveTo>
                      <a:pt x="23513" y="37359"/>
                    </a:moveTo>
                    <a:lnTo>
                      <a:pt x="23513" y="37359"/>
                    </a:lnTo>
                    <a:cubicBezTo>
                      <a:pt x="23565" y="37368"/>
                      <a:pt x="23619" y="37380"/>
                      <a:pt x="23671" y="37390"/>
                    </a:cubicBezTo>
                    <a:cubicBezTo>
                      <a:pt x="23739" y="37403"/>
                      <a:pt x="23806" y="37418"/>
                      <a:pt x="23875" y="37431"/>
                    </a:cubicBezTo>
                    <a:cubicBezTo>
                      <a:pt x="24017" y="37460"/>
                      <a:pt x="24161" y="37488"/>
                      <a:pt x="24306" y="37515"/>
                    </a:cubicBezTo>
                    <a:cubicBezTo>
                      <a:pt x="24371" y="37528"/>
                      <a:pt x="24439" y="37540"/>
                      <a:pt x="24504" y="37553"/>
                    </a:cubicBezTo>
                    <a:cubicBezTo>
                      <a:pt x="24557" y="37563"/>
                      <a:pt x="24609" y="37573"/>
                      <a:pt x="24664" y="37583"/>
                    </a:cubicBezTo>
                    <a:cubicBezTo>
                      <a:pt x="24682" y="37586"/>
                      <a:pt x="24701" y="37591"/>
                      <a:pt x="24719" y="37593"/>
                    </a:cubicBezTo>
                    <a:cubicBezTo>
                      <a:pt x="24777" y="37604"/>
                      <a:pt x="24834" y="37615"/>
                      <a:pt x="24892" y="37626"/>
                    </a:cubicBezTo>
                    <a:cubicBezTo>
                      <a:pt x="24927" y="37632"/>
                      <a:pt x="24963" y="37638"/>
                      <a:pt x="24998" y="37644"/>
                    </a:cubicBezTo>
                    <a:cubicBezTo>
                      <a:pt x="25043" y="37652"/>
                      <a:pt x="25087" y="37661"/>
                      <a:pt x="25131" y="37668"/>
                    </a:cubicBezTo>
                    <a:cubicBezTo>
                      <a:pt x="25124" y="37697"/>
                      <a:pt x="25118" y="37726"/>
                      <a:pt x="25112" y="37755"/>
                    </a:cubicBezTo>
                    <a:cubicBezTo>
                      <a:pt x="25047" y="38032"/>
                      <a:pt x="24984" y="38310"/>
                      <a:pt x="24926" y="38590"/>
                    </a:cubicBezTo>
                    <a:cubicBezTo>
                      <a:pt x="24919" y="38589"/>
                      <a:pt x="24911" y="38587"/>
                      <a:pt x="24903" y="38585"/>
                    </a:cubicBezTo>
                    <a:cubicBezTo>
                      <a:pt x="24231" y="38465"/>
                      <a:pt x="23561" y="38335"/>
                      <a:pt x="22892" y="38196"/>
                    </a:cubicBezTo>
                    <a:lnTo>
                      <a:pt x="22892" y="38194"/>
                    </a:lnTo>
                    <a:cubicBezTo>
                      <a:pt x="22895" y="38183"/>
                      <a:pt x="22897" y="38171"/>
                      <a:pt x="22900" y="38160"/>
                    </a:cubicBezTo>
                    <a:cubicBezTo>
                      <a:pt x="22909" y="38113"/>
                      <a:pt x="22921" y="38067"/>
                      <a:pt x="22931" y="38020"/>
                    </a:cubicBezTo>
                    <a:cubicBezTo>
                      <a:pt x="22942" y="37976"/>
                      <a:pt x="22952" y="37931"/>
                      <a:pt x="22961" y="37888"/>
                    </a:cubicBezTo>
                    <a:lnTo>
                      <a:pt x="22961" y="37885"/>
                    </a:lnTo>
                    <a:cubicBezTo>
                      <a:pt x="22971" y="37846"/>
                      <a:pt x="22981" y="37807"/>
                      <a:pt x="22989" y="37767"/>
                    </a:cubicBezTo>
                    <a:cubicBezTo>
                      <a:pt x="22990" y="37759"/>
                      <a:pt x="22994" y="37750"/>
                      <a:pt x="22995" y="37743"/>
                    </a:cubicBezTo>
                    <a:cubicBezTo>
                      <a:pt x="23033" y="37737"/>
                      <a:pt x="23070" y="37731"/>
                      <a:pt x="23110" y="37724"/>
                    </a:cubicBezTo>
                    <a:cubicBezTo>
                      <a:pt x="23127" y="37721"/>
                      <a:pt x="23143" y="37716"/>
                      <a:pt x="23161" y="37714"/>
                    </a:cubicBezTo>
                    <a:cubicBezTo>
                      <a:pt x="23251" y="37693"/>
                      <a:pt x="23355" y="37666"/>
                      <a:pt x="23430" y="37606"/>
                    </a:cubicBezTo>
                    <a:cubicBezTo>
                      <a:pt x="23458" y="37580"/>
                      <a:pt x="23482" y="37553"/>
                      <a:pt x="23500" y="37519"/>
                    </a:cubicBezTo>
                    <a:cubicBezTo>
                      <a:pt x="23510" y="37500"/>
                      <a:pt x="23516" y="37482"/>
                      <a:pt x="23521" y="37464"/>
                    </a:cubicBezTo>
                    <a:cubicBezTo>
                      <a:pt x="23524" y="37446"/>
                      <a:pt x="23526" y="37426"/>
                      <a:pt x="23524" y="37408"/>
                    </a:cubicBezTo>
                    <a:cubicBezTo>
                      <a:pt x="23523" y="37390"/>
                      <a:pt x="23518" y="37374"/>
                      <a:pt x="23513" y="37359"/>
                    </a:cubicBezTo>
                    <a:close/>
                    <a:moveTo>
                      <a:pt x="7987" y="33667"/>
                    </a:moveTo>
                    <a:cubicBezTo>
                      <a:pt x="8892" y="33910"/>
                      <a:pt x="9826" y="33994"/>
                      <a:pt x="10762" y="33994"/>
                    </a:cubicBezTo>
                    <a:cubicBezTo>
                      <a:pt x="11048" y="33994"/>
                      <a:pt x="11334" y="33986"/>
                      <a:pt x="11619" y="33972"/>
                    </a:cubicBezTo>
                    <a:lnTo>
                      <a:pt x="11619" y="33972"/>
                    </a:lnTo>
                    <a:cubicBezTo>
                      <a:pt x="11538" y="34207"/>
                      <a:pt x="11455" y="34442"/>
                      <a:pt x="11370" y="34676"/>
                    </a:cubicBezTo>
                    <a:cubicBezTo>
                      <a:pt x="11366" y="34686"/>
                      <a:pt x="11362" y="34694"/>
                      <a:pt x="11360" y="34705"/>
                    </a:cubicBezTo>
                    <a:cubicBezTo>
                      <a:pt x="11356" y="34714"/>
                      <a:pt x="11353" y="34722"/>
                      <a:pt x="11349" y="34733"/>
                    </a:cubicBezTo>
                    <a:cubicBezTo>
                      <a:pt x="11342" y="34751"/>
                      <a:pt x="11335" y="34772"/>
                      <a:pt x="11327" y="34791"/>
                    </a:cubicBezTo>
                    <a:cubicBezTo>
                      <a:pt x="11315" y="34822"/>
                      <a:pt x="11304" y="34853"/>
                      <a:pt x="11292" y="34885"/>
                    </a:cubicBezTo>
                    <a:cubicBezTo>
                      <a:pt x="11285" y="34903"/>
                      <a:pt x="11278" y="34921"/>
                      <a:pt x="11271" y="34940"/>
                    </a:cubicBezTo>
                    <a:lnTo>
                      <a:pt x="11245" y="35005"/>
                    </a:lnTo>
                    <a:cubicBezTo>
                      <a:pt x="11228" y="35046"/>
                      <a:pt x="11232" y="35041"/>
                      <a:pt x="11211" y="35083"/>
                    </a:cubicBezTo>
                    <a:cubicBezTo>
                      <a:pt x="11211" y="35085"/>
                      <a:pt x="11210" y="35085"/>
                      <a:pt x="11210" y="35086"/>
                    </a:cubicBezTo>
                    <a:cubicBezTo>
                      <a:pt x="11207" y="35091"/>
                      <a:pt x="11205" y="35097"/>
                      <a:pt x="11203" y="35100"/>
                    </a:cubicBezTo>
                    <a:cubicBezTo>
                      <a:pt x="11168" y="35132"/>
                      <a:pt x="11159" y="35179"/>
                      <a:pt x="11169" y="35225"/>
                    </a:cubicBezTo>
                    <a:cubicBezTo>
                      <a:pt x="11182" y="35280"/>
                      <a:pt x="11227" y="35330"/>
                      <a:pt x="11297" y="35333"/>
                    </a:cubicBezTo>
                    <a:cubicBezTo>
                      <a:pt x="11423" y="35338"/>
                      <a:pt x="11551" y="35344"/>
                      <a:pt x="11677" y="35350"/>
                    </a:cubicBezTo>
                    <a:cubicBezTo>
                      <a:pt x="11719" y="35352"/>
                      <a:pt x="11761" y="35355"/>
                      <a:pt x="11805" y="35358"/>
                    </a:cubicBezTo>
                    <a:cubicBezTo>
                      <a:pt x="11892" y="35362"/>
                      <a:pt x="11980" y="35367"/>
                      <a:pt x="12067" y="35372"/>
                    </a:cubicBezTo>
                    <a:cubicBezTo>
                      <a:pt x="12110" y="35375"/>
                      <a:pt x="12154" y="35377"/>
                      <a:pt x="12197" y="35379"/>
                    </a:cubicBezTo>
                    <a:cubicBezTo>
                      <a:pt x="12298" y="35385"/>
                      <a:pt x="12399" y="35393"/>
                      <a:pt x="12499" y="35399"/>
                    </a:cubicBezTo>
                    <a:lnTo>
                      <a:pt x="12573" y="35402"/>
                    </a:lnTo>
                    <a:lnTo>
                      <a:pt x="12580" y="35402"/>
                    </a:lnTo>
                    <a:cubicBezTo>
                      <a:pt x="12626" y="35406"/>
                      <a:pt x="12669" y="35408"/>
                      <a:pt x="12714" y="35411"/>
                    </a:cubicBezTo>
                    <a:cubicBezTo>
                      <a:pt x="12759" y="35414"/>
                      <a:pt x="12802" y="35417"/>
                      <a:pt x="12847" y="35422"/>
                    </a:cubicBezTo>
                    <a:cubicBezTo>
                      <a:pt x="12940" y="35429"/>
                      <a:pt x="13033" y="35435"/>
                      <a:pt x="13126" y="35442"/>
                    </a:cubicBezTo>
                    <a:cubicBezTo>
                      <a:pt x="13171" y="35445"/>
                      <a:pt x="13216" y="35449"/>
                      <a:pt x="13262" y="35452"/>
                    </a:cubicBezTo>
                    <a:cubicBezTo>
                      <a:pt x="13306" y="35454"/>
                      <a:pt x="13351" y="35459"/>
                      <a:pt x="13396" y="35463"/>
                    </a:cubicBezTo>
                    <a:cubicBezTo>
                      <a:pt x="14368" y="35540"/>
                      <a:pt x="15340" y="35637"/>
                      <a:pt x="16310" y="35734"/>
                    </a:cubicBezTo>
                    <a:lnTo>
                      <a:pt x="16311" y="35734"/>
                    </a:lnTo>
                    <a:cubicBezTo>
                      <a:pt x="16357" y="35738"/>
                      <a:pt x="16400" y="35742"/>
                      <a:pt x="16445" y="35747"/>
                    </a:cubicBezTo>
                    <a:lnTo>
                      <a:pt x="16446" y="35747"/>
                    </a:lnTo>
                    <a:cubicBezTo>
                      <a:pt x="16480" y="35749"/>
                      <a:pt x="16513" y="35754"/>
                      <a:pt x="16547" y="35757"/>
                    </a:cubicBezTo>
                    <a:cubicBezTo>
                      <a:pt x="16559" y="35758"/>
                      <a:pt x="16568" y="35760"/>
                      <a:pt x="16580" y="35760"/>
                    </a:cubicBezTo>
                    <a:lnTo>
                      <a:pt x="16582" y="35760"/>
                    </a:lnTo>
                    <a:cubicBezTo>
                      <a:pt x="16904" y="35792"/>
                      <a:pt x="17227" y="35825"/>
                      <a:pt x="17551" y="35856"/>
                    </a:cubicBezTo>
                    <a:cubicBezTo>
                      <a:pt x="17726" y="35873"/>
                      <a:pt x="17901" y="35888"/>
                      <a:pt x="18078" y="35906"/>
                    </a:cubicBezTo>
                    <a:lnTo>
                      <a:pt x="18212" y="35920"/>
                    </a:lnTo>
                    <a:cubicBezTo>
                      <a:pt x="18224" y="35921"/>
                      <a:pt x="18237" y="35922"/>
                      <a:pt x="18248" y="35922"/>
                    </a:cubicBezTo>
                    <a:cubicBezTo>
                      <a:pt x="18282" y="35926"/>
                      <a:pt x="18316" y="35928"/>
                      <a:pt x="18347" y="35931"/>
                    </a:cubicBezTo>
                    <a:cubicBezTo>
                      <a:pt x="18359" y="35933"/>
                      <a:pt x="18370" y="35933"/>
                      <a:pt x="18381" y="35934"/>
                    </a:cubicBezTo>
                    <a:cubicBezTo>
                      <a:pt x="18451" y="35941"/>
                      <a:pt x="18522" y="35946"/>
                      <a:pt x="18594" y="35952"/>
                    </a:cubicBezTo>
                    <a:cubicBezTo>
                      <a:pt x="18660" y="35958"/>
                      <a:pt x="18725" y="35964"/>
                      <a:pt x="18793" y="35970"/>
                    </a:cubicBezTo>
                    <a:cubicBezTo>
                      <a:pt x="18851" y="35975"/>
                      <a:pt x="18909" y="35980"/>
                      <a:pt x="18967" y="35985"/>
                    </a:cubicBezTo>
                    <a:cubicBezTo>
                      <a:pt x="19033" y="35991"/>
                      <a:pt x="19101" y="35996"/>
                      <a:pt x="19169" y="36002"/>
                    </a:cubicBezTo>
                    <a:cubicBezTo>
                      <a:pt x="19251" y="36009"/>
                      <a:pt x="19333" y="36015"/>
                      <a:pt x="19416" y="36022"/>
                    </a:cubicBezTo>
                    <a:cubicBezTo>
                      <a:pt x="19436" y="36024"/>
                      <a:pt x="19455" y="36025"/>
                      <a:pt x="19474" y="36027"/>
                    </a:cubicBezTo>
                    <a:lnTo>
                      <a:pt x="19553" y="36031"/>
                    </a:lnTo>
                    <a:cubicBezTo>
                      <a:pt x="19561" y="36031"/>
                      <a:pt x="19569" y="36031"/>
                      <a:pt x="19577" y="36031"/>
                    </a:cubicBezTo>
                    <a:cubicBezTo>
                      <a:pt x="19616" y="36031"/>
                      <a:pt x="19655" y="36029"/>
                      <a:pt x="19694" y="36024"/>
                    </a:cubicBezTo>
                    <a:cubicBezTo>
                      <a:pt x="19714" y="36021"/>
                      <a:pt x="19734" y="36018"/>
                      <a:pt x="19755" y="36014"/>
                    </a:cubicBezTo>
                    <a:cubicBezTo>
                      <a:pt x="19773" y="36009"/>
                      <a:pt x="19792" y="36007"/>
                      <a:pt x="19813" y="36001"/>
                    </a:cubicBezTo>
                    <a:cubicBezTo>
                      <a:pt x="19837" y="35995"/>
                      <a:pt x="19861" y="35986"/>
                      <a:pt x="19886" y="35979"/>
                    </a:cubicBezTo>
                    <a:cubicBezTo>
                      <a:pt x="19931" y="35964"/>
                      <a:pt x="19973" y="35949"/>
                      <a:pt x="20017" y="35929"/>
                    </a:cubicBezTo>
                    <a:cubicBezTo>
                      <a:pt x="20103" y="35892"/>
                      <a:pt x="20185" y="35847"/>
                      <a:pt x="20262" y="35793"/>
                    </a:cubicBezTo>
                    <a:cubicBezTo>
                      <a:pt x="20488" y="35637"/>
                      <a:pt x="20672" y="35433"/>
                      <a:pt x="20848" y="35226"/>
                    </a:cubicBezTo>
                    <a:lnTo>
                      <a:pt x="20944" y="35113"/>
                    </a:lnTo>
                    <a:cubicBezTo>
                      <a:pt x="20945" y="35111"/>
                      <a:pt x="20947" y="35110"/>
                      <a:pt x="20948" y="35107"/>
                    </a:cubicBezTo>
                    <a:cubicBezTo>
                      <a:pt x="20979" y="35070"/>
                      <a:pt x="21010" y="35034"/>
                      <a:pt x="21041" y="34999"/>
                    </a:cubicBezTo>
                    <a:cubicBezTo>
                      <a:pt x="21115" y="34914"/>
                      <a:pt x="21191" y="34831"/>
                      <a:pt x="21275" y="34753"/>
                    </a:cubicBezTo>
                    <a:cubicBezTo>
                      <a:pt x="21284" y="34743"/>
                      <a:pt x="21295" y="34733"/>
                      <a:pt x="21305" y="34724"/>
                    </a:cubicBezTo>
                    <a:cubicBezTo>
                      <a:pt x="21331" y="34699"/>
                      <a:pt x="21368" y="34661"/>
                      <a:pt x="21406" y="34629"/>
                    </a:cubicBezTo>
                    <a:cubicBezTo>
                      <a:pt x="21440" y="34603"/>
                      <a:pt x="21476" y="34582"/>
                      <a:pt x="21511" y="34582"/>
                    </a:cubicBezTo>
                    <a:cubicBezTo>
                      <a:pt x="21513" y="34585"/>
                      <a:pt x="21515" y="34592"/>
                      <a:pt x="21513" y="34605"/>
                    </a:cubicBezTo>
                    <a:cubicBezTo>
                      <a:pt x="21511" y="34615"/>
                      <a:pt x="21508" y="34627"/>
                      <a:pt x="21505" y="34637"/>
                    </a:cubicBezTo>
                    <a:cubicBezTo>
                      <a:pt x="21499" y="34661"/>
                      <a:pt x="21492" y="34681"/>
                      <a:pt x="21484" y="34705"/>
                    </a:cubicBezTo>
                    <a:cubicBezTo>
                      <a:pt x="21475" y="34726"/>
                      <a:pt x="21467" y="34748"/>
                      <a:pt x="21456" y="34767"/>
                    </a:cubicBezTo>
                    <a:cubicBezTo>
                      <a:pt x="21410" y="34869"/>
                      <a:pt x="21356" y="34970"/>
                      <a:pt x="21298" y="35068"/>
                    </a:cubicBezTo>
                    <a:cubicBezTo>
                      <a:pt x="21275" y="35109"/>
                      <a:pt x="21249" y="35148"/>
                      <a:pt x="21224" y="35186"/>
                    </a:cubicBezTo>
                    <a:cubicBezTo>
                      <a:pt x="21202" y="35221"/>
                      <a:pt x="21179" y="35256"/>
                      <a:pt x="21157" y="35291"/>
                    </a:cubicBezTo>
                    <a:cubicBezTo>
                      <a:pt x="21154" y="35295"/>
                      <a:pt x="21151" y="35300"/>
                      <a:pt x="21147" y="35306"/>
                    </a:cubicBezTo>
                    <a:cubicBezTo>
                      <a:pt x="21028" y="35487"/>
                      <a:pt x="20898" y="35659"/>
                      <a:pt x="20754" y="35821"/>
                    </a:cubicBezTo>
                    <a:cubicBezTo>
                      <a:pt x="20682" y="35904"/>
                      <a:pt x="20733" y="36051"/>
                      <a:pt x="20840" y="36051"/>
                    </a:cubicBezTo>
                    <a:cubicBezTo>
                      <a:pt x="20854" y="36051"/>
                      <a:pt x="20868" y="36049"/>
                      <a:pt x="20883" y="36044"/>
                    </a:cubicBezTo>
                    <a:cubicBezTo>
                      <a:pt x="21208" y="35935"/>
                      <a:pt x="21540" y="35845"/>
                      <a:pt x="21876" y="35777"/>
                    </a:cubicBezTo>
                    <a:cubicBezTo>
                      <a:pt x="21916" y="35770"/>
                      <a:pt x="21955" y="35761"/>
                      <a:pt x="21995" y="35754"/>
                    </a:cubicBezTo>
                    <a:cubicBezTo>
                      <a:pt x="22004" y="35753"/>
                      <a:pt x="22014" y="35751"/>
                      <a:pt x="22025" y="35748"/>
                    </a:cubicBezTo>
                    <a:lnTo>
                      <a:pt x="22172" y="35722"/>
                    </a:lnTo>
                    <a:cubicBezTo>
                      <a:pt x="22178" y="35720"/>
                      <a:pt x="22186" y="35720"/>
                      <a:pt x="22192" y="35719"/>
                    </a:cubicBezTo>
                    <a:cubicBezTo>
                      <a:pt x="22314" y="35699"/>
                      <a:pt x="22437" y="35683"/>
                      <a:pt x="22559" y="35668"/>
                    </a:cubicBezTo>
                    <a:cubicBezTo>
                      <a:pt x="22582" y="35666"/>
                      <a:pt x="22604" y="35662"/>
                      <a:pt x="22627" y="35661"/>
                    </a:cubicBezTo>
                    <a:cubicBezTo>
                      <a:pt x="22735" y="35649"/>
                      <a:pt x="22845" y="35636"/>
                      <a:pt x="22953" y="35636"/>
                    </a:cubicBezTo>
                    <a:cubicBezTo>
                      <a:pt x="22968" y="35636"/>
                      <a:pt x="22984" y="35636"/>
                      <a:pt x="23000" y="35637"/>
                    </a:cubicBezTo>
                    <a:cubicBezTo>
                      <a:pt x="23046" y="35638"/>
                      <a:pt x="23069" y="35639"/>
                      <a:pt x="23109" y="35649"/>
                    </a:cubicBezTo>
                    <a:cubicBezTo>
                      <a:pt x="23119" y="35652"/>
                      <a:pt x="23151" y="35663"/>
                      <a:pt x="23154" y="35663"/>
                    </a:cubicBezTo>
                    <a:cubicBezTo>
                      <a:pt x="23154" y="35663"/>
                      <a:pt x="23154" y="35663"/>
                      <a:pt x="23153" y="35662"/>
                    </a:cubicBezTo>
                    <a:lnTo>
                      <a:pt x="23153" y="35662"/>
                    </a:lnTo>
                    <a:cubicBezTo>
                      <a:pt x="23157" y="35664"/>
                      <a:pt x="23163" y="35668"/>
                      <a:pt x="23168" y="35671"/>
                    </a:cubicBezTo>
                    <a:cubicBezTo>
                      <a:pt x="23168" y="35673"/>
                      <a:pt x="23168" y="35673"/>
                      <a:pt x="23167" y="35674"/>
                    </a:cubicBezTo>
                    <a:cubicBezTo>
                      <a:pt x="23164" y="35676"/>
                      <a:pt x="23153" y="35694"/>
                      <a:pt x="23156" y="35694"/>
                    </a:cubicBezTo>
                    <a:cubicBezTo>
                      <a:pt x="23156" y="35694"/>
                      <a:pt x="23156" y="35693"/>
                      <a:pt x="23156" y="35693"/>
                    </a:cubicBezTo>
                    <a:lnTo>
                      <a:pt x="23156" y="35693"/>
                    </a:lnTo>
                    <a:cubicBezTo>
                      <a:pt x="23133" y="35717"/>
                      <a:pt x="23101" y="35735"/>
                      <a:pt x="23059" y="35755"/>
                    </a:cubicBezTo>
                    <a:cubicBezTo>
                      <a:pt x="23058" y="35755"/>
                      <a:pt x="23056" y="35757"/>
                      <a:pt x="23054" y="35757"/>
                    </a:cubicBezTo>
                    <a:cubicBezTo>
                      <a:pt x="22867" y="35845"/>
                      <a:pt x="22648" y="35877"/>
                      <a:pt x="22447" y="35915"/>
                    </a:cubicBezTo>
                    <a:cubicBezTo>
                      <a:pt x="22345" y="35934"/>
                      <a:pt x="22245" y="35951"/>
                      <a:pt x="22143" y="35972"/>
                    </a:cubicBezTo>
                    <a:cubicBezTo>
                      <a:pt x="22126" y="35974"/>
                      <a:pt x="22108" y="35979"/>
                      <a:pt x="22091" y="35981"/>
                    </a:cubicBezTo>
                    <a:lnTo>
                      <a:pt x="21943" y="36013"/>
                    </a:lnTo>
                    <a:cubicBezTo>
                      <a:pt x="21892" y="36024"/>
                      <a:pt x="21844" y="36036"/>
                      <a:pt x="21794" y="36047"/>
                    </a:cubicBezTo>
                    <a:cubicBezTo>
                      <a:pt x="21636" y="36088"/>
                      <a:pt x="21479" y="36138"/>
                      <a:pt x="21330" y="36208"/>
                    </a:cubicBezTo>
                    <a:cubicBezTo>
                      <a:pt x="21270" y="36235"/>
                      <a:pt x="21252" y="36318"/>
                      <a:pt x="21275" y="36375"/>
                    </a:cubicBezTo>
                    <a:cubicBezTo>
                      <a:pt x="21299" y="36429"/>
                      <a:pt x="21346" y="36454"/>
                      <a:pt x="21401" y="36454"/>
                    </a:cubicBezTo>
                    <a:cubicBezTo>
                      <a:pt x="21411" y="36454"/>
                      <a:pt x="21421" y="36453"/>
                      <a:pt x="21432" y="36451"/>
                    </a:cubicBezTo>
                    <a:cubicBezTo>
                      <a:pt x="21516" y="36439"/>
                      <a:pt x="21601" y="36427"/>
                      <a:pt x="21687" y="36416"/>
                    </a:cubicBezTo>
                    <a:cubicBezTo>
                      <a:pt x="21735" y="36411"/>
                      <a:pt x="21782" y="36407"/>
                      <a:pt x="21830" y="36401"/>
                    </a:cubicBezTo>
                    <a:cubicBezTo>
                      <a:pt x="21878" y="36397"/>
                      <a:pt x="21925" y="36392"/>
                      <a:pt x="21972" y="36387"/>
                    </a:cubicBezTo>
                    <a:cubicBezTo>
                      <a:pt x="22004" y="36385"/>
                      <a:pt x="22036" y="36384"/>
                      <a:pt x="22068" y="36382"/>
                    </a:cubicBezTo>
                    <a:cubicBezTo>
                      <a:pt x="22229" y="36372"/>
                      <a:pt x="22390" y="36367"/>
                      <a:pt x="22551" y="36367"/>
                    </a:cubicBezTo>
                    <a:cubicBezTo>
                      <a:pt x="22645" y="36367"/>
                      <a:pt x="22738" y="36369"/>
                      <a:pt x="22831" y="36372"/>
                    </a:cubicBezTo>
                    <a:cubicBezTo>
                      <a:pt x="22872" y="36374"/>
                      <a:pt x="22912" y="36374"/>
                      <a:pt x="22953" y="36374"/>
                    </a:cubicBezTo>
                    <a:cubicBezTo>
                      <a:pt x="22993" y="36374"/>
                      <a:pt x="23033" y="36374"/>
                      <a:pt x="23074" y="36374"/>
                    </a:cubicBezTo>
                    <a:cubicBezTo>
                      <a:pt x="23120" y="36374"/>
                      <a:pt x="23164" y="36375"/>
                      <a:pt x="23211" y="36378"/>
                    </a:cubicBezTo>
                    <a:cubicBezTo>
                      <a:pt x="23215" y="36378"/>
                      <a:pt x="23220" y="36378"/>
                      <a:pt x="23225" y="36379"/>
                    </a:cubicBezTo>
                    <a:cubicBezTo>
                      <a:pt x="23255" y="36382"/>
                      <a:pt x="23283" y="36384"/>
                      <a:pt x="23309" y="36386"/>
                    </a:cubicBezTo>
                    <a:cubicBezTo>
                      <a:pt x="23321" y="36387"/>
                      <a:pt x="23333" y="36390"/>
                      <a:pt x="23347" y="36391"/>
                    </a:cubicBezTo>
                    <a:cubicBezTo>
                      <a:pt x="23378" y="36396"/>
                      <a:pt x="23410" y="36403"/>
                      <a:pt x="23446" y="36413"/>
                    </a:cubicBezTo>
                    <a:cubicBezTo>
                      <a:pt x="23486" y="36422"/>
                      <a:pt x="23500" y="36427"/>
                      <a:pt x="23523" y="36440"/>
                    </a:cubicBezTo>
                    <a:cubicBezTo>
                      <a:pt x="23529" y="36443"/>
                      <a:pt x="23547" y="36455"/>
                      <a:pt x="23552" y="36456"/>
                    </a:cubicBezTo>
                    <a:cubicBezTo>
                      <a:pt x="23555" y="36459"/>
                      <a:pt x="23562" y="36463"/>
                      <a:pt x="23567" y="36468"/>
                    </a:cubicBezTo>
                    <a:cubicBezTo>
                      <a:pt x="23568" y="36471"/>
                      <a:pt x="23571" y="36473"/>
                      <a:pt x="23573" y="36478"/>
                    </a:cubicBezTo>
                    <a:cubicBezTo>
                      <a:pt x="23573" y="36479"/>
                      <a:pt x="23573" y="36480"/>
                      <a:pt x="23574" y="36483"/>
                    </a:cubicBezTo>
                    <a:cubicBezTo>
                      <a:pt x="23574" y="36484"/>
                      <a:pt x="23575" y="36486"/>
                      <a:pt x="23575" y="36490"/>
                    </a:cubicBezTo>
                    <a:lnTo>
                      <a:pt x="23575" y="36495"/>
                    </a:lnTo>
                    <a:cubicBezTo>
                      <a:pt x="23573" y="36501"/>
                      <a:pt x="23567" y="36508"/>
                      <a:pt x="23561" y="36514"/>
                    </a:cubicBezTo>
                    <a:cubicBezTo>
                      <a:pt x="23533" y="36535"/>
                      <a:pt x="23501" y="36550"/>
                      <a:pt x="23471" y="36566"/>
                    </a:cubicBezTo>
                    <a:cubicBezTo>
                      <a:pt x="23407" y="36600"/>
                      <a:pt x="23341" y="36628"/>
                      <a:pt x="23272" y="36651"/>
                    </a:cubicBezTo>
                    <a:cubicBezTo>
                      <a:pt x="23263" y="36653"/>
                      <a:pt x="23255" y="36657"/>
                      <a:pt x="23244" y="36659"/>
                    </a:cubicBezTo>
                    <a:cubicBezTo>
                      <a:pt x="23204" y="36672"/>
                      <a:pt x="23162" y="36683"/>
                      <a:pt x="23121" y="36694"/>
                    </a:cubicBezTo>
                    <a:cubicBezTo>
                      <a:pt x="23117" y="36695"/>
                      <a:pt x="23114" y="36695"/>
                      <a:pt x="23110" y="36697"/>
                    </a:cubicBezTo>
                    <a:cubicBezTo>
                      <a:pt x="23065" y="36707"/>
                      <a:pt x="23019" y="36717"/>
                      <a:pt x="22973" y="36724"/>
                    </a:cubicBezTo>
                    <a:cubicBezTo>
                      <a:pt x="22755" y="36763"/>
                      <a:pt x="22532" y="36774"/>
                      <a:pt x="22310" y="36787"/>
                    </a:cubicBezTo>
                    <a:cubicBezTo>
                      <a:pt x="22270" y="36790"/>
                      <a:pt x="22230" y="36791"/>
                      <a:pt x="22190" y="36794"/>
                    </a:cubicBezTo>
                    <a:cubicBezTo>
                      <a:pt x="22123" y="36798"/>
                      <a:pt x="22056" y="36803"/>
                      <a:pt x="21990" y="36809"/>
                    </a:cubicBezTo>
                    <a:cubicBezTo>
                      <a:pt x="21945" y="36813"/>
                      <a:pt x="21898" y="36817"/>
                      <a:pt x="21853" y="36823"/>
                    </a:cubicBezTo>
                    <a:cubicBezTo>
                      <a:pt x="21824" y="36826"/>
                      <a:pt x="21795" y="36831"/>
                      <a:pt x="21768" y="36834"/>
                    </a:cubicBezTo>
                    <a:lnTo>
                      <a:pt x="21711" y="36844"/>
                    </a:lnTo>
                    <a:cubicBezTo>
                      <a:pt x="21661" y="36850"/>
                      <a:pt x="21614" y="36860"/>
                      <a:pt x="21566" y="36871"/>
                    </a:cubicBezTo>
                    <a:cubicBezTo>
                      <a:pt x="21528" y="36880"/>
                      <a:pt x="21491" y="36889"/>
                      <a:pt x="21455" y="36898"/>
                    </a:cubicBezTo>
                    <a:cubicBezTo>
                      <a:pt x="21437" y="36903"/>
                      <a:pt x="21421" y="36907"/>
                      <a:pt x="21404" y="36913"/>
                    </a:cubicBezTo>
                    <a:cubicBezTo>
                      <a:pt x="21261" y="36955"/>
                      <a:pt x="21287" y="37175"/>
                      <a:pt x="21439" y="37175"/>
                    </a:cubicBezTo>
                    <a:lnTo>
                      <a:pt x="21765" y="37175"/>
                    </a:lnTo>
                    <a:cubicBezTo>
                      <a:pt x="21818" y="37175"/>
                      <a:pt x="21873" y="37177"/>
                      <a:pt x="21926" y="37179"/>
                    </a:cubicBezTo>
                    <a:cubicBezTo>
                      <a:pt x="22229" y="37186"/>
                      <a:pt x="22532" y="37211"/>
                      <a:pt x="22827" y="37287"/>
                    </a:cubicBezTo>
                    <a:cubicBezTo>
                      <a:pt x="22871" y="37298"/>
                      <a:pt x="22913" y="37310"/>
                      <a:pt x="22955" y="37324"/>
                    </a:cubicBezTo>
                    <a:cubicBezTo>
                      <a:pt x="22960" y="37325"/>
                      <a:pt x="22964" y="37325"/>
                      <a:pt x="22967" y="37326"/>
                    </a:cubicBezTo>
                    <a:cubicBezTo>
                      <a:pt x="23007" y="37338"/>
                      <a:pt x="23045" y="37353"/>
                      <a:pt x="23083" y="37367"/>
                    </a:cubicBezTo>
                    <a:cubicBezTo>
                      <a:pt x="23104" y="37374"/>
                      <a:pt x="23124" y="37382"/>
                      <a:pt x="23145" y="37390"/>
                    </a:cubicBezTo>
                    <a:cubicBezTo>
                      <a:pt x="23164" y="37399"/>
                      <a:pt x="23185" y="37408"/>
                      <a:pt x="23204" y="37417"/>
                    </a:cubicBezTo>
                    <a:cubicBezTo>
                      <a:pt x="23184" y="37424"/>
                      <a:pt x="23163" y="37428"/>
                      <a:pt x="23143" y="37432"/>
                    </a:cubicBezTo>
                    <a:cubicBezTo>
                      <a:pt x="23116" y="37440"/>
                      <a:pt x="23089" y="37446"/>
                      <a:pt x="23062" y="37452"/>
                    </a:cubicBezTo>
                    <a:cubicBezTo>
                      <a:pt x="23059" y="37452"/>
                      <a:pt x="23058" y="37453"/>
                      <a:pt x="23054" y="37453"/>
                    </a:cubicBezTo>
                    <a:cubicBezTo>
                      <a:pt x="23018" y="37460"/>
                      <a:pt x="22982" y="37467"/>
                      <a:pt x="22944" y="37471"/>
                    </a:cubicBezTo>
                    <a:cubicBezTo>
                      <a:pt x="22936" y="37473"/>
                      <a:pt x="22926" y="37473"/>
                      <a:pt x="22918" y="37475"/>
                    </a:cubicBezTo>
                    <a:cubicBezTo>
                      <a:pt x="22872" y="37481"/>
                      <a:pt x="22825" y="37484"/>
                      <a:pt x="22778" y="37488"/>
                    </a:cubicBezTo>
                    <a:cubicBezTo>
                      <a:pt x="22756" y="37489"/>
                      <a:pt x="22734" y="37490"/>
                      <a:pt x="22711" y="37490"/>
                    </a:cubicBezTo>
                    <a:cubicBezTo>
                      <a:pt x="22677" y="37491"/>
                      <a:pt x="22644" y="37491"/>
                      <a:pt x="22610" y="37491"/>
                    </a:cubicBezTo>
                    <a:cubicBezTo>
                      <a:pt x="22461" y="37491"/>
                      <a:pt x="22310" y="37482"/>
                      <a:pt x="22160" y="37473"/>
                    </a:cubicBezTo>
                    <a:cubicBezTo>
                      <a:pt x="22065" y="37467"/>
                      <a:pt x="21969" y="37461"/>
                      <a:pt x="21875" y="37459"/>
                    </a:cubicBezTo>
                    <a:cubicBezTo>
                      <a:pt x="21816" y="37457"/>
                      <a:pt x="21757" y="37455"/>
                      <a:pt x="21696" y="37455"/>
                    </a:cubicBezTo>
                    <a:cubicBezTo>
                      <a:pt x="21650" y="37455"/>
                      <a:pt x="21606" y="37455"/>
                      <a:pt x="21559" y="37459"/>
                    </a:cubicBezTo>
                    <a:cubicBezTo>
                      <a:pt x="21513" y="37460"/>
                      <a:pt x="21467" y="37463"/>
                      <a:pt x="21420" y="37466"/>
                    </a:cubicBezTo>
                    <a:cubicBezTo>
                      <a:pt x="21381" y="37469"/>
                      <a:pt x="21341" y="37473"/>
                      <a:pt x="21302" y="37477"/>
                    </a:cubicBezTo>
                    <a:lnTo>
                      <a:pt x="21296" y="37477"/>
                    </a:lnTo>
                    <a:lnTo>
                      <a:pt x="21261" y="37482"/>
                    </a:lnTo>
                    <a:cubicBezTo>
                      <a:pt x="21183" y="37492"/>
                      <a:pt x="21155" y="37570"/>
                      <a:pt x="21171" y="37638"/>
                    </a:cubicBezTo>
                    <a:cubicBezTo>
                      <a:pt x="21181" y="37695"/>
                      <a:pt x="21221" y="37745"/>
                      <a:pt x="21285" y="37745"/>
                    </a:cubicBezTo>
                    <a:cubicBezTo>
                      <a:pt x="21290" y="37745"/>
                      <a:pt x="21294" y="37745"/>
                      <a:pt x="21298" y="37744"/>
                    </a:cubicBezTo>
                    <a:cubicBezTo>
                      <a:pt x="21317" y="37741"/>
                      <a:pt x="21337" y="37741"/>
                      <a:pt x="21356" y="37739"/>
                    </a:cubicBezTo>
                    <a:cubicBezTo>
                      <a:pt x="21363" y="37739"/>
                      <a:pt x="21370" y="37739"/>
                      <a:pt x="21377" y="37739"/>
                    </a:cubicBezTo>
                    <a:cubicBezTo>
                      <a:pt x="21415" y="37739"/>
                      <a:pt x="21453" y="37742"/>
                      <a:pt x="21491" y="37749"/>
                    </a:cubicBezTo>
                    <a:cubicBezTo>
                      <a:pt x="21534" y="37755"/>
                      <a:pt x="21578" y="37765"/>
                      <a:pt x="21621" y="37775"/>
                    </a:cubicBezTo>
                    <a:cubicBezTo>
                      <a:pt x="21693" y="37795"/>
                      <a:pt x="21762" y="37820"/>
                      <a:pt x="21832" y="37845"/>
                    </a:cubicBezTo>
                    <a:cubicBezTo>
                      <a:pt x="21914" y="37876"/>
                      <a:pt x="21995" y="37909"/>
                      <a:pt x="22071" y="37936"/>
                    </a:cubicBezTo>
                    <a:cubicBezTo>
                      <a:pt x="22119" y="37952"/>
                      <a:pt x="22169" y="37968"/>
                      <a:pt x="22216" y="37984"/>
                    </a:cubicBezTo>
                    <a:cubicBezTo>
                      <a:pt x="22297" y="38012"/>
                      <a:pt x="22378" y="38042"/>
                      <a:pt x="22453" y="38083"/>
                    </a:cubicBezTo>
                    <a:cubicBezTo>
                      <a:pt x="22462" y="38089"/>
                      <a:pt x="22473" y="38095"/>
                      <a:pt x="22482" y="38100"/>
                    </a:cubicBezTo>
                    <a:cubicBezTo>
                      <a:pt x="22484" y="38103"/>
                      <a:pt x="22489" y="38105"/>
                      <a:pt x="22491" y="38106"/>
                    </a:cubicBezTo>
                    <a:cubicBezTo>
                      <a:pt x="22531" y="38132"/>
                      <a:pt x="22571" y="38161"/>
                      <a:pt x="22601" y="38198"/>
                    </a:cubicBezTo>
                    <a:cubicBezTo>
                      <a:pt x="22605" y="38201"/>
                      <a:pt x="22606" y="38204"/>
                      <a:pt x="22610" y="38208"/>
                    </a:cubicBezTo>
                    <a:cubicBezTo>
                      <a:pt x="22611" y="38209"/>
                      <a:pt x="22612" y="38213"/>
                      <a:pt x="22613" y="38214"/>
                    </a:cubicBezTo>
                    <a:cubicBezTo>
                      <a:pt x="22612" y="38215"/>
                      <a:pt x="22610" y="38215"/>
                      <a:pt x="22607" y="38216"/>
                    </a:cubicBezTo>
                    <a:cubicBezTo>
                      <a:pt x="22606" y="38219"/>
                      <a:pt x="22605" y="38219"/>
                      <a:pt x="22601" y="38220"/>
                    </a:cubicBezTo>
                    <a:cubicBezTo>
                      <a:pt x="22602" y="38220"/>
                      <a:pt x="22602" y="38220"/>
                      <a:pt x="22602" y="38220"/>
                    </a:cubicBezTo>
                    <a:lnTo>
                      <a:pt x="22602" y="38220"/>
                    </a:lnTo>
                    <a:cubicBezTo>
                      <a:pt x="22601" y="38220"/>
                      <a:pt x="22570" y="38229"/>
                      <a:pt x="22564" y="38232"/>
                    </a:cubicBezTo>
                    <a:cubicBezTo>
                      <a:pt x="22541" y="38237"/>
                      <a:pt x="22523" y="38242"/>
                      <a:pt x="22505" y="38244"/>
                    </a:cubicBezTo>
                    <a:cubicBezTo>
                      <a:pt x="22482" y="38249"/>
                      <a:pt x="22460" y="38250"/>
                      <a:pt x="22431" y="38251"/>
                    </a:cubicBezTo>
                    <a:cubicBezTo>
                      <a:pt x="22412" y="38253"/>
                      <a:pt x="22393" y="38253"/>
                      <a:pt x="22374" y="38253"/>
                    </a:cubicBezTo>
                    <a:cubicBezTo>
                      <a:pt x="22343" y="38253"/>
                      <a:pt x="22313" y="38251"/>
                      <a:pt x="22282" y="38248"/>
                    </a:cubicBezTo>
                    <a:cubicBezTo>
                      <a:pt x="22224" y="38242"/>
                      <a:pt x="22169" y="38230"/>
                      <a:pt x="22111" y="38216"/>
                    </a:cubicBezTo>
                    <a:cubicBezTo>
                      <a:pt x="22032" y="38198"/>
                      <a:pt x="21952" y="38180"/>
                      <a:pt x="21874" y="38167"/>
                    </a:cubicBezTo>
                    <a:cubicBezTo>
                      <a:pt x="21773" y="38147"/>
                      <a:pt x="21672" y="38135"/>
                      <a:pt x="21568" y="38135"/>
                    </a:cubicBezTo>
                    <a:cubicBezTo>
                      <a:pt x="21560" y="38135"/>
                      <a:pt x="21551" y="38135"/>
                      <a:pt x="21542" y="38135"/>
                    </a:cubicBezTo>
                    <a:lnTo>
                      <a:pt x="21525" y="38135"/>
                    </a:lnTo>
                    <a:cubicBezTo>
                      <a:pt x="21493" y="38138"/>
                      <a:pt x="21463" y="38139"/>
                      <a:pt x="21433" y="38141"/>
                    </a:cubicBezTo>
                    <a:cubicBezTo>
                      <a:pt x="21422" y="38143"/>
                      <a:pt x="21412" y="38143"/>
                      <a:pt x="21403" y="38144"/>
                    </a:cubicBezTo>
                    <a:cubicBezTo>
                      <a:pt x="21356" y="38149"/>
                      <a:pt x="21308" y="38156"/>
                      <a:pt x="21261" y="38163"/>
                    </a:cubicBezTo>
                    <a:cubicBezTo>
                      <a:pt x="21160" y="38180"/>
                      <a:pt x="21058" y="38203"/>
                      <a:pt x="20957" y="38226"/>
                    </a:cubicBezTo>
                    <a:cubicBezTo>
                      <a:pt x="20762" y="38271"/>
                      <a:pt x="20569" y="38262"/>
                      <a:pt x="20373" y="38284"/>
                    </a:cubicBezTo>
                    <a:cubicBezTo>
                      <a:pt x="20371" y="38284"/>
                      <a:pt x="20367" y="38285"/>
                      <a:pt x="20364" y="38285"/>
                    </a:cubicBezTo>
                    <a:cubicBezTo>
                      <a:pt x="20198" y="38303"/>
                      <a:pt x="20033" y="38336"/>
                      <a:pt x="19867" y="38365"/>
                    </a:cubicBezTo>
                    <a:cubicBezTo>
                      <a:pt x="19844" y="38370"/>
                      <a:pt x="19822" y="38372"/>
                      <a:pt x="19799" y="38377"/>
                    </a:cubicBezTo>
                    <a:cubicBezTo>
                      <a:pt x="19776" y="38381"/>
                      <a:pt x="19752" y="38384"/>
                      <a:pt x="19729" y="38388"/>
                    </a:cubicBezTo>
                    <a:cubicBezTo>
                      <a:pt x="19708" y="38391"/>
                      <a:pt x="19687" y="38395"/>
                      <a:pt x="19665" y="38399"/>
                    </a:cubicBezTo>
                    <a:cubicBezTo>
                      <a:pt x="19641" y="38402"/>
                      <a:pt x="19617" y="38406"/>
                      <a:pt x="19592" y="38410"/>
                    </a:cubicBezTo>
                    <a:cubicBezTo>
                      <a:pt x="19552" y="38416"/>
                      <a:pt x="19511" y="38423"/>
                      <a:pt x="19470" y="38429"/>
                    </a:cubicBezTo>
                    <a:cubicBezTo>
                      <a:pt x="19380" y="38442"/>
                      <a:pt x="19292" y="38454"/>
                      <a:pt x="19201" y="38465"/>
                    </a:cubicBezTo>
                    <a:cubicBezTo>
                      <a:pt x="19159" y="38469"/>
                      <a:pt x="19119" y="38474"/>
                      <a:pt x="19077" y="38478"/>
                    </a:cubicBezTo>
                    <a:cubicBezTo>
                      <a:pt x="19031" y="38482"/>
                      <a:pt x="18985" y="38486"/>
                      <a:pt x="18939" y="38489"/>
                    </a:cubicBezTo>
                    <a:cubicBezTo>
                      <a:pt x="18903" y="38493"/>
                      <a:pt x="18867" y="38495"/>
                      <a:pt x="18830" y="38497"/>
                    </a:cubicBezTo>
                    <a:cubicBezTo>
                      <a:pt x="18821" y="38497"/>
                      <a:pt x="18811" y="38498"/>
                      <a:pt x="18801" y="38500"/>
                    </a:cubicBezTo>
                    <a:cubicBezTo>
                      <a:pt x="18737" y="38504"/>
                      <a:pt x="18673" y="38510"/>
                      <a:pt x="18609" y="38517"/>
                    </a:cubicBezTo>
                    <a:cubicBezTo>
                      <a:pt x="18456" y="38534"/>
                      <a:pt x="18301" y="38551"/>
                      <a:pt x="18147" y="38567"/>
                    </a:cubicBezTo>
                    <a:cubicBezTo>
                      <a:pt x="18023" y="38580"/>
                      <a:pt x="17899" y="38591"/>
                      <a:pt x="17776" y="38603"/>
                    </a:cubicBezTo>
                    <a:cubicBezTo>
                      <a:pt x="17749" y="38605"/>
                      <a:pt x="17724" y="38608"/>
                      <a:pt x="17697" y="38610"/>
                    </a:cubicBezTo>
                    <a:cubicBezTo>
                      <a:pt x="17651" y="38614"/>
                      <a:pt x="17605" y="38619"/>
                      <a:pt x="17559" y="38621"/>
                    </a:cubicBezTo>
                    <a:cubicBezTo>
                      <a:pt x="17513" y="38626"/>
                      <a:pt x="17469" y="38631"/>
                      <a:pt x="17422" y="38633"/>
                    </a:cubicBezTo>
                    <a:cubicBezTo>
                      <a:pt x="17414" y="38633"/>
                      <a:pt x="17408" y="38634"/>
                      <a:pt x="17401" y="38634"/>
                    </a:cubicBezTo>
                    <a:cubicBezTo>
                      <a:pt x="17354" y="38639"/>
                      <a:pt x="17306" y="38642"/>
                      <a:pt x="17260" y="38646"/>
                    </a:cubicBezTo>
                    <a:lnTo>
                      <a:pt x="17256" y="38646"/>
                    </a:lnTo>
                    <a:cubicBezTo>
                      <a:pt x="17209" y="38650"/>
                      <a:pt x="17161" y="38654"/>
                      <a:pt x="17115" y="38657"/>
                    </a:cubicBezTo>
                    <a:lnTo>
                      <a:pt x="17111" y="38657"/>
                    </a:lnTo>
                    <a:cubicBezTo>
                      <a:pt x="16807" y="38681"/>
                      <a:pt x="16502" y="38702"/>
                      <a:pt x="16198" y="38719"/>
                    </a:cubicBezTo>
                    <a:cubicBezTo>
                      <a:pt x="15482" y="38760"/>
                      <a:pt x="14766" y="38783"/>
                      <a:pt x="14048" y="38787"/>
                    </a:cubicBezTo>
                    <a:cubicBezTo>
                      <a:pt x="13959" y="38787"/>
                      <a:pt x="13867" y="38789"/>
                      <a:pt x="13778" y="38789"/>
                    </a:cubicBezTo>
                    <a:lnTo>
                      <a:pt x="13768" y="38789"/>
                    </a:lnTo>
                    <a:cubicBezTo>
                      <a:pt x="13535" y="38789"/>
                      <a:pt x="13302" y="38790"/>
                      <a:pt x="13070" y="38791"/>
                    </a:cubicBezTo>
                    <a:cubicBezTo>
                      <a:pt x="12995" y="38791"/>
                      <a:pt x="12919" y="38793"/>
                      <a:pt x="12844" y="38793"/>
                    </a:cubicBezTo>
                    <a:cubicBezTo>
                      <a:pt x="12799" y="38793"/>
                      <a:pt x="12754" y="38793"/>
                      <a:pt x="12710" y="38794"/>
                    </a:cubicBezTo>
                    <a:cubicBezTo>
                      <a:pt x="12665" y="38794"/>
                      <a:pt x="12621" y="38794"/>
                      <a:pt x="12577" y="38796"/>
                    </a:cubicBezTo>
                    <a:cubicBezTo>
                      <a:pt x="12426" y="38804"/>
                      <a:pt x="12269" y="38804"/>
                      <a:pt x="12110" y="38804"/>
                    </a:cubicBezTo>
                    <a:lnTo>
                      <a:pt x="11674" y="38804"/>
                    </a:lnTo>
                    <a:cubicBezTo>
                      <a:pt x="11602" y="38804"/>
                      <a:pt x="11529" y="38801"/>
                      <a:pt x="11457" y="38800"/>
                    </a:cubicBezTo>
                    <a:lnTo>
                      <a:pt x="11423" y="38800"/>
                    </a:lnTo>
                    <a:cubicBezTo>
                      <a:pt x="10964" y="38793"/>
                      <a:pt x="10503" y="38776"/>
                      <a:pt x="10047" y="38733"/>
                    </a:cubicBezTo>
                    <a:cubicBezTo>
                      <a:pt x="9992" y="38729"/>
                      <a:pt x="9940" y="38724"/>
                      <a:pt x="9887" y="38718"/>
                    </a:cubicBezTo>
                    <a:cubicBezTo>
                      <a:pt x="9871" y="38715"/>
                      <a:pt x="9855" y="38713"/>
                      <a:pt x="9838" y="38712"/>
                    </a:cubicBezTo>
                    <a:cubicBezTo>
                      <a:pt x="9797" y="38707"/>
                      <a:pt x="9757" y="38703"/>
                      <a:pt x="9715" y="38697"/>
                    </a:cubicBezTo>
                    <a:cubicBezTo>
                      <a:pt x="9709" y="38697"/>
                      <a:pt x="9706" y="38696"/>
                      <a:pt x="9700" y="38696"/>
                    </a:cubicBezTo>
                    <a:cubicBezTo>
                      <a:pt x="9654" y="38690"/>
                      <a:pt x="9606" y="38684"/>
                      <a:pt x="9560" y="38677"/>
                    </a:cubicBezTo>
                    <a:cubicBezTo>
                      <a:pt x="9550" y="38675"/>
                      <a:pt x="9541" y="38674"/>
                      <a:pt x="9532" y="38673"/>
                    </a:cubicBezTo>
                    <a:cubicBezTo>
                      <a:pt x="9483" y="38666"/>
                      <a:pt x="9437" y="38660"/>
                      <a:pt x="9389" y="38653"/>
                    </a:cubicBezTo>
                    <a:cubicBezTo>
                      <a:pt x="9383" y="38650"/>
                      <a:pt x="9378" y="38650"/>
                      <a:pt x="9374" y="38649"/>
                    </a:cubicBezTo>
                    <a:cubicBezTo>
                      <a:pt x="9327" y="38642"/>
                      <a:pt x="9282" y="38635"/>
                      <a:pt x="9236" y="38626"/>
                    </a:cubicBezTo>
                    <a:cubicBezTo>
                      <a:pt x="9211" y="38621"/>
                      <a:pt x="9186" y="38617"/>
                      <a:pt x="9163" y="38613"/>
                    </a:cubicBezTo>
                    <a:cubicBezTo>
                      <a:pt x="9142" y="38609"/>
                      <a:pt x="9121" y="38606"/>
                      <a:pt x="9099" y="38602"/>
                    </a:cubicBezTo>
                    <a:cubicBezTo>
                      <a:pt x="9070" y="38596"/>
                      <a:pt x="9042" y="38590"/>
                      <a:pt x="9013" y="38584"/>
                    </a:cubicBezTo>
                    <a:lnTo>
                      <a:pt x="8975" y="38575"/>
                    </a:lnTo>
                    <a:cubicBezTo>
                      <a:pt x="8922" y="38563"/>
                      <a:pt x="8870" y="38553"/>
                      <a:pt x="8818" y="38540"/>
                    </a:cubicBezTo>
                    <a:cubicBezTo>
                      <a:pt x="8784" y="38533"/>
                      <a:pt x="8749" y="38524"/>
                      <a:pt x="8716" y="38517"/>
                    </a:cubicBezTo>
                    <a:cubicBezTo>
                      <a:pt x="8464" y="38457"/>
                      <a:pt x="8203" y="38387"/>
                      <a:pt x="7965" y="38278"/>
                    </a:cubicBezTo>
                    <a:lnTo>
                      <a:pt x="7873" y="38234"/>
                    </a:lnTo>
                    <a:cubicBezTo>
                      <a:pt x="7873" y="38234"/>
                      <a:pt x="7872" y="38234"/>
                      <a:pt x="7872" y="38233"/>
                    </a:cubicBezTo>
                    <a:cubicBezTo>
                      <a:pt x="7771" y="38180"/>
                      <a:pt x="7682" y="38120"/>
                      <a:pt x="7606" y="38047"/>
                    </a:cubicBezTo>
                    <a:cubicBezTo>
                      <a:pt x="7553" y="37997"/>
                      <a:pt x="7508" y="37940"/>
                      <a:pt x="7471" y="37879"/>
                    </a:cubicBezTo>
                    <a:cubicBezTo>
                      <a:pt x="7428" y="37809"/>
                      <a:pt x="7397" y="37732"/>
                      <a:pt x="7380" y="37647"/>
                    </a:cubicBezTo>
                    <a:cubicBezTo>
                      <a:pt x="7380" y="37645"/>
                      <a:pt x="7380" y="37644"/>
                      <a:pt x="7379" y="37643"/>
                    </a:cubicBezTo>
                    <a:cubicBezTo>
                      <a:pt x="7375" y="37629"/>
                      <a:pt x="7374" y="37618"/>
                      <a:pt x="7373" y="37605"/>
                    </a:cubicBezTo>
                    <a:lnTo>
                      <a:pt x="7368" y="37575"/>
                    </a:lnTo>
                    <a:lnTo>
                      <a:pt x="7364" y="37522"/>
                    </a:lnTo>
                    <a:cubicBezTo>
                      <a:pt x="7355" y="37346"/>
                      <a:pt x="7372" y="37168"/>
                      <a:pt x="7386" y="36992"/>
                    </a:cubicBezTo>
                    <a:lnTo>
                      <a:pt x="7386" y="36986"/>
                    </a:lnTo>
                    <a:cubicBezTo>
                      <a:pt x="7402" y="36787"/>
                      <a:pt x="7421" y="36586"/>
                      <a:pt x="7444" y="36387"/>
                    </a:cubicBezTo>
                    <a:cubicBezTo>
                      <a:pt x="7495" y="35942"/>
                      <a:pt x="7566" y="35498"/>
                      <a:pt x="7654" y="35057"/>
                    </a:cubicBezTo>
                    <a:cubicBezTo>
                      <a:pt x="7657" y="35042"/>
                      <a:pt x="7660" y="35027"/>
                      <a:pt x="7663" y="35012"/>
                    </a:cubicBezTo>
                    <a:cubicBezTo>
                      <a:pt x="7669" y="34982"/>
                      <a:pt x="7675" y="34953"/>
                      <a:pt x="7682" y="34923"/>
                    </a:cubicBezTo>
                    <a:cubicBezTo>
                      <a:pt x="7688" y="34894"/>
                      <a:pt x="7693" y="34866"/>
                      <a:pt x="7700" y="34837"/>
                    </a:cubicBezTo>
                    <a:cubicBezTo>
                      <a:pt x="7704" y="34821"/>
                      <a:pt x="7707" y="34803"/>
                      <a:pt x="7711" y="34787"/>
                    </a:cubicBezTo>
                    <a:cubicBezTo>
                      <a:pt x="7719" y="34750"/>
                      <a:pt x="7727" y="34714"/>
                      <a:pt x="7735" y="34676"/>
                    </a:cubicBezTo>
                    <a:cubicBezTo>
                      <a:pt x="7736" y="34668"/>
                      <a:pt x="7740" y="34658"/>
                      <a:pt x="7741" y="34650"/>
                    </a:cubicBezTo>
                    <a:lnTo>
                      <a:pt x="7768" y="34541"/>
                    </a:lnTo>
                    <a:cubicBezTo>
                      <a:pt x="7771" y="34525"/>
                      <a:pt x="7775" y="34509"/>
                      <a:pt x="7779" y="34495"/>
                    </a:cubicBezTo>
                    <a:cubicBezTo>
                      <a:pt x="7783" y="34473"/>
                      <a:pt x="7790" y="34453"/>
                      <a:pt x="7794" y="34431"/>
                    </a:cubicBezTo>
                    <a:cubicBezTo>
                      <a:pt x="7804" y="34396"/>
                      <a:pt x="7812" y="34361"/>
                      <a:pt x="7821" y="34328"/>
                    </a:cubicBezTo>
                    <a:cubicBezTo>
                      <a:pt x="7822" y="34321"/>
                      <a:pt x="7823" y="34314"/>
                      <a:pt x="7827" y="34305"/>
                    </a:cubicBezTo>
                    <a:cubicBezTo>
                      <a:pt x="7834" y="34280"/>
                      <a:pt x="7840" y="34253"/>
                      <a:pt x="7848" y="34227"/>
                    </a:cubicBezTo>
                    <a:cubicBezTo>
                      <a:pt x="7858" y="34181"/>
                      <a:pt x="7870" y="34135"/>
                      <a:pt x="7883" y="34090"/>
                    </a:cubicBezTo>
                    <a:cubicBezTo>
                      <a:pt x="7920" y="33949"/>
                      <a:pt x="7953" y="33809"/>
                      <a:pt x="7987" y="33667"/>
                    </a:cubicBezTo>
                    <a:close/>
                    <a:moveTo>
                      <a:pt x="26700" y="37930"/>
                    </a:moveTo>
                    <a:cubicBezTo>
                      <a:pt x="27259" y="38017"/>
                      <a:pt x="27817" y="38097"/>
                      <a:pt x="28377" y="38169"/>
                    </a:cubicBezTo>
                    <a:cubicBezTo>
                      <a:pt x="28235" y="38481"/>
                      <a:pt x="28068" y="38776"/>
                      <a:pt x="27880" y="39050"/>
                    </a:cubicBezTo>
                    <a:cubicBezTo>
                      <a:pt x="27878" y="39051"/>
                      <a:pt x="27878" y="39053"/>
                      <a:pt x="27876" y="39054"/>
                    </a:cubicBezTo>
                    <a:cubicBezTo>
                      <a:pt x="27414" y="38992"/>
                      <a:pt x="26952" y="38926"/>
                      <a:pt x="26493" y="38852"/>
                    </a:cubicBezTo>
                    <a:cubicBezTo>
                      <a:pt x="26509" y="38771"/>
                      <a:pt x="26526" y="38691"/>
                      <a:pt x="26544" y="38611"/>
                    </a:cubicBezTo>
                    <a:cubicBezTo>
                      <a:pt x="26593" y="38384"/>
                      <a:pt x="26645" y="38156"/>
                      <a:pt x="26700" y="37930"/>
                    </a:cubicBezTo>
                    <a:close/>
                    <a:moveTo>
                      <a:pt x="21207" y="38453"/>
                    </a:moveTo>
                    <a:cubicBezTo>
                      <a:pt x="21151" y="38725"/>
                      <a:pt x="21099" y="38997"/>
                      <a:pt x="21052" y="39270"/>
                    </a:cubicBezTo>
                    <a:cubicBezTo>
                      <a:pt x="21051" y="39278"/>
                      <a:pt x="21050" y="39286"/>
                      <a:pt x="21048" y="39295"/>
                    </a:cubicBezTo>
                    <a:cubicBezTo>
                      <a:pt x="20370" y="39143"/>
                      <a:pt x="19692" y="38978"/>
                      <a:pt x="19019" y="38804"/>
                    </a:cubicBezTo>
                    <a:cubicBezTo>
                      <a:pt x="19021" y="38789"/>
                      <a:pt x="19025" y="38772"/>
                      <a:pt x="19027" y="38758"/>
                    </a:cubicBezTo>
                    <a:cubicBezTo>
                      <a:pt x="19027" y="38756"/>
                      <a:pt x="19028" y="38754"/>
                      <a:pt x="19028" y="38753"/>
                    </a:cubicBezTo>
                    <a:cubicBezTo>
                      <a:pt x="19242" y="38732"/>
                      <a:pt x="19456" y="38707"/>
                      <a:pt x="19670" y="38674"/>
                    </a:cubicBezTo>
                    <a:cubicBezTo>
                      <a:pt x="19875" y="38642"/>
                      <a:pt x="20082" y="38606"/>
                      <a:pt x="20286" y="38572"/>
                    </a:cubicBezTo>
                    <a:cubicBezTo>
                      <a:pt x="20482" y="38539"/>
                      <a:pt x="20680" y="38549"/>
                      <a:pt x="20876" y="38520"/>
                    </a:cubicBezTo>
                    <a:cubicBezTo>
                      <a:pt x="20987" y="38504"/>
                      <a:pt x="21096" y="38476"/>
                      <a:pt x="21207" y="38453"/>
                    </a:cubicBezTo>
                    <a:close/>
                    <a:moveTo>
                      <a:pt x="22832" y="38457"/>
                    </a:moveTo>
                    <a:cubicBezTo>
                      <a:pt x="23510" y="38598"/>
                      <a:pt x="24189" y="38731"/>
                      <a:pt x="24870" y="38852"/>
                    </a:cubicBezTo>
                    <a:cubicBezTo>
                      <a:pt x="24841" y="39001"/>
                      <a:pt x="24815" y="39149"/>
                      <a:pt x="24787" y="39299"/>
                    </a:cubicBezTo>
                    <a:cubicBezTo>
                      <a:pt x="24745" y="39537"/>
                      <a:pt x="24704" y="39775"/>
                      <a:pt x="24667" y="40014"/>
                    </a:cubicBezTo>
                    <a:cubicBezTo>
                      <a:pt x="23980" y="39896"/>
                      <a:pt x="23294" y="39768"/>
                      <a:pt x="22610" y="39630"/>
                    </a:cubicBezTo>
                    <a:cubicBezTo>
                      <a:pt x="22676" y="39237"/>
                      <a:pt x="22750" y="38845"/>
                      <a:pt x="22832" y="38457"/>
                    </a:cubicBezTo>
                    <a:close/>
                    <a:moveTo>
                      <a:pt x="18753" y="38778"/>
                    </a:moveTo>
                    <a:lnTo>
                      <a:pt x="18753" y="38780"/>
                    </a:lnTo>
                    <a:cubicBezTo>
                      <a:pt x="18747" y="38809"/>
                      <a:pt x="18742" y="38838"/>
                      <a:pt x="18737" y="38867"/>
                    </a:cubicBezTo>
                    <a:cubicBezTo>
                      <a:pt x="18729" y="38910"/>
                      <a:pt x="18722" y="38955"/>
                      <a:pt x="18714" y="38997"/>
                    </a:cubicBezTo>
                    <a:cubicBezTo>
                      <a:pt x="18658" y="39311"/>
                      <a:pt x="18607" y="39624"/>
                      <a:pt x="18561" y="39939"/>
                    </a:cubicBezTo>
                    <a:cubicBezTo>
                      <a:pt x="18556" y="39965"/>
                      <a:pt x="18554" y="39993"/>
                      <a:pt x="18549" y="40019"/>
                    </a:cubicBezTo>
                    <a:cubicBezTo>
                      <a:pt x="18504" y="39979"/>
                      <a:pt x="18458" y="39941"/>
                      <a:pt x="18415" y="39902"/>
                    </a:cubicBezTo>
                    <a:cubicBezTo>
                      <a:pt x="18312" y="39806"/>
                      <a:pt x="18212" y="39709"/>
                      <a:pt x="18116" y="39606"/>
                    </a:cubicBezTo>
                    <a:cubicBezTo>
                      <a:pt x="18045" y="39530"/>
                      <a:pt x="17979" y="39451"/>
                      <a:pt x="17912" y="39371"/>
                    </a:cubicBezTo>
                    <a:lnTo>
                      <a:pt x="17909" y="39369"/>
                    </a:lnTo>
                    <a:cubicBezTo>
                      <a:pt x="17892" y="39348"/>
                      <a:pt x="17876" y="39328"/>
                      <a:pt x="17860" y="39307"/>
                    </a:cubicBezTo>
                    <a:lnTo>
                      <a:pt x="17847" y="39290"/>
                    </a:lnTo>
                    <a:cubicBezTo>
                      <a:pt x="17843" y="39288"/>
                      <a:pt x="17826" y="39263"/>
                      <a:pt x="17824" y="39261"/>
                    </a:cubicBezTo>
                    <a:cubicBezTo>
                      <a:pt x="17813" y="39248"/>
                      <a:pt x="17803" y="39235"/>
                      <a:pt x="17795" y="39223"/>
                    </a:cubicBezTo>
                    <a:cubicBezTo>
                      <a:pt x="17784" y="39209"/>
                      <a:pt x="17774" y="39195"/>
                      <a:pt x="17764" y="39182"/>
                    </a:cubicBezTo>
                    <a:cubicBezTo>
                      <a:pt x="17755" y="39168"/>
                      <a:pt x="17745" y="39156"/>
                      <a:pt x="17737" y="39144"/>
                    </a:cubicBezTo>
                    <a:cubicBezTo>
                      <a:pt x="17735" y="39141"/>
                      <a:pt x="17732" y="39138"/>
                      <a:pt x="17731" y="39136"/>
                    </a:cubicBezTo>
                    <a:cubicBezTo>
                      <a:pt x="17726" y="39130"/>
                      <a:pt x="17724" y="39125"/>
                      <a:pt x="17719" y="39119"/>
                    </a:cubicBezTo>
                    <a:cubicBezTo>
                      <a:pt x="17690" y="39079"/>
                      <a:pt x="17661" y="39038"/>
                      <a:pt x="17633" y="38996"/>
                    </a:cubicBezTo>
                    <a:cubicBezTo>
                      <a:pt x="17639" y="38961"/>
                      <a:pt x="17646" y="38927"/>
                      <a:pt x="17652" y="38890"/>
                    </a:cubicBezTo>
                    <a:cubicBezTo>
                      <a:pt x="17652" y="38888"/>
                      <a:pt x="17652" y="38887"/>
                      <a:pt x="17654" y="38884"/>
                    </a:cubicBezTo>
                    <a:cubicBezTo>
                      <a:pt x="17812" y="38870"/>
                      <a:pt x="17970" y="38855"/>
                      <a:pt x="18128" y="38840"/>
                    </a:cubicBezTo>
                    <a:cubicBezTo>
                      <a:pt x="18225" y="38829"/>
                      <a:pt x="18324" y="38819"/>
                      <a:pt x="18421" y="38808"/>
                    </a:cubicBezTo>
                    <a:cubicBezTo>
                      <a:pt x="18447" y="38806"/>
                      <a:pt x="18471" y="38802"/>
                      <a:pt x="18498" y="38801"/>
                    </a:cubicBezTo>
                    <a:cubicBezTo>
                      <a:pt x="18583" y="38796"/>
                      <a:pt x="18667" y="38787"/>
                      <a:pt x="18753" y="38778"/>
                    </a:cubicBezTo>
                    <a:close/>
                    <a:moveTo>
                      <a:pt x="26439" y="39115"/>
                    </a:moveTo>
                    <a:cubicBezTo>
                      <a:pt x="26465" y="39119"/>
                      <a:pt x="26489" y="39123"/>
                      <a:pt x="26516" y="39126"/>
                    </a:cubicBezTo>
                    <a:cubicBezTo>
                      <a:pt x="26909" y="39188"/>
                      <a:pt x="27302" y="39245"/>
                      <a:pt x="27696" y="39298"/>
                    </a:cubicBezTo>
                    <a:cubicBezTo>
                      <a:pt x="27443" y="39618"/>
                      <a:pt x="27151" y="39912"/>
                      <a:pt x="26828" y="40164"/>
                    </a:cubicBezTo>
                    <a:cubicBezTo>
                      <a:pt x="26783" y="40199"/>
                      <a:pt x="26736" y="40232"/>
                      <a:pt x="26690" y="40265"/>
                    </a:cubicBezTo>
                    <a:cubicBezTo>
                      <a:pt x="26667" y="40283"/>
                      <a:pt x="26642" y="40298"/>
                      <a:pt x="26619" y="40316"/>
                    </a:cubicBezTo>
                    <a:lnTo>
                      <a:pt x="26562" y="40308"/>
                    </a:lnTo>
                    <a:cubicBezTo>
                      <a:pt x="26516" y="40300"/>
                      <a:pt x="26470" y="40294"/>
                      <a:pt x="26423" y="40287"/>
                    </a:cubicBezTo>
                    <a:cubicBezTo>
                      <a:pt x="26362" y="40279"/>
                      <a:pt x="26300" y="40269"/>
                      <a:pt x="26239" y="40261"/>
                    </a:cubicBezTo>
                    <a:cubicBezTo>
                      <a:pt x="26268" y="40072"/>
                      <a:pt x="26298" y="39884"/>
                      <a:pt x="26331" y="39695"/>
                    </a:cubicBezTo>
                    <a:cubicBezTo>
                      <a:pt x="26356" y="39555"/>
                      <a:pt x="26381" y="39414"/>
                      <a:pt x="26408" y="39275"/>
                    </a:cubicBezTo>
                    <a:cubicBezTo>
                      <a:pt x="26418" y="39220"/>
                      <a:pt x="26429" y="39167"/>
                      <a:pt x="26439" y="39115"/>
                    </a:cubicBezTo>
                    <a:close/>
                    <a:moveTo>
                      <a:pt x="18969" y="39066"/>
                    </a:moveTo>
                    <a:cubicBezTo>
                      <a:pt x="19644" y="39240"/>
                      <a:pt x="20323" y="39404"/>
                      <a:pt x="21005" y="39559"/>
                    </a:cubicBezTo>
                    <a:cubicBezTo>
                      <a:pt x="20954" y="39872"/>
                      <a:pt x="20907" y="40186"/>
                      <a:pt x="20869" y="40500"/>
                    </a:cubicBezTo>
                    <a:cubicBezTo>
                      <a:pt x="20181" y="40345"/>
                      <a:pt x="19496" y="40181"/>
                      <a:pt x="18816" y="40007"/>
                    </a:cubicBezTo>
                    <a:cubicBezTo>
                      <a:pt x="18862" y="39693"/>
                      <a:pt x="18912" y="39379"/>
                      <a:pt x="18969" y="39066"/>
                    </a:cubicBezTo>
                    <a:close/>
                    <a:moveTo>
                      <a:pt x="26199" y="40525"/>
                    </a:moveTo>
                    <a:cubicBezTo>
                      <a:pt x="26222" y="40528"/>
                      <a:pt x="26246" y="40533"/>
                      <a:pt x="26268" y="40535"/>
                    </a:cubicBezTo>
                    <a:cubicBezTo>
                      <a:pt x="26243" y="40550"/>
                      <a:pt x="26217" y="40564"/>
                      <a:pt x="26192" y="40577"/>
                    </a:cubicBezTo>
                    <a:cubicBezTo>
                      <a:pt x="26196" y="40560"/>
                      <a:pt x="26197" y="40541"/>
                      <a:pt x="26199" y="40525"/>
                    </a:cubicBezTo>
                    <a:close/>
                    <a:moveTo>
                      <a:pt x="18917" y="40308"/>
                    </a:moveTo>
                    <a:lnTo>
                      <a:pt x="18917" y="40308"/>
                    </a:lnTo>
                    <a:cubicBezTo>
                      <a:pt x="19553" y="40470"/>
                      <a:pt x="20192" y="40622"/>
                      <a:pt x="20835" y="40766"/>
                    </a:cubicBezTo>
                    <a:cubicBezTo>
                      <a:pt x="20824" y="40860"/>
                      <a:pt x="20813" y="40954"/>
                      <a:pt x="20803" y="41048"/>
                    </a:cubicBezTo>
                    <a:cubicBezTo>
                      <a:pt x="20800" y="41069"/>
                      <a:pt x="20798" y="41091"/>
                      <a:pt x="20796" y="41111"/>
                    </a:cubicBezTo>
                    <a:cubicBezTo>
                      <a:pt x="20261" y="41001"/>
                      <a:pt x="19743" y="40807"/>
                      <a:pt x="19270" y="40532"/>
                    </a:cubicBezTo>
                    <a:cubicBezTo>
                      <a:pt x="19149" y="40463"/>
                      <a:pt x="19032" y="40387"/>
                      <a:pt x="18917" y="40308"/>
                    </a:cubicBezTo>
                    <a:close/>
                    <a:moveTo>
                      <a:pt x="27550" y="34319"/>
                    </a:moveTo>
                    <a:lnTo>
                      <a:pt x="27550" y="34319"/>
                    </a:lnTo>
                    <a:cubicBezTo>
                      <a:pt x="27536" y="34357"/>
                      <a:pt x="27521" y="34395"/>
                      <a:pt x="27507" y="34431"/>
                    </a:cubicBezTo>
                    <a:cubicBezTo>
                      <a:pt x="27478" y="34506"/>
                      <a:pt x="27449" y="34582"/>
                      <a:pt x="27421" y="34656"/>
                    </a:cubicBezTo>
                    <a:cubicBezTo>
                      <a:pt x="27370" y="34792"/>
                      <a:pt x="27319" y="34930"/>
                      <a:pt x="27270" y="35068"/>
                    </a:cubicBezTo>
                    <a:cubicBezTo>
                      <a:pt x="27255" y="35110"/>
                      <a:pt x="27240" y="35154"/>
                      <a:pt x="27225" y="35196"/>
                    </a:cubicBezTo>
                    <a:cubicBezTo>
                      <a:pt x="27211" y="35237"/>
                      <a:pt x="27196" y="35280"/>
                      <a:pt x="27180" y="35323"/>
                    </a:cubicBezTo>
                    <a:cubicBezTo>
                      <a:pt x="27124" y="35488"/>
                      <a:pt x="27067" y="35654"/>
                      <a:pt x="27014" y="35820"/>
                    </a:cubicBezTo>
                    <a:cubicBezTo>
                      <a:pt x="26969" y="35957"/>
                      <a:pt x="26924" y="36095"/>
                      <a:pt x="26883" y="36232"/>
                    </a:cubicBezTo>
                    <a:cubicBezTo>
                      <a:pt x="26870" y="36276"/>
                      <a:pt x="26857" y="36318"/>
                      <a:pt x="26843" y="36362"/>
                    </a:cubicBezTo>
                    <a:cubicBezTo>
                      <a:pt x="26830" y="36405"/>
                      <a:pt x="26818" y="36447"/>
                      <a:pt x="26805" y="36491"/>
                    </a:cubicBezTo>
                    <a:cubicBezTo>
                      <a:pt x="26762" y="36631"/>
                      <a:pt x="26721" y="36774"/>
                      <a:pt x="26681" y="36915"/>
                    </a:cubicBezTo>
                    <a:cubicBezTo>
                      <a:pt x="26667" y="36967"/>
                      <a:pt x="26654" y="37015"/>
                      <a:pt x="26639" y="37066"/>
                    </a:cubicBezTo>
                    <a:cubicBezTo>
                      <a:pt x="26626" y="37116"/>
                      <a:pt x="26611" y="37166"/>
                      <a:pt x="26598" y="37216"/>
                    </a:cubicBezTo>
                    <a:cubicBezTo>
                      <a:pt x="26582" y="37275"/>
                      <a:pt x="26567" y="37334"/>
                      <a:pt x="26551" y="37396"/>
                    </a:cubicBezTo>
                    <a:cubicBezTo>
                      <a:pt x="26530" y="37474"/>
                      <a:pt x="26510" y="37551"/>
                      <a:pt x="26492" y="37629"/>
                    </a:cubicBezTo>
                    <a:cubicBezTo>
                      <a:pt x="26480" y="37673"/>
                      <a:pt x="26470" y="37716"/>
                      <a:pt x="26459" y="37760"/>
                    </a:cubicBezTo>
                    <a:cubicBezTo>
                      <a:pt x="26449" y="37803"/>
                      <a:pt x="26437" y="37847"/>
                      <a:pt x="26428" y="37890"/>
                    </a:cubicBezTo>
                    <a:cubicBezTo>
                      <a:pt x="26395" y="38021"/>
                      <a:pt x="26365" y="38153"/>
                      <a:pt x="26336" y="38285"/>
                    </a:cubicBezTo>
                    <a:cubicBezTo>
                      <a:pt x="26314" y="38382"/>
                      <a:pt x="26292" y="38478"/>
                      <a:pt x="26272" y="38575"/>
                    </a:cubicBezTo>
                    <a:cubicBezTo>
                      <a:pt x="26255" y="38655"/>
                      <a:pt x="26239" y="38735"/>
                      <a:pt x="26221" y="38814"/>
                    </a:cubicBezTo>
                    <a:lnTo>
                      <a:pt x="26196" y="38945"/>
                    </a:lnTo>
                    <a:lnTo>
                      <a:pt x="26191" y="38963"/>
                    </a:lnTo>
                    <a:cubicBezTo>
                      <a:pt x="26190" y="38971"/>
                      <a:pt x="26186" y="38980"/>
                      <a:pt x="26185" y="38990"/>
                    </a:cubicBezTo>
                    <a:cubicBezTo>
                      <a:pt x="26179" y="39020"/>
                      <a:pt x="26174" y="39046"/>
                      <a:pt x="26169" y="39075"/>
                    </a:cubicBezTo>
                    <a:cubicBezTo>
                      <a:pt x="26095" y="39457"/>
                      <a:pt x="26029" y="39841"/>
                      <a:pt x="25970" y="40226"/>
                    </a:cubicBezTo>
                    <a:cubicBezTo>
                      <a:pt x="25964" y="40269"/>
                      <a:pt x="25958" y="40315"/>
                      <a:pt x="25950" y="40358"/>
                    </a:cubicBezTo>
                    <a:cubicBezTo>
                      <a:pt x="25944" y="40402"/>
                      <a:pt x="25937" y="40445"/>
                      <a:pt x="25931" y="40490"/>
                    </a:cubicBezTo>
                    <a:cubicBezTo>
                      <a:pt x="25925" y="40526"/>
                      <a:pt x="25921" y="40564"/>
                      <a:pt x="25915" y="40600"/>
                    </a:cubicBezTo>
                    <a:cubicBezTo>
                      <a:pt x="25909" y="40644"/>
                      <a:pt x="25903" y="40686"/>
                      <a:pt x="25897" y="40729"/>
                    </a:cubicBezTo>
                    <a:cubicBezTo>
                      <a:pt x="25882" y="40737"/>
                      <a:pt x="25865" y="40745"/>
                      <a:pt x="25849" y="40752"/>
                    </a:cubicBezTo>
                    <a:cubicBezTo>
                      <a:pt x="25837" y="40758"/>
                      <a:pt x="25824" y="40764"/>
                      <a:pt x="25813" y="40768"/>
                    </a:cubicBezTo>
                    <a:cubicBezTo>
                      <a:pt x="25802" y="40773"/>
                      <a:pt x="25793" y="40778"/>
                      <a:pt x="25784" y="40781"/>
                    </a:cubicBezTo>
                    <a:cubicBezTo>
                      <a:pt x="25778" y="40785"/>
                      <a:pt x="25770" y="40787"/>
                      <a:pt x="25764" y="40790"/>
                    </a:cubicBezTo>
                    <a:cubicBezTo>
                      <a:pt x="25751" y="40796"/>
                      <a:pt x="25740" y="40802"/>
                      <a:pt x="25727" y="40807"/>
                    </a:cubicBezTo>
                    <a:cubicBezTo>
                      <a:pt x="25712" y="40813"/>
                      <a:pt x="25697" y="40819"/>
                      <a:pt x="25682" y="40825"/>
                    </a:cubicBezTo>
                    <a:cubicBezTo>
                      <a:pt x="25679" y="40826"/>
                      <a:pt x="25676" y="40828"/>
                      <a:pt x="25673" y="40828"/>
                    </a:cubicBezTo>
                    <a:lnTo>
                      <a:pt x="25577" y="40867"/>
                    </a:lnTo>
                    <a:lnTo>
                      <a:pt x="25576" y="40867"/>
                    </a:lnTo>
                    <a:lnTo>
                      <a:pt x="25484" y="40902"/>
                    </a:lnTo>
                    <a:cubicBezTo>
                      <a:pt x="25482" y="40903"/>
                      <a:pt x="25478" y="40905"/>
                      <a:pt x="25476" y="40905"/>
                    </a:cubicBezTo>
                    <a:lnTo>
                      <a:pt x="25441" y="40918"/>
                    </a:lnTo>
                    <a:cubicBezTo>
                      <a:pt x="25425" y="40924"/>
                      <a:pt x="25408" y="40930"/>
                      <a:pt x="25391" y="40936"/>
                    </a:cubicBezTo>
                    <a:cubicBezTo>
                      <a:pt x="25381" y="40940"/>
                      <a:pt x="25369" y="40942"/>
                      <a:pt x="25360" y="40947"/>
                    </a:cubicBezTo>
                    <a:cubicBezTo>
                      <a:pt x="25351" y="40949"/>
                      <a:pt x="25340" y="40953"/>
                      <a:pt x="25332" y="40955"/>
                    </a:cubicBezTo>
                    <a:cubicBezTo>
                      <a:pt x="25328" y="40958"/>
                      <a:pt x="25322" y="40959"/>
                      <a:pt x="25317" y="40960"/>
                    </a:cubicBezTo>
                    <a:cubicBezTo>
                      <a:pt x="25315" y="40961"/>
                      <a:pt x="25314" y="40961"/>
                      <a:pt x="25310" y="40963"/>
                    </a:cubicBezTo>
                    <a:cubicBezTo>
                      <a:pt x="25309" y="40963"/>
                      <a:pt x="25306" y="40965"/>
                      <a:pt x="25304" y="40965"/>
                    </a:cubicBezTo>
                    <a:cubicBezTo>
                      <a:pt x="25286" y="40970"/>
                      <a:pt x="25265" y="40977"/>
                      <a:pt x="25246" y="40983"/>
                    </a:cubicBezTo>
                    <a:lnTo>
                      <a:pt x="25245" y="40983"/>
                    </a:lnTo>
                    <a:cubicBezTo>
                      <a:pt x="25093" y="41033"/>
                      <a:pt x="24938" y="41077"/>
                      <a:pt x="24781" y="41111"/>
                    </a:cubicBezTo>
                    <a:cubicBezTo>
                      <a:pt x="24788" y="41105"/>
                      <a:pt x="24788" y="41104"/>
                      <a:pt x="24788" y="41104"/>
                    </a:cubicBezTo>
                    <a:cubicBezTo>
                      <a:pt x="24818" y="40842"/>
                      <a:pt x="24852" y="40580"/>
                      <a:pt x="24890" y="40320"/>
                    </a:cubicBezTo>
                    <a:cubicBezTo>
                      <a:pt x="24896" y="40278"/>
                      <a:pt x="24903" y="40233"/>
                      <a:pt x="24909" y="40188"/>
                    </a:cubicBezTo>
                    <a:cubicBezTo>
                      <a:pt x="24916" y="40145"/>
                      <a:pt x="24921" y="40100"/>
                      <a:pt x="24928" y="40057"/>
                    </a:cubicBezTo>
                    <a:cubicBezTo>
                      <a:pt x="24949" y="39927"/>
                      <a:pt x="24969" y="39798"/>
                      <a:pt x="24991" y="39669"/>
                    </a:cubicBezTo>
                    <a:cubicBezTo>
                      <a:pt x="24997" y="39635"/>
                      <a:pt x="25003" y="39601"/>
                      <a:pt x="25008" y="39566"/>
                    </a:cubicBezTo>
                    <a:cubicBezTo>
                      <a:pt x="25048" y="39342"/>
                      <a:pt x="25088" y="39119"/>
                      <a:pt x="25131" y="38898"/>
                    </a:cubicBezTo>
                    <a:lnTo>
                      <a:pt x="25158" y="38767"/>
                    </a:lnTo>
                    <a:cubicBezTo>
                      <a:pt x="25159" y="38756"/>
                      <a:pt x="25163" y="38747"/>
                      <a:pt x="25164" y="38738"/>
                    </a:cubicBezTo>
                    <a:cubicBezTo>
                      <a:pt x="25171" y="38704"/>
                      <a:pt x="25178" y="38669"/>
                      <a:pt x="25184" y="38637"/>
                    </a:cubicBezTo>
                    <a:cubicBezTo>
                      <a:pt x="25238" y="38377"/>
                      <a:pt x="25294" y="38118"/>
                      <a:pt x="25355" y="37860"/>
                    </a:cubicBezTo>
                    <a:cubicBezTo>
                      <a:pt x="25367" y="37810"/>
                      <a:pt x="25379" y="37763"/>
                      <a:pt x="25390" y="37714"/>
                    </a:cubicBezTo>
                    <a:cubicBezTo>
                      <a:pt x="25401" y="37670"/>
                      <a:pt x="25410" y="37627"/>
                      <a:pt x="25422" y="37584"/>
                    </a:cubicBezTo>
                    <a:cubicBezTo>
                      <a:pt x="25431" y="37547"/>
                      <a:pt x="25441" y="37511"/>
                      <a:pt x="25449" y="37473"/>
                    </a:cubicBezTo>
                    <a:cubicBezTo>
                      <a:pt x="25451" y="37467"/>
                      <a:pt x="25453" y="37460"/>
                      <a:pt x="25454" y="37454"/>
                    </a:cubicBezTo>
                    <a:lnTo>
                      <a:pt x="25462" y="37419"/>
                    </a:lnTo>
                    <a:cubicBezTo>
                      <a:pt x="25470" y="37389"/>
                      <a:pt x="25478" y="37358"/>
                      <a:pt x="25485" y="37329"/>
                    </a:cubicBezTo>
                    <a:cubicBezTo>
                      <a:pt x="25497" y="37282"/>
                      <a:pt x="25511" y="37235"/>
                      <a:pt x="25523" y="37188"/>
                    </a:cubicBezTo>
                    <a:cubicBezTo>
                      <a:pt x="25526" y="37172"/>
                      <a:pt x="25531" y="37158"/>
                      <a:pt x="25534" y="37142"/>
                    </a:cubicBezTo>
                    <a:cubicBezTo>
                      <a:pt x="25581" y="36965"/>
                      <a:pt x="25628" y="36789"/>
                      <a:pt x="25677" y="36614"/>
                    </a:cubicBezTo>
                    <a:cubicBezTo>
                      <a:pt x="25680" y="36606"/>
                      <a:pt x="25682" y="36596"/>
                      <a:pt x="25685" y="36586"/>
                    </a:cubicBezTo>
                    <a:cubicBezTo>
                      <a:pt x="25708" y="36507"/>
                      <a:pt x="25731" y="36427"/>
                      <a:pt x="25755" y="36348"/>
                    </a:cubicBezTo>
                    <a:cubicBezTo>
                      <a:pt x="25758" y="36335"/>
                      <a:pt x="25762" y="36322"/>
                      <a:pt x="25766" y="36311"/>
                    </a:cubicBezTo>
                    <a:cubicBezTo>
                      <a:pt x="25779" y="36267"/>
                      <a:pt x="25791" y="36225"/>
                      <a:pt x="25803" y="36183"/>
                    </a:cubicBezTo>
                    <a:cubicBezTo>
                      <a:pt x="25805" y="36180"/>
                      <a:pt x="25805" y="36177"/>
                      <a:pt x="25807" y="36176"/>
                    </a:cubicBezTo>
                    <a:cubicBezTo>
                      <a:pt x="25813" y="36156"/>
                      <a:pt x="25818" y="36137"/>
                      <a:pt x="25824" y="36118"/>
                    </a:cubicBezTo>
                    <a:cubicBezTo>
                      <a:pt x="25827" y="36108"/>
                      <a:pt x="25831" y="36096"/>
                      <a:pt x="25834" y="36086"/>
                    </a:cubicBezTo>
                    <a:lnTo>
                      <a:pt x="25843" y="36056"/>
                    </a:lnTo>
                    <a:cubicBezTo>
                      <a:pt x="25912" y="35828"/>
                      <a:pt x="25984" y="35599"/>
                      <a:pt x="26060" y="35373"/>
                    </a:cubicBezTo>
                    <a:lnTo>
                      <a:pt x="26112" y="35216"/>
                    </a:lnTo>
                    <a:cubicBezTo>
                      <a:pt x="26120" y="35193"/>
                      <a:pt x="26128" y="35170"/>
                      <a:pt x="26135" y="35146"/>
                    </a:cubicBezTo>
                    <a:cubicBezTo>
                      <a:pt x="26146" y="35114"/>
                      <a:pt x="26157" y="35083"/>
                      <a:pt x="26168" y="35052"/>
                    </a:cubicBezTo>
                    <a:cubicBezTo>
                      <a:pt x="26172" y="35040"/>
                      <a:pt x="26175" y="35030"/>
                      <a:pt x="26179" y="35018"/>
                    </a:cubicBezTo>
                    <a:cubicBezTo>
                      <a:pt x="26193" y="34976"/>
                      <a:pt x="26208" y="34932"/>
                      <a:pt x="26225" y="34890"/>
                    </a:cubicBezTo>
                    <a:cubicBezTo>
                      <a:pt x="26262" y="34784"/>
                      <a:pt x="26300" y="34677"/>
                      <a:pt x="26338" y="34570"/>
                    </a:cubicBezTo>
                    <a:cubicBezTo>
                      <a:pt x="26418" y="34557"/>
                      <a:pt x="26500" y="34542"/>
                      <a:pt x="26580" y="34528"/>
                    </a:cubicBezTo>
                    <a:cubicBezTo>
                      <a:pt x="26848" y="34478"/>
                      <a:pt x="27114" y="34424"/>
                      <a:pt x="27379" y="34361"/>
                    </a:cubicBezTo>
                    <a:cubicBezTo>
                      <a:pt x="27435" y="34348"/>
                      <a:pt x="27493" y="34333"/>
                      <a:pt x="27550" y="34319"/>
                    </a:cubicBezTo>
                    <a:close/>
                    <a:moveTo>
                      <a:pt x="22567" y="39892"/>
                    </a:moveTo>
                    <a:cubicBezTo>
                      <a:pt x="23251" y="40030"/>
                      <a:pt x="23940" y="40159"/>
                      <a:pt x="24629" y="40275"/>
                    </a:cubicBezTo>
                    <a:cubicBezTo>
                      <a:pt x="24591" y="40535"/>
                      <a:pt x="24557" y="40794"/>
                      <a:pt x="24527" y="41055"/>
                    </a:cubicBezTo>
                    <a:cubicBezTo>
                      <a:pt x="24522" y="41088"/>
                      <a:pt x="24520" y="41120"/>
                      <a:pt x="24515" y="41154"/>
                    </a:cubicBezTo>
                    <a:cubicBezTo>
                      <a:pt x="24511" y="41154"/>
                      <a:pt x="24508" y="41155"/>
                      <a:pt x="24504" y="41156"/>
                    </a:cubicBezTo>
                    <a:cubicBezTo>
                      <a:pt x="24489" y="41161"/>
                      <a:pt x="24475" y="41166"/>
                      <a:pt x="24462" y="41175"/>
                    </a:cubicBezTo>
                    <a:lnTo>
                      <a:pt x="24458" y="41175"/>
                    </a:lnTo>
                    <a:cubicBezTo>
                      <a:pt x="24429" y="41178"/>
                      <a:pt x="24399" y="41180"/>
                      <a:pt x="24370" y="41184"/>
                    </a:cubicBezTo>
                    <a:lnTo>
                      <a:pt x="24340" y="41186"/>
                    </a:lnTo>
                    <a:cubicBezTo>
                      <a:pt x="23706" y="41077"/>
                      <a:pt x="23070" y="40960"/>
                      <a:pt x="22436" y="40832"/>
                    </a:cubicBezTo>
                    <a:cubicBezTo>
                      <a:pt x="22473" y="40518"/>
                      <a:pt x="22517" y="40207"/>
                      <a:pt x="22567" y="39892"/>
                    </a:cubicBezTo>
                    <a:close/>
                    <a:moveTo>
                      <a:pt x="21559" y="38410"/>
                    </a:moveTo>
                    <a:cubicBezTo>
                      <a:pt x="21734" y="38410"/>
                      <a:pt x="21897" y="38450"/>
                      <a:pt x="22071" y="38488"/>
                    </a:cubicBezTo>
                    <a:cubicBezTo>
                      <a:pt x="22176" y="38511"/>
                      <a:pt x="22294" y="38530"/>
                      <a:pt x="22411" y="38530"/>
                    </a:cubicBezTo>
                    <a:cubicBezTo>
                      <a:pt x="22457" y="38530"/>
                      <a:pt x="22503" y="38527"/>
                      <a:pt x="22548" y="38520"/>
                    </a:cubicBezTo>
                    <a:lnTo>
                      <a:pt x="22548" y="38520"/>
                    </a:lnTo>
                    <a:cubicBezTo>
                      <a:pt x="22490" y="38801"/>
                      <a:pt x="22434" y="39083"/>
                      <a:pt x="22386" y="39365"/>
                    </a:cubicBezTo>
                    <a:cubicBezTo>
                      <a:pt x="22373" y="39437"/>
                      <a:pt x="22361" y="39508"/>
                      <a:pt x="22350" y="39579"/>
                    </a:cubicBezTo>
                    <a:cubicBezTo>
                      <a:pt x="22343" y="39623"/>
                      <a:pt x="22335" y="39667"/>
                      <a:pt x="22328" y="39711"/>
                    </a:cubicBezTo>
                    <a:lnTo>
                      <a:pt x="22306" y="39841"/>
                    </a:lnTo>
                    <a:cubicBezTo>
                      <a:pt x="22257" y="40153"/>
                      <a:pt x="22213" y="40467"/>
                      <a:pt x="22174" y="40781"/>
                    </a:cubicBezTo>
                    <a:cubicBezTo>
                      <a:pt x="22169" y="40826"/>
                      <a:pt x="22164" y="40871"/>
                      <a:pt x="22158" y="40915"/>
                    </a:cubicBezTo>
                    <a:cubicBezTo>
                      <a:pt x="22152" y="40959"/>
                      <a:pt x="22148" y="41004"/>
                      <a:pt x="22142" y="41047"/>
                    </a:cubicBezTo>
                    <a:cubicBezTo>
                      <a:pt x="22137" y="41091"/>
                      <a:pt x="22131" y="41134"/>
                      <a:pt x="22128" y="41178"/>
                    </a:cubicBezTo>
                    <a:lnTo>
                      <a:pt x="22119" y="41260"/>
                    </a:lnTo>
                    <a:cubicBezTo>
                      <a:pt x="21774" y="41244"/>
                      <a:pt x="21428" y="41215"/>
                      <a:pt x="21085" y="41178"/>
                    </a:cubicBezTo>
                    <a:cubicBezTo>
                      <a:pt x="21078" y="41169"/>
                      <a:pt x="21067" y="41163"/>
                      <a:pt x="21057" y="41161"/>
                    </a:cubicBezTo>
                    <a:cubicBezTo>
                      <a:pt x="21068" y="41047"/>
                      <a:pt x="21081" y="40936"/>
                      <a:pt x="21095" y="40824"/>
                    </a:cubicBezTo>
                    <a:cubicBezTo>
                      <a:pt x="21101" y="40779"/>
                      <a:pt x="21104" y="40735"/>
                      <a:pt x="21110" y="40692"/>
                    </a:cubicBezTo>
                    <a:cubicBezTo>
                      <a:pt x="21116" y="40647"/>
                      <a:pt x="21122" y="40604"/>
                      <a:pt x="21126" y="40558"/>
                    </a:cubicBezTo>
                    <a:cubicBezTo>
                      <a:pt x="21167" y="40245"/>
                      <a:pt x="21212" y="39933"/>
                      <a:pt x="21262" y="39618"/>
                    </a:cubicBezTo>
                    <a:cubicBezTo>
                      <a:pt x="21267" y="39593"/>
                      <a:pt x="21272" y="39566"/>
                      <a:pt x="21276" y="39538"/>
                    </a:cubicBezTo>
                    <a:lnTo>
                      <a:pt x="21284" y="39486"/>
                    </a:lnTo>
                    <a:cubicBezTo>
                      <a:pt x="21291" y="39443"/>
                      <a:pt x="21299" y="39398"/>
                      <a:pt x="21306" y="39354"/>
                    </a:cubicBezTo>
                    <a:cubicBezTo>
                      <a:pt x="21362" y="39039"/>
                      <a:pt x="21421" y="38725"/>
                      <a:pt x="21486" y="38411"/>
                    </a:cubicBezTo>
                    <a:lnTo>
                      <a:pt x="21494" y="38411"/>
                    </a:lnTo>
                    <a:cubicBezTo>
                      <a:pt x="21516" y="38410"/>
                      <a:pt x="21538" y="38410"/>
                      <a:pt x="21559" y="38410"/>
                    </a:cubicBezTo>
                    <a:close/>
                    <a:moveTo>
                      <a:pt x="22404" y="41098"/>
                    </a:moveTo>
                    <a:cubicBezTo>
                      <a:pt x="22686" y="41155"/>
                      <a:pt x="22969" y="41208"/>
                      <a:pt x="23251" y="41262"/>
                    </a:cubicBezTo>
                    <a:cubicBezTo>
                      <a:pt x="23073" y="41268"/>
                      <a:pt x="22894" y="41272"/>
                      <a:pt x="22715" y="41272"/>
                    </a:cubicBezTo>
                    <a:cubicBezTo>
                      <a:pt x="22605" y="41272"/>
                      <a:pt x="22496" y="41271"/>
                      <a:pt x="22387" y="41267"/>
                    </a:cubicBezTo>
                    <a:cubicBezTo>
                      <a:pt x="22391" y="41212"/>
                      <a:pt x="22398" y="41155"/>
                      <a:pt x="22404" y="41098"/>
                    </a:cubicBezTo>
                    <a:close/>
                    <a:moveTo>
                      <a:pt x="26481" y="40720"/>
                    </a:moveTo>
                    <a:cubicBezTo>
                      <a:pt x="26482" y="40728"/>
                      <a:pt x="26482" y="40736"/>
                      <a:pt x="26483" y="40744"/>
                    </a:cubicBezTo>
                    <a:cubicBezTo>
                      <a:pt x="26575" y="41516"/>
                      <a:pt x="26655" y="42288"/>
                      <a:pt x="26729" y="43060"/>
                    </a:cubicBezTo>
                    <a:cubicBezTo>
                      <a:pt x="26182" y="42589"/>
                      <a:pt x="25813" y="41915"/>
                      <a:pt x="25570" y="41155"/>
                    </a:cubicBezTo>
                    <a:cubicBezTo>
                      <a:pt x="25886" y="41039"/>
                      <a:pt x="26192" y="40894"/>
                      <a:pt x="26481" y="40720"/>
                    </a:cubicBezTo>
                    <a:close/>
                    <a:moveTo>
                      <a:pt x="13830" y="39059"/>
                    </a:moveTo>
                    <a:lnTo>
                      <a:pt x="13830" y="39061"/>
                    </a:lnTo>
                    <a:cubicBezTo>
                      <a:pt x="13944" y="39645"/>
                      <a:pt x="13988" y="40238"/>
                      <a:pt x="13949" y="40837"/>
                    </a:cubicBezTo>
                    <a:cubicBezTo>
                      <a:pt x="13886" y="41760"/>
                      <a:pt x="13424" y="42479"/>
                      <a:pt x="12821" y="43093"/>
                    </a:cubicBezTo>
                    <a:cubicBezTo>
                      <a:pt x="12826" y="42488"/>
                      <a:pt x="12832" y="41885"/>
                      <a:pt x="12836" y="41279"/>
                    </a:cubicBezTo>
                    <a:cubicBezTo>
                      <a:pt x="12841" y="40542"/>
                      <a:pt x="12846" y="39805"/>
                      <a:pt x="12850" y="39067"/>
                    </a:cubicBezTo>
                    <a:lnTo>
                      <a:pt x="12850" y="39062"/>
                    </a:lnTo>
                    <a:cubicBezTo>
                      <a:pt x="13033" y="39061"/>
                      <a:pt x="13219" y="39060"/>
                      <a:pt x="13403" y="39060"/>
                    </a:cubicBezTo>
                    <a:cubicBezTo>
                      <a:pt x="13546" y="39060"/>
                      <a:pt x="13688" y="39060"/>
                      <a:pt x="13830" y="39059"/>
                    </a:cubicBezTo>
                    <a:close/>
                    <a:moveTo>
                      <a:pt x="17263" y="38919"/>
                    </a:moveTo>
                    <a:cubicBezTo>
                      <a:pt x="17265" y="38921"/>
                      <a:pt x="17265" y="38922"/>
                      <a:pt x="17267" y="38923"/>
                    </a:cubicBezTo>
                    <a:cubicBezTo>
                      <a:pt x="17330" y="39028"/>
                      <a:pt x="17399" y="39131"/>
                      <a:pt x="17470" y="39232"/>
                    </a:cubicBezTo>
                    <a:cubicBezTo>
                      <a:pt x="17552" y="39348"/>
                      <a:pt x="17639" y="39462"/>
                      <a:pt x="17731" y="39571"/>
                    </a:cubicBezTo>
                    <a:cubicBezTo>
                      <a:pt x="17755" y="39600"/>
                      <a:pt x="17778" y="39629"/>
                      <a:pt x="17803" y="39655"/>
                    </a:cubicBezTo>
                    <a:cubicBezTo>
                      <a:pt x="17807" y="39661"/>
                      <a:pt x="17812" y="39667"/>
                      <a:pt x="17818" y="39672"/>
                    </a:cubicBezTo>
                    <a:cubicBezTo>
                      <a:pt x="17834" y="39690"/>
                      <a:pt x="17851" y="39710"/>
                      <a:pt x="17869" y="39729"/>
                    </a:cubicBezTo>
                    <a:cubicBezTo>
                      <a:pt x="17954" y="39823"/>
                      <a:pt x="18041" y="39914"/>
                      <a:pt x="18132" y="40002"/>
                    </a:cubicBezTo>
                    <a:cubicBezTo>
                      <a:pt x="18137" y="40006"/>
                      <a:pt x="18139" y="40009"/>
                      <a:pt x="18144" y="40014"/>
                    </a:cubicBezTo>
                    <a:lnTo>
                      <a:pt x="18209" y="40076"/>
                    </a:lnTo>
                    <a:cubicBezTo>
                      <a:pt x="18218" y="40083"/>
                      <a:pt x="18225" y="40091"/>
                      <a:pt x="18234" y="40099"/>
                    </a:cubicBezTo>
                    <a:cubicBezTo>
                      <a:pt x="18243" y="40106"/>
                      <a:pt x="18250" y="40113"/>
                      <a:pt x="18259" y="40120"/>
                    </a:cubicBezTo>
                    <a:cubicBezTo>
                      <a:pt x="18260" y="40122"/>
                      <a:pt x="18263" y="40123"/>
                      <a:pt x="18265" y="40124"/>
                    </a:cubicBezTo>
                    <a:cubicBezTo>
                      <a:pt x="18421" y="40265"/>
                      <a:pt x="18586" y="40398"/>
                      <a:pt x="18760" y="40520"/>
                    </a:cubicBezTo>
                    <a:cubicBezTo>
                      <a:pt x="19278" y="40884"/>
                      <a:pt x="19866" y="41149"/>
                      <a:pt x="20477" y="41308"/>
                    </a:cubicBezTo>
                    <a:cubicBezTo>
                      <a:pt x="20604" y="41342"/>
                      <a:pt x="20733" y="41370"/>
                      <a:pt x="20863" y="41393"/>
                    </a:cubicBezTo>
                    <a:cubicBezTo>
                      <a:pt x="20869" y="41394"/>
                      <a:pt x="20875" y="41396"/>
                      <a:pt x="20878" y="41396"/>
                    </a:cubicBezTo>
                    <a:cubicBezTo>
                      <a:pt x="20896" y="41400"/>
                      <a:pt x="20913" y="41402"/>
                      <a:pt x="20932" y="41404"/>
                    </a:cubicBezTo>
                    <a:cubicBezTo>
                      <a:pt x="20954" y="41418"/>
                      <a:pt x="20980" y="41429"/>
                      <a:pt x="21009" y="41431"/>
                    </a:cubicBezTo>
                    <a:cubicBezTo>
                      <a:pt x="21420" y="41476"/>
                      <a:pt x="21829" y="41515"/>
                      <a:pt x="22242" y="41527"/>
                    </a:cubicBezTo>
                    <a:cubicBezTo>
                      <a:pt x="22251" y="41527"/>
                      <a:pt x="22259" y="41527"/>
                      <a:pt x="22268" y="41526"/>
                    </a:cubicBezTo>
                    <a:cubicBezTo>
                      <a:pt x="22453" y="41533"/>
                      <a:pt x="22637" y="41537"/>
                      <a:pt x="22821" y="41537"/>
                    </a:cubicBezTo>
                    <a:cubicBezTo>
                      <a:pt x="23130" y="41537"/>
                      <a:pt x="23438" y="41527"/>
                      <a:pt x="23747" y="41507"/>
                    </a:cubicBezTo>
                    <a:cubicBezTo>
                      <a:pt x="23977" y="41493"/>
                      <a:pt x="24208" y="41468"/>
                      <a:pt x="24437" y="41443"/>
                    </a:cubicBezTo>
                    <a:cubicBezTo>
                      <a:pt x="24476" y="41439"/>
                      <a:pt x="24515" y="41436"/>
                      <a:pt x="24556" y="41431"/>
                    </a:cubicBezTo>
                    <a:cubicBezTo>
                      <a:pt x="24580" y="41429"/>
                      <a:pt x="24602" y="41419"/>
                      <a:pt x="24621" y="41406"/>
                    </a:cubicBezTo>
                    <a:lnTo>
                      <a:pt x="24678" y="41396"/>
                    </a:lnTo>
                    <a:cubicBezTo>
                      <a:pt x="24685" y="41395"/>
                      <a:pt x="24694" y="41394"/>
                      <a:pt x="24701" y="41393"/>
                    </a:cubicBezTo>
                    <a:cubicBezTo>
                      <a:pt x="24824" y="41372"/>
                      <a:pt x="24946" y="41343"/>
                      <a:pt x="25066" y="41309"/>
                    </a:cubicBezTo>
                    <a:cubicBezTo>
                      <a:pt x="25156" y="41286"/>
                      <a:pt x="25245" y="41262"/>
                      <a:pt x="25332" y="41234"/>
                    </a:cubicBezTo>
                    <a:cubicBezTo>
                      <a:pt x="25618" y="42126"/>
                      <a:pt x="26070" y="42913"/>
                      <a:pt x="26765" y="43419"/>
                    </a:cubicBezTo>
                    <a:cubicBezTo>
                      <a:pt x="26884" y="44692"/>
                      <a:pt x="26988" y="45968"/>
                      <a:pt x="27102" y="47240"/>
                    </a:cubicBezTo>
                    <a:cubicBezTo>
                      <a:pt x="27296" y="49435"/>
                      <a:pt x="27478" y="51630"/>
                      <a:pt x="27647" y="53825"/>
                    </a:cubicBezTo>
                    <a:cubicBezTo>
                      <a:pt x="27794" y="55728"/>
                      <a:pt x="27904" y="57634"/>
                      <a:pt x="28068" y="59534"/>
                    </a:cubicBezTo>
                    <a:cubicBezTo>
                      <a:pt x="28230" y="61407"/>
                      <a:pt x="28419" y="63277"/>
                      <a:pt x="28533" y="65155"/>
                    </a:cubicBezTo>
                    <a:cubicBezTo>
                      <a:pt x="28560" y="65590"/>
                      <a:pt x="28590" y="66028"/>
                      <a:pt x="28608" y="66468"/>
                    </a:cubicBezTo>
                    <a:cubicBezTo>
                      <a:pt x="28589" y="66467"/>
                      <a:pt x="28567" y="66464"/>
                      <a:pt x="28547" y="66462"/>
                    </a:cubicBezTo>
                    <a:cubicBezTo>
                      <a:pt x="28510" y="66460"/>
                      <a:pt x="28473" y="66455"/>
                      <a:pt x="28437" y="66452"/>
                    </a:cubicBezTo>
                    <a:cubicBezTo>
                      <a:pt x="28402" y="66450"/>
                      <a:pt x="28365" y="66446"/>
                      <a:pt x="28330" y="66443"/>
                    </a:cubicBezTo>
                    <a:cubicBezTo>
                      <a:pt x="28294" y="66439"/>
                      <a:pt x="28258" y="66437"/>
                      <a:pt x="28220" y="66433"/>
                    </a:cubicBezTo>
                    <a:cubicBezTo>
                      <a:pt x="28196" y="66432"/>
                      <a:pt x="28173" y="66429"/>
                      <a:pt x="28150" y="66428"/>
                    </a:cubicBezTo>
                    <a:cubicBezTo>
                      <a:pt x="28138" y="66426"/>
                      <a:pt x="28126" y="66426"/>
                      <a:pt x="28114" y="66425"/>
                    </a:cubicBezTo>
                    <a:cubicBezTo>
                      <a:pt x="28078" y="66422"/>
                      <a:pt x="28042" y="66419"/>
                      <a:pt x="28004" y="66416"/>
                    </a:cubicBezTo>
                    <a:cubicBezTo>
                      <a:pt x="27968" y="66414"/>
                      <a:pt x="27933" y="66410"/>
                      <a:pt x="27897" y="66409"/>
                    </a:cubicBezTo>
                    <a:cubicBezTo>
                      <a:pt x="27860" y="66406"/>
                      <a:pt x="27824" y="66404"/>
                      <a:pt x="27787" y="66402"/>
                    </a:cubicBezTo>
                    <a:cubicBezTo>
                      <a:pt x="27750" y="66399"/>
                      <a:pt x="27715" y="66397"/>
                      <a:pt x="27679" y="66394"/>
                    </a:cubicBezTo>
                    <a:cubicBezTo>
                      <a:pt x="27643" y="66392"/>
                      <a:pt x="27605" y="66390"/>
                      <a:pt x="27569" y="66388"/>
                    </a:cubicBezTo>
                    <a:cubicBezTo>
                      <a:pt x="27534" y="66387"/>
                      <a:pt x="27498" y="66385"/>
                      <a:pt x="27463" y="66382"/>
                    </a:cubicBezTo>
                    <a:cubicBezTo>
                      <a:pt x="27425" y="66381"/>
                      <a:pt x="27389" y="66379"/>
                      <a:pt x="27352" y="66377"/>
                    </a:cubicBezTo>
                    <a:cubicBezTo>
                      <a:pt x="27317" y="66375"/>
                      <a:pt x="27280" y="66374"/>
                      <a:pt x="27245" y="66373"/>
                    </a:cubicBezTo>
                    <a:cubicBezTo>
                      <a:pt x="27208" y="66371"/>
                      <a:pt x="27172" y="66370"/>
                      <a:pt x="27133" y="66368"/>
                    </a:cubicBezTo>
                    <a:cubicBezTo>
                      <a:pt x="27099" y="66367"/>
                      <a:pt x="27063" y="66365"/>
                      <a:pt x="27028" y="66364"/>
                    </a:cubicBezTo>
                    <a:cubicBezTo>
                      <a:pt x="27017" y="66364"/>
                      <a:pt x="27007" y="66363"/>
                      <a:pt x="26998" y="66363"/>
                    </a:cubicBezTo>
                    <a:cubicBezTo>
                      <a:pt x="26970" y="66361"/>
                      <a:pt x="26943" y="66361"/>
                      <a:pt x="26916" y="66359"/>
                    </a:cubicBezTo>
                    <a:cubicBezTo>
                      <a:pt x="26882" y="66358"/>
                      <a:pt x="26844" y="66357"/>
                      <a:pt x="26810" y="66357"/>
                    </a:cubicBezTo>
                    <a:cubicBezTo>
                      <a:pt x="26772" y="66356"/>
                      <a:pt x="26736" y="66356"/>
                      <a:pt x="26698" y="66353"/>
                    </a:cubicBezTo>
                    <a:cubicBezTo>
                      <a:pt x="26663" y="66352"/>
                      <a:pt x="26627" y="66352"/>
                      <a:pt x="26593" y="66351"/>
                    </a:cubicBezTo>
                    <a:cubicBezTo>
                      <a:pt x="26554" y="66351"/>
                      <a:pt x="26517" y="66350"/>
                      <a:pt x="26479" y="66350"/>
                    </a:cubicBezTo>
                    <a:cubicBezTo>
                      <a:pt x="26453" y="66350"/>
                      <a:pt x="26427" y="66348"/>
                      <a:pt x="26402" y="66348"/>
                    </a:cubicBezTo>
                    <a:lnTo>
                      <a:pt x="26374" y="66348"/>
                    </a:lnTo>
                    <a:cubicBezTo>
                      <a:pt x="26337" y="66348"/>
                      <a:pt x="26299" y="66348"/>
                      <a:pt x="26261" y="66346"/>
                    </a:cubicBezTo>
                    <a:lnTo>
                      <a:pt x="25938" y="66346"/>
                    </a:lnTo>
                    <a:cubicBezTo>
                      <a:pt x="25899" y="66346"/>
                      <a:pt x="25860" y="66346"/>
                      <a:pt x="25821" y="66348"/>
                    </a:cubicBezTo>
                    <a:cubicBezTo>
                      <a:pt x="25787" y="66348"/>
                      <a:pt x="25753" y="66348"/>
                      <a:pt x="25721" y="66350"/>
                    </a:cubicBezTo>
                    <a:cubicBezTo>
                      <a:pt x="25680" y="66350"/>
                      <a:pt x="25641" y="66351"/>
                      <a:pt x="25600" y="66351"/>
                    </a:cubicBezTo>
                    <a:cubicBezTo>
                      <a:pt x="25568" y="66351"/>
                      <a:pt x="25535" y="66352"/>
                      <a:pt x="25503" y="66352"/>
                    </a:cubicBezTo>
                    <a:cubicBezTo>
                      <a:pt x="25462" y="66353"/>
                      <a:pt x="25420" y="66353"/>
                      <a:pt x="25380" y="66356"/>
                    </a:cubicBezTo>
                    <a:cubicBezTo>
                      <a:pt x="25347" y="66357"/>
                      <a:pt x="25317" y="66357"/>
                      <a:pt x="25286" y="66358"/>
                    </a:cubicBezTo>
                    <a:lnTo>
                      <a:pt x="25159" y="66363"/>
                    </a:lnTo>
                    <a:cubicBezTo>
                      <a:pt x="25129" y="66364"/>
                      <a:pt x="25098" y="66364"/>
                      <a:pt x="25068" y="66365"/>
                    </a:cubicBezTo>
                    <a:cubicBezTo>
                      <a:pt x="25026" y="66367"/>
                      <a:pt x="24984" y="66368"/>
                      <a:pt x="24940" y="66370"/>
                    </a:cubicBezTo>
                    <a:cubicBezTo>
                      <a:pt x="24910" y="66371"/>
                      <a:pt x="24880" y="66373"/>
                      <a:pt x="24848" y="66373"/>
                    </a:cubicBezTo>
                    <a:cubicBezTo>
                      <a:pt x="24806" y="66374"/>
                      <a:pt x="24766" y="66377"/>
                      <a:pt x="24724" y="66379"/>
                    </a:cubicBezTo>
                    <a:cubicBezTo>
                      <a:pt x="24697" y="66380"/>
                      <a:pt x="24673" y="66381"/>
                      <a:pt x="24647" y="66381"/>
                    </a:cubicBezTo>
                    <a:cubicBezTo>
                      <a:pt x="24642" y="66381"/>
                      <a:pt x="24636" y="66381"/>
                      <a:pt x="24630" y="66382"/>
                    </a:cubicBezTo>
                    <a:cubicBezTo>
                      <a:pt x="24589" y="66385"/>
                      <a:pt x="24549" y="66387"/>
                      <a:pt x="24508" y="66388"/>
                    </a:cubicBezTo>
                    <a:cubicBezTo>
                      <a:pt x="24476" y="66390"/>
                      <a:pt x="24442" y="66392"/>
                      <a:pt x="24411" y="66394"/>
                    </a:cubicBezTo>
                    <a:cubicBezTo>
                      <a:pt x="24371" y="66396"/>
                      <a:pt x="24332" y="66399"/>
                      <a:pt x="24295" y="66402"/>
                    </a:cubicBezTo>
                    <a:cubicBezTo>
                      <a:pt x="24260" y="66403"/>
                      <a:pt x="24226" y="66406"/>
                      <a:pt x="24191" y="66408"/>
                    </a:cubicBezTo>
                    <a:cubicBezTo>
                      <a:pt x="24154" y="66410"/>
                      <a:pt x="24117" y="66411"/>
                      <a:pt x="24080" y="66415"/>
                    </a:cubicBezTo>
                    <a:cubicBezTo>
                      <a:pt x="24044" y="66417"/>
                      <a:pt x="24009" y="66419"/>
                      <a:pt x="23972" y="66422"/>
                    </a:cubicBezTo>
                    <a:cubicBezTo>
                      <a:pt x="23936" y="66425"/>
                      <a:pt x="23900" y="66428"/>
                      <a:pt x="23864" y="66429"/>
                    </a:cubicBezTo>
                    <a:cubicBezTo>
                      <a:pt x="23827" y="66432"/>
                      <a:pt x="23791" y="66435"/>
                      <a:pt x="23754" y="66438"/>
                    </a:cubicBezTo>
                    <a:lnTo>
                      <a:pt x="23645" y="66446"/>
                    </a:lnTo>
                    <a:lnTo>
                      <a:pt x="23536" y="66455"/>
                    </a:lnTo>
                    <a:cubicBezTo>
                      <a:pt x="23531" y="66455"/>
                      <a:pt x="23528" y="66455"/>
                      <a:pt x="23524" y="66457"/>
                    </a:cubicBezTo>
                    <a:cubicBezTo>
                      <a:pt x="23516" y="66457"/>
                      <a:pt x="23508" y="66458"/>
                      <a:pt x="23500" y="66458"/>
                    </a:cubicBezTo>
                    <a:cubicBezTo>
                      <a:pt x="23172" y="63822"/>
                      <a:pt x="22926" y="61180"/>
                      <a:pt x="22711" y="58528"/>
                    </a:cubicBezTo>
                    <a:cubicBezTo>
                      <a:pt x="22433" y="55126"/>
                      <a:pt x="22176" y="51724"/>
                      <a:pt x="21840" y="48328"/>
                    </a:cubicBezTo>
                    <a:cubicBezTo>
                      <a:pt x="21655" y="46446"/>
                      <a:pt x="21444" y="44566"/>
                      <a:pt x="21196" y="42689"/>
                    </a:cubicBezTo>
                    <a:cubicBezTo>
                      <a:pt x="21762" y="42643"/>
                      <a:pt x="22328" y="42586"/>
                      <a:pt x="22892" y="42518"/>
                    </a:cubicBezTo>
                    <a:cubicBezTo>
                      <a:pt x="23050" y="42501"/>
                      <a:pt x="23057" y="42259"/>
                      <a:pt x="22909" y="42259"/>
                    </a:cubicBezTo>
                    <a:cubicBezTo>
                      <a:pt x="22904" y="42259"/>
                      <a:pt x="22898" y="42259"/>
                      <a:pt x="22892" y="42260"/>
                    </a:cubicBezTo>
                    <a:cubicBezTo>
                      <a:pt x="21659" y="42408"/>
                      <a:pt x="20424" y="42506"/>
                      <a:pt x="19186" y="42553"/>
                    </a:cubicBezTo>
                    <a:cubicBezTo>
                      <a:pt x="19112" y="42552"/>
                      <a:pt x="19038" y="42549"/>
                      <a:pt x="18963" y="42546"/>
                    </a:cubicBezTo>
                    <a:cubicBezTo>
                      <a:pt x="18960" y="42546"/>
                      <a:pt x="18958" y="42546"/>
                      <a:pt x="18955" y="42546"/>
                    </a:cubicBezTo>
                    <a:cubicBezTo>
                      <a:pt x="18934" y="42546"/>
                      <a:pt x="18915" y="42553"/>
                      <a:pt x="18898" y="42564"/>
                    </a:cubicBezTo>
                    <a:cubicBezTo>
                      <a:pt x="18377" y="42580"/>
                      <a:pt x="17854" y="42589"/>
                      <a:pt x="17331" y="42589"/>
                    </a:cubicBezTo>
                    <a:cubicBezTo>
                      <a:pt x="17182" y="42589"/>
                      <a:pt x="17033" y="42589"/>
                      <a:pt x="16885" y="42587"/>
                    </a:cubicBezTo>
                    <a:cubicBezTo>
                      <a:pt x="16884" y="42587"/>
                      <a:pt x="16883" y="42587"/>
                      <a:pt x="16883" y="42587"/>
                    </a:cubicBezTo>
                    <a:cubicBezTo>
                      <a:pt x="16718" y="42587"/>
                      <a:pt x="16718" y="42843"/>
                      <a:pt x="16885" y="42845"/>
                    </a:cubicBezTo>
                    <a:cubicBezTo>
                      <a:pt x="17047" y="42846"/>
                      <a:pt x="17210" y="42847"/>
                      <a:pt x="17373" y="42847"/>
                    </a:cubicBezTo>
                    <a:cubicBezTo>
                      <a:pt x="17854" y="42847"/>
                      <a:pt x="18335" y="42840"/>
                      <a:pt x="18816" y="42825"/>
                    </a:cubicBezTo>
                    <a:lnTo>
                      <a:pt x="18816" y="42825"/>
                    </a:lnTo>
                    <a:cubicBezTo>
                      <a:pt x="18500" y="45850"/>
                      <a:pt x="18289" y="48886"/>
                      <a:pt x="18064" y="51920"/>
                    </a:cubicBezTo>
                    <a:cubicBezTo>
                      <a:pt x="17833" y="55035"/>
                      <a:pt x="17605" y="58151"/>
                      <a:pt x="17417" y="61268"/>
                    </a:cubicBezTo>
                    <a:cubicBezTo>
                      <a:pt x="17310" y="63056"/>
                      <a:pt x="17212" y="64843"/>
                      <a:pt x="17147" y="66634"/>
                    </a:cubicBezTo>
                    <a:cubicBezTo>
                      <a:pt x="16873" y="66627"/>
                      <a:pt x="16597" y="66621"/>
                      <a:pt x="16323" y="66621"/>
                    </a:cubicBezTo>
                    <a:cubicBezTo>
                      <a:pt x="16194" y="66621"/>
                      <a:pt x="16067" y="66621"/>
                      <a:pt x="15938" y="66623"/>
                    </a:cubicBezTo>
                    <a:lnTo>
                      <a:pt x="15923" y="66623"/>
                    </a:lnTo>
                    <a:cubicBezTo>
                      <a:pt x="15863" y="66623"/>
                      <a:pt x="15802" y="66624"/>
                      <a:pt x="15743" y="66625"/>
                    </a:cubicBezTo>
                    <a:lnTo>
                      <a:pt x="15702" y="66625"/>
                    </a:lnTo>
                    <a:cubicBezTo>
                      <a:pt x="15650" y="66627"/>
                      <a:pt x="15598" y="66627"/>
                      <a:pt x="15546" y="66628"/>
                    </a:cubicBezTo>
                    <a:cubicBezTo>
                      <a:pt x="15523" y="66628"/>
                      <a:pt x="15503" y="66630"/>
                      <a:pt x="15481" y="66630"/>
                    </a:cubicBezTo>
                    <a:cubicBezTo>
                      <a:pt x="15434" y="66631"/>
                      <a:pt x="15389" y="66633"/>
                      <a:pt x="15342" y="66634"/>
                    </a:cubicBezTo>
                    <a:cubicBezTo>
                      <a:pt x="15315" y="66635"/>
                      <a:pt x="15288" y="66635"/>
                      <a:pt x="15259" y="66636"/>
                    </a:cubicBezTo>
                    <a:lnTo>
                      <a:pt x="15137" y="66641"/>
                    </a:lnTo>
                    <a:cubicBezTo>
                      <a:pt x="15105" y="66642"/>
                      <a:pt x="15071" y="66645"/>
                      <a:pt x="15040" y="66645"/>
                    </a:cubicBezTo>
                    <a:cubicBezTo>
                      <a:pt x="15001" y="66646"/>
                      <a:pt x="14965" y="66647"/>
                      <a:pt x="14928" y="66648"/>
                    </a:cubicBezTo>
                    <a:cubicBezTo>
                      <a:pt x="14891" y="66650"/>
                      <a:pt x="14856" y="66652"/>
                      <a:pt x="14820" y="66653"/>
                    </a:cubicBezTo>
                    <a:cubicBezTo>
                      <a:pt x="14785" y="66654"/>
                      <a:pt x="14749" y="66656"/>
                      <a:pt x="14715" y="66659"/>
                    </a:cubicBezTo>
                    <a:lnTo>
                      <a:pt x="14632" y="66663"/>
                    </a:lnTo>
                    <a:cubicBezTo>
                      <a:pt x="14622" y="66663"/>
                      <a:pt x="14612" y="66664"/>
                      <a:pt x="14603" y="66664"/>
                    </a:cubicBezTo>
                    <a:cubicBezTo>
                      <a:pt x="14593" y="66664"/>
                      <a:pt x="14583" y="66666"/>
                      <a:pt x="14574" y="66666"/>
                    </a:cubicBezTo>
                    <a:cubicBezTo>
                      <a:pt x="14549" y="66668"/>
                      <a:pt x="14523" y="66669"/>
                      <a:pt x="14499" y="66670"/>
                    </a:cubicBezTo>
                    <a:cubicBezTo>
                      <a:pt x="14460" y="66674"/>
                      <a:pt x="14423" y="66675"/>
                      <a:pt x="14385" y="66677"/>
                    </a:cubicBezTo>
                    <a:cubicBezTo>
                      <a:pt x="14350" y="66679"/>
                      <a:pt x="14315" y="66682"/>
                      <a:pt x="14281" y="66685"/>
                    </a:cubicBezTo>
                    <a:cubicBezTo>
                      <a:pt x="14243" y="66688"/>
                      <a:pt x="14205" y="66689"/>
                      <a:pt x="14169" y="66692"/>
                    </a:cubicBezTo>
                    <a:cubicBezTo>
                      <a:pt x="14134" y="66695"/>
                      <a:pt x="14100" y="66697"/>
                      <a:pt x="14065" y="66699"/>
                    </a:cubicBezTo>
                    <a:cubicBezTo>
                      <a:pt x="14026" y="66703"/>
                      <a:pt x="13990" y="66705"/>
                      <a:pt x="13953" y="66708"/>
                    </a:cubicBezTo>
                    <a:lnTo>
                      <a:pt x="13849" y="66717"/>
                    </a:lnTo>
                    <a:cubicBezTo>
                      <a:pt x="13813" y="66720"/>
                      <a:pt x="13775" y="66722"/>
                      <a:pt x="13739" y="66726"/>
                    </a:cubicBezTo>
                    <a:cubicBezTo>
                      <a:pt x="13704" y="66728"/>
                      <a:pt x="13669" y="66732"/>
                      <a:pt x="13632" y="66734"/>
                    </a:cubicBezTo>
                    <a:cubicBezTo>
                      <a:pt x="13596" y="66737"/>
                      <a:pt x="13559" y="66741"/>
                      <a:pt x="13523" y="66744"/>
                    </a:cubicBezTo>
                    <a:cubicBezTo>
                      <a:pt x="13487" y="66747"/>
                      <a:pt x="13451" y="66751"/>
                      <a:pt x="13416" y="66755"/>
                    </a:cubicBezTo>
                    <a:cubicBezTo>
                      <a:pt x="13380" y="66757"/>
                      <a:pt x="13344" y="66762"/>
                      <a:pt x="13306" y="66766"/>
                    </a:cubicBezTo>
                    <a:cubicBezTo>
                      <a:pt x="13271" y="66770"/>
                      <a:pt x="13235" y="66773"/>
                      <a:pt x="13200" y="66778"/>
                    </a:cubicBezTo>
                    <a:cubicBezTo>
                      <a:pt x="13164" y="66782"/>
                      <a:pt x="13128" y="66785"/>
                      <a:pt x="13091" y="66790"/>
                    </a:cubicBezTo>
                    <a:cubicBezTo>
                      <a:pt x="13056" y="66793"/>
                      <a:pt x="13020" y="66798"/>
                      <a:pt x="12985" y="66801"/>
                    </a:cubicBezTo>
                    <a:cubicBezTo>
                      <a:pt x="12963" y="66804"/>
                      <a:pt x="12942" y="66805"/>
                      <a:pt x="12920" y="66808"/>
                    </a:cubicBezTo>
                    <a:cubicBezTo>
                      <a:pt x="12905" y="66809"/>
                      <a:pt x="12890" y="66813"/>
                      <a:pt x="12875" y="66814"/>
                    </a:cubicBezTo>
                    <a:cubicBezTo>
                      <a:pt x="12861" y="66815"/>
                      <a:pt x="12846" y="66816"/>
                      <a:pt x="12832" y="66820"/>
                    </a:cubicBezTo>
                    <a:cubicBezTo>
                      <a:pt x="12812" y="66822"/>
                      <a:pt x="12793" y="66825"/>
                      <a:pt x="12774" y="66827"/>
                    </a:cubicBezTo>
                    <a:cubicBezTo>
                      <a:pt x="12739" y="66831"/>
                      <a:pt x="12706" y="66836"/>
                      <a:pt x="12671" y="66840"/>
                    </a:cubicBezTo>
                    <a:cubicBezTo>
                      <a:pt x="12638" y="64564"/>
                      <a:pt x="12630" y="62288"/>
                      <a:pt x="12637" y="60012"/>
                    </a:cubicBezTo>
                    <a:cubicBezTo>
                      <a:pt x="12653" y="54492"/>
                      <a:pt x="12758" y="48972"/>
                      <a:pt x="12815" y="43452"/>
                    </a:cubicBezTo>
                    <a:cubicBezTo>
                      <a:pt x="13431" y="42868"/>
                      <a:pt x="13925" y="42201"/>
                      <a:pt x="14135" y="41317"/>
                    </a:cubicBezTo>
                    <a:cubicBezTo>
                      <a:pt x="14307" y="40594"/>
                      <a:pt x="14269" y="39817"/>
                      <a:pt x="14115" y="39060"/>
                    </a:cubicBezTo>
                    <a:lnTo>
                      <a:pt x="14115" y="39057"/>
                    </a:lnTo>
                    <a:cubicBezTo>
                      <a:pt x="14708" y="39051"/>
                      <a:pt x="15301" y="39038"/>
                      <a:pt x="15893" y="39009"/>
                    </a:cubicBezTo>
                    <a:cubicBezTo>
                      <a:pt x="16350" y="38986"/>
                      <a:pt x="16807" y="38957"/>
                      <a:pt x="17263" y="38919"/>
                    </a:cubicBezTo>
                    <a:close/>
                    <a:moveTo>
                      <a:pt x="26382" y="66617"/>
                    </a:moveTo>
                    <a:cubicBezTo>
                      <a:pt x="26437" y="66617"/>
                      <a:pt x="26493" y="66618"/>
                      <a:pt x="26547" y="66619"/>
                    </a:cubicBezTo>
                    <a:cubicBezTo>
                      <a:pt x="26570" y="66619"/>
                      <a:pt x="26594" y="66621"/>
                      <a:pt x="26617" y="66621"/>
                    </a:cubicBezTo>
                    <a:cubicBezTo>
                      <a:pt x="26666" y="66623"/>
                      <a:pt x="26714" y="66623"/>
                      <a:pt x="26762" y="66624"/>
                    </a:cubicBezTo>
                    <a:cubicBezTo>
                      <a:pt x="26789" y="66624"/>
                      <a:pt x="26814" y="66625"/>
                      <a:pt x="26841" y="66627"/>
                    </a:cubicBezTo>
                    <a:lnTo>
                      <a:pt x="26976" y="66631"/>
                    </a:lnTo>
                    <a:cubicBezTo>
                      <a:pt x="27005" y="66633"/>
                      <a:pt x="27032" y="66633"/>
                      <a:pt x="27061" y="66634"/>
                    </a:cubicBezTo>
                    <a:cubicBezTo>
                      <a:pt x="27104" y="66635"/>
                      <a:pt x="27147" y="66636"/>
                      <a:pt x="27190" y="66639"/>
                    </a:cubicBezTo>
                    <a:cubicBezTo>
                      <a:pt x="27220" y="66640"/>
                      <a:pt x="27249" y="66641"/>
                      <a:pt x="27281" y="66642"/>
                    </a:cubicBezTo>
                    <a:cubicBezTo>
                      <a:pt x="27323" y="66645"/>
                      <a:pt x="27363" y="66647"/>
                      <a:pt x="27405" y="66648"/>
                    </a:cubicBezTo>
                    <a:cubicBezTo>
                      <a:pt x="27437" y="66650"/>
                      <a:pt x="27469" y="66652"/>
                      <a:pt x="27501" y="66654"/>
                    </a:cubicBezTo>
                    <a:cubicBezTo>
                      <a:pt x="27540" y="66656"/>
                      <a:pt x="27579" y="66659"/>
                      <a:pt x="27620" y="66660"/>
                    </a:cubicBezTo>
                    <a:cubicBezTo>
                      <a:pt x="27653" y="66662"/>
                      <a:pt x="27688" y="66664"/>
                      <a:pt x="27722" y="66666"/>
                    </a:cubicBezTo>
                    <a:cubicBezTo>
                      <a:pt x="27759" y="66669"/>
                      <a:pt x="27797" y="66670"/>
                      <a:pt x="27833" y="66674"/>
                    </a:cubicBezTo>
                    <a:lnTo>
                      <a:pt x="27844" y="66674"/>
                    </a:lnTo>
                    <a:cubicBezTo>
                      <a:pt x="27880" y="66676"/>
                      <a:pt x="27914" y="66678"/>
                      <a:pt x="27950" y="66681"/>
                    </a:cubicBezTo>
                    <a:cubicBezTo>
                      <a:pt x="27982" y="66683"/>
                      <a:pt x="28014" y="66684"/>
                      <a:pt x="28047" y="66688"/>
                    </a:cubicBezTo>
                    <a:cubicBezTo>
                      <a:pt x="28087" y="66691"/>
                      <a:pt x="28127" y="66693"/>
                      <a:pt x="28169" y="66698"/>
                    </a:cubicBezTo>
                    <a:cubicBezTo>
                      <a:pt x="28199" y="66700"/>
                      <a:pt x="28229" y="66703"/>
                      <a:pt x="28259" y="66705"/>
                    </a:cubicBezTo>
                    <a:cubicBezTo>
                      <a:pt x="28300" y="66708"/>
                      <a:pt x="28343" y="66712"/>
                      <a:pt x="28383" y="66717"/>
                    </a:cubicBezTo>
                    <a:cubicBezTo>
                      <a:pt x="28413" y="66720"/>
                      <a:pt x="28442" y="66722"/>
                      <a:pt x="28473" y="66726"/>
                    </a:cubicBezTo>
                    <a:cubicBezTo>
                      <a:pt x="28513" y="66729"/>
                      <a:pt x="28553" y="66733"/>
                      <a:pt x="28593" y="66736"/>
                    </a:cubicBezTo>
                    <a:cubicBezTo>
                      <a:pt x="28601" y="66739"/>
                      <a:pt x="28610" y="66739"/>
                      <a:pt x="28618" y="66740"/>
                    </a:cubicBezTo>
                    <a:cubicBezTo>
                      <a:pt x="28641" y="66743"/>
                      <a:pt x="28663" y="66744"/>
                      <a:pt x="28686" y="66747"/>
                    </a:cubicBezTo>
                    <a:cubicBezTo>
                      <a:pt x="28688" y="66747"/>
                      <a:pt x="28692" y="66747"/>
                      <a:pt x="28693" y="66749"/>
                    </a:cubicBezTo>
                    <a:cubicBezTo>
                      <a:pt x="28709" y="66750"/>
                      <a:pt x="28724" y="66751"/>
                      <a:pt x="28741" y="66755"/>
                    </a:cubicBezTo>
                    <a:cubicBezTo>
                      <a:pt x="28757" y="66756"/>
                      <a:pt x="28773" y="66757"/>
                      <a:pt x="28789" y="66761"/>
                    </a:cubicBezTo>
                    <a:lnTo>
                      <a:pt x="28876" y="66769"/>
                    </a:lnTo>
                    <a:cubicBezTo>
                      <a:pt x="28885" y="66770"/>
                      <a:pt x="28892" y="66770"/>
                      <a:pt x="28901" y="66772"/>
                    </a:cubicBezTo>
                    <a:cubicBezTo>
                      <a:pt x="28936" y="66776"/>
                      <a:pt x="28968" y="66779"/>
                      <a:pt x="29004" y="66784"/>
                    </a:cubicBezTo>
                    <a:cubicBezTo>
                      <a:pt x="29041" y="66787"/>
                      <a:pt x="29077" y="66792"/>
                      <a:pt x="29116" y="66797"/>
                    </a:cubicBezTo>
                    <a:cubicBezTo>
                      <a:pt x="29118" y="66797"/>
                      <a:pt x="29121" y="66797"/>
                      <a:pt x="29124" y="66798"/>
                    </a:cubicBezTo>
                    <a:lnTo>
                      <a:pt x="29193" y="66807"/>
                    </a:lnTo>
                    <a:cubicBezTo>
                      <a:pt x="29239" y="66813"/>
                      <a:pt x="29281" y="66819"/>
                      <a:pt x="29327" y="66825"/>
                    </a:cubicBezTo>
                    <a:cubicBezTo>
                      <a:pt x="29330" y="66825"/>
                      <a:pt x="29333" y="66825"/>
                      <a:pt x="29336" y="66826"/>
                    </a:cubicBezTo>
                    <a:cubicBezTo>
                      <a:pt x="29345" y="66827"/>
                      <a:pt x="29357" y="66828"/>
                      <a:pt x="29367" y="66830"/>
                    </a:cubicBezTo>
                    <a:lnTo>
                      <a:pt x="29367" y="66842"/>
                    </a:lnTo>
                    <a:cubicBezTo>
                      <a:pt x="29369" y="66867"/>
                      <a:pt x="29369" y="66894"/>
                      <a:pt x="29369" y="66919"/>
                    </a:cubicBezTo>
                    <a:lnTo>
                      <a:pt x="29369" y="66945"/>
                    </a:lnTo>
                    <a:lnTo>
                      <a:pt x="29369" y="67003"/>
                    </a:lnTo>
                    <a:lnTo>
                      <a:pt x="29369" y="67038"/>
                    </a:lnTo>
                    <a:lnTo>
                      <a:pt x="29369" y="67047"/>
                    </a:lnTo>
                    <a:cubicBezTo>
                      <a:pt x="29369" y="67153"/>
                      <a:pt x="29366" y="67259"/>
                      <a:pt x="29365" y="67365"/>
                    </a:cubicBezTo>
                    <a:cubicBezTo>
                      <a:pt x="29363" y="67402"/>
                      <a:pt x="29363" y="67441"/>
                      <a:pt x="29362" y="67478"/>
                    </a:cubicBezTo>
                    <a:cubicBezTo>
                      <a:pt x="29362" y="67489"/>
                      <a:pt x="29362" y="67501"/>
                      <a:pt x="29360" y="67513"/>
                    </a:cubicBezTo>
                    <a:cubicBezTo>
                      <a:pt x="29359" y="67581"/>
                      <a:pt x="29356" y="67650"/>
                      <a:pt x="29355" y="67717"/>
                    </a:cubicBezTo>
                    <a:cubicBezTo>
                      <a:pt x="29355" y="67739"/>
                      <a:pt x="29353" y="67761"/>
                      <a:pt x="29353" y="67783"/>
                    </a:cubicBezTo>
                    <a:cubicBezTo>
                      <a:pt x="29193" y="67767"/>
                      <a:pt x="29034" y="67752"/>
                      <a:pt x="28874" y="67739"/>
                    </a:cubicBezTo>
                    <a:cubicBezTo>
                      <a:pt x="28829" y="67737"/>
                      <a:pt x="28786" y="67732"/>
                      <a:pt x="28741" y="67729"/>
                    </a:cubicBezTo>
                    <a:cubicBezTo>
                      <a:pt x="28698" y="67726"/>
                      <a:pt x="28652" y="67723"/>
                      <a:pt x="28608" y="67719"/>
                    </a:cubicBezTo>
                    <a:cubicBezTo>
                      <a:pt x="28016" y="67676"/>
                      <a:pt x="27423" y="67655"/>
                      <a:pt x="26830" y="67651"/>
                    </a:cubicBezTo>
                    <a:cubicBezTo>
                      <a:pt x="26760" y="67650"/>
                      <a:pt x="26690" y="67650"/>
                      <a:pt x="26619" y="67650"/>
                    </a:cubicBezTo>
                    <a:cubicBezTo>
                      <a:pt x="26549" y="67650"/>
                      <a:pt x="26478" y="67650"/>
                      <a:pt x="26408" y="67651"/>
                    </a:cubicBezTo>
                    <a:cubicBezTo>
                      <a:pt x="26364" y="67651"/>
                      <a:pt x="26320" y="67651"/>
                      <a:pt x="26275" y="67652"/>
                    </a:cubicBezTo>
                    <a:cubicBezTo>
                      <a:pt x="26230" y="67652"/>
                      <a:pt x="26186" y="67652"/>
                      <a:pt x="26141" y="67653"/>
                    </a:cubicBezTo>
                    <a:cubicBezTo>
                      <a:pt x="25499" y="67662"/>
                      <a:pt x="24856" y="67688"/>
                      <a:pt x="24213" y="67727"/>
                    </a:cubicBezTo>
                    <a:cubicBezTo>
                      <a:pt x="24202" y="67727"/>
                      <a:pt x="24190" y="67729"/>
                      <a:pt x="24179" y="67729"/>
                    </a:cubicBezTo>
                    <a:cubicBezTo>
                      <a:pt x="24147" y="67731"/>
                      <a:pt x="24114" y="67733"/>
                      <a:pt x="24081" y="67734"/>
                    </a:cubicBezTo>
                    <a:cubicBezTo>
                      <a:pt x="24038" y="67738"/>
                      <a:pt x="23993" y="67740"/>
                      <a:pt x="23950" y="67744"/>
                    </a:cubicBezTo>
                    <a:cubicBezTo>
                      <a:pt x="23855" y="67749"/>
                      <a:pt x="23762" y="67756"/>
                      <a:pt x="23668" y="67763"/>
                    </a:cubicBezTo>
                    <a:cubicBezTo>
                      <a:pt x="23623" y="67767"/>
                      <a:pt x="23579" y="67771"/>
                      <a:pt x="23533" y="67774"/>
                    </a:cubicBezTo>
                    <a:cubicBezTo>
                      <a:pt x="23489" y="67777"/>
                      <a:pt x="23445" y="67780"/>
                      <a:pt x="23401" y="67784"/>
                    </a:cubicBezTo>
                    <a:cubicBezTo>
                      <a:pt x="23204" y="67797"/>
                      <a:pt x="23007" y="67813"/>
                      <a:pt x="22809" y="67831"/>
                    </a:cubicBezTo>
                    <a:cubicBezTo>
                      <a:pt x="22798" y="67588"/>
                      <a:pt x="22787" y="67347"/>
                      <a:pt x="22787" y="67104"/>
                    </a:cubicBezTo>
                    <a:cubicBezTo>
                      <a:pt x="22787" y="67014"/>
                      <a:pt x="22791" y="66923"/>
                      <a:pt x="22795" y="66833"/>
                    </a:cubicBezTo>
                    <a:cubicBezTo>
                      <a:pt x="22795" y="66821"/>
                      <a:pt x="22796" y="66809"/>
                      <a:pt x="22796" y="66798"/>
                    </a:cubicBezTo>
                    <a:lnTo>
                      <a:pt x="22796" y="66792"/>
                    </a:lnTo>
                    <a:cubicBezTo>
                      <a:pt x="22952" y="66776"/>
                      <a:pt x="23105" y="66762"/>
                      <a:pt x="23261" y="66747"/>
                    </a:cubicBezTo>
                    <a:cubicBezTo>
                      <a:pt x="23304" y="66743"/>
                      <a:pt x="23348" y="66740"/>
                      <a:pt x="23393" y="66735"/>
                    </a:cubicBezTo>
                    <a:cubicBezTo>
                      <a:pt x="23439" y="66732"/>
                      <a:pt x="23486" y="66727"/>
                      <a:pt x="23532" y="66724"/>
                    </a:cubicBezTo>
                    <a:cubicBezTo>
                      <a:pt x="23639" y="66715"/>
                      <a:pt x="23748" y="66706"/>
                      <a:pt x="23855" y="66699"/>
                    </a:cubicBezTo>
                    <a:cubicBezTo>
                      <a:pt x="23898" y="66697"/>
                      <a:pt x="23941" y="66693"/>
                      <a:pt x="23983" y="66691"/>
                    </a:cubicBezTo>
                    <a:lnTo>
                      <a:pt x="23987" y="66691"/>
                    </a:lnTo>
                    <a:cubicBezTo>
                      <a:pt x="24031" y="66688"/>
                      <a:pt x="24075" y="66685"/>
                      <a:pt x="24119" y="66682"/>
                    </a:cubicBezTo>
                    <a:cubicBezTo>
                      <a:pt x="24213" y="66676"/>
                      <a:pt x="24307" y="66670"/>
                      <a:pt x="24404" y="66664"/>
                    </a:cubicBezTo>
                    <a:cubicBezTo>
                      <a:pt x="24974" y="66632"/>
                      <a:pt x="25543" y="66617"/>
                      <a:pt x="26116" y="66617"/>
                    </a:cubicBezTo>
                    <a:close/>
                    <a:moveTo>
                      <a:pt x="16383" y="66887"/>
                    </a:moveTo>
                    <a:cubicBezTo>
                      <a:pt x="16421" y="66887"/>
                      <a:pt x="16459" y="66887"/>
                      <a:pt x="16495" y="66889"/>
                    </a:cubicBezTo>
                    <a:cubicBezTo>
                      <a:pt x="16530" y="66889"/>
                      <a:pt x="16563" y="66889"/>
                      <a:pt x="16598" y="66891"/>
                    </a:cubicBezTo>
                    <a:lnTo>
                      <a:pt x="16642" y="66891"/>
                    </a:lnTo>
                    <a:cubicBezTo>
                      <a:pt x="16664" y="66891"/>
                      <a:pt x="16686" y="66891"/>
                      <a:pt x="16706" y="66892"/>
                    </a:cubicBezTo>
                    <a:cubicBezTo>
                      <a:pt x="16728" y="66892"/>
                      <a:pt x="16751" y="66892"/>
                      <a:pt x="16773" y="66893"/>
                    </a:cubicBezTo>
                    <a:lnTo>
                      <a:pt x="16813" y="66893"/>
                    </a:lnTo>
                    <a:cubicBezTo>
                      <a:pt x="16844" y="66893"/>
                      <a:pt x="16877" y="66895"/>
                      <a:pt x="16908" y="66895"/>
                    </a:cubicBezTo>
                    <a:lnTo>
                      <a:pt x="16918" y="66895"/>
                    </a:lnTo>
                    <a:cubicBezTo>
                      <a:pt x="16954" y="66896"/>
                      <a:pt x="16990" y="66896"/>
                      <a:pt x="17028" y="66898"/>
                    </a:cubicBezTo>
                    <a:cubicBezTo>
                      <a:pt x="17062" y="66900"/>
                      <a:pt x="17097" y="66900"/>
                      <a:pt x="17130" y="66901"/>
                    </a:cubicBezTo>
                    <a:lnTo>
                      <a:pt x="17139" y="66901"/>
                    </a:lnTo>
                    <a:cubicBezTo>
                      <a:pt x="17173" y="66902"/>
                      <a:pt x="17207" y="66902"/>
                      <a:pt x="17240" y="66903"/>
                    </a:cubicBezTo>
                    <a:cubicBezTo>
                      <a:pt x="17249" y="66903"/>
                      <a:pt x="17260" y="66903"/>
                      <a:pt x="17268" y="66906"/>
                    </a:cubicBezTo>
                    <a:cubicBezTo>
                      <a:pt x="17294" y="66907"/>
                      <a:pt x="17320" y="66907"/>
                      <a:pt x="17347" y="66908"/>
                    </a:cubicBezTo>
                    <a:cubicBezTo>
                      <a:pt x="17368" y="66909"/>
                      <a:pt x="17391" y="66909"/>
                      <a:pt x="17413" y="66912"/>
                    </a:cubicBezTo>
                    <a:cubicBezTo>
                      <a:pt x="17428" y="66912"/>
                      <a:pt x="17441" y="66912"/>
                      <a:pt x="17455" y="66913"/>
                    </a:cubicBezTo>
                    <a:cubicBezTo>
                      <a:pt x="17481" y="66914"/>
                      <a:pt x="17506" y="66914"/>
                      <a:pt x="17532" y="66915"/>
                    </a:cubicBezTo>
                    <a:cubicBezTo>
                      <a:pt x="17578" y="66917"/>
                      <a:pt x="17625" y="66920"/>
                      <a:pt x="17672" y="66921"/>
                    </a:cubicBezTo>
                    <a:lnTo>
                      <a:pt x="17675" y="66921"/>
                    </a:lnTo>
                    <a:cubicBezTo>
                      <a:pt x="17741" y="66924"/>
                      <a:pt x="17805" y="66927"/>
                      <a:pt x="17870" y="66930"/>
                    </a:cubicBezTo>
                    <a:cubicBezTo>
                      <a:pt x="17904" y="66931"/>
                      <a:pt x="17939" y="66932"/>
                      <a:pt x="17971" y="66936"/>
                    </a:cubicBezTo>
                    <a:cubicBezTo>
                      <a:pt x="17971" y="66938"/>
                      <a:pt x="17973" y="66942"/>
                      <a:pt x="17973" y="66944"/>
                    </a:cubicBezTo>
                    <a:lnTo>
                      <a:pt x="17973" y="66950"/>
                    </a:lnTo>
                    <a:cubicBezTo>
                      <a:pt x="17980" y="67014"/>
                      <a:pt x="17985" y="67077"/>
                      <a:pt x="17988" y="67141"/>
                    </a:cubicBezTo>
                    <a:cubicBezTo>
                      <a:pt x="17994" y="67231"/>
                      <a:pt x="17998" y="67320"/>
                      <a:pt x="18002" y="67408"/>
                    </a:cubicBezTo>
                    <a:cubicBezTo>
                      <a:pt x="18004" y="67435"/>
                      <a:pt x="18004" y="67460"/>
                      <a:pt x="18005" y="67488"/>
                    </a:cubicBezTo>
                    <a:cubicBezTo>
                      <a:pt x="18006" y="67559"/>
                      <a:pt x="18009" y="67632"/>
                      <a:pt x="18009" y="67703"/>
                    </a:cubicBezTo>
                    <a:cubicBezTo>
                      <a:pt x="18010" y="67794"/>
                      <a:pt x="18012" y="67882"/>
                      <a:pt x="18012" y="67971"/>
                    </a:cubicBezTo>
                    <a:cubicBezTo>
                      <a:pt x="17802" y="67964"/>
                      <a:pt x="17590" y="67957"/>
                      <a:pt x="17379" y="67951"/>
                    </a:cubicBezTo>
                    <a:cubicBezTo>
                      <a:pt x="17333" y="67950"/>
                      <a:pt x="17287" y="67948"/>
                      <a:pt x="17242" y="67948"/>
                    </a:cubicBezTo>
                    <a:cubicBezTo>
                      <a:pt x="17198" y="67947"/>
                      <a:pt x="17155" y="67947"/>
                      <a:pt x="17111" y="67946"/>
                    </a:cubicBezTo>
                    <a:lnTo>
                      <a:pt x="16872" y="67941"/>
                    </a:lnTo>
                    <a:cubicBezTo>
                      <a:pt x="16827" y="67941"/>
                      <a:pt x="16784" y="67940"/>
                      <a:pt x="16739" y="67940"/>
                    </a:cubicBezTo>
                    <a:cubicBezTo>
                      <a:pt x="16693" y="67940"/>
                      <a:pt x="16650" y="67939"/>
                      <a:pt x="16605" y="67939"/>
                    </a:cubicBezTo>
                    <a:cubicBezTo>
                      <a:pt x="16448" y="67937"/>
                      <a:pt x="16290" y="67936"/>
                      <a:pt x="16133" y="67936"/>
                    </a:cubicBezTo>
                    <a:cubicBezTo>
                      <a:pt x="15913" y="67936"/>
                      <a:pt x="15694" y="67938"/>
                      <a:pt x="15475" y="67941"/>
                    </a:cubicBezTo>
                    <a:cubicBezTo>
                      <a:pt x="15209" y="67946"/>
                      <a:pt x="14942" y="67953"/>
                      <a:pt x="14677" y="67963"/>
                    </a:cubicBezTo>
                    <a:cubicBezTo>
                      <a:pt x="14632" y="67964"/>
                      <a:pt x="14588" y="67965"/>
                      <a:pt x="14544" y="67969"/>
                    </a:cubicBezTo>
                    <a:cubicBezTo>
                      <a:pt x="14499" y="67970"/>
                      <a:pt x="14455" y="67973"/>
                      <a:pt x="14411" y="67975"/>
                    </a:cubicBezTo>
                    <a:cubicBezTo>
                      <a:pt x="13878" y="67999"/>
                      <a:pt x="13346" y="68035"/>
                      <a:pt x="12817" y="68087"/>
                    </a:cubicBezTo>
                    <a:cubicBezTo>
                      <a:pt x="12777" y="68092"/>
                      <a:pt x="12735" y="68096"/>
                      <a:pt x="12694" y="68100"/>
                    </a:cubicBezTo>
                    <a:cubicBezTo>
                      <a:pt x="12649" y="68105"/>
                      <a:pt x="12606" y="68109"/>
                      <a:pt x="12561" y="68115"/>
                    </a:cubicBezTo>
                    <a:cubicBezTo>
                      <a:pt x="12515" y="68120"/>
                      <a:pt x="12472" y="68125"/>
                      <a:pt x="12427" y="68129"/>
                    </a:cubicBezTo>
                    <a:cubicBezTo>
                      <a:pt x="12109" y="68166"/>
                      <a:pt x="11791" y="68208"/>
                      <a:pt x="11476" y="68255"/>
                    </a:cubicBezTo>
                    <a:cubicBezTo>
                      <a:pt x="11459" y="68055"/>
                      <a:pt x="11443" y="67854"/>
                      <a:pt x="11430" y="67652"/>
                    </a:cubicBezTo>
                    <a:cubicBezTo>
                      <a:pt x="11424" y="67564"/>
                      <a:pt x="11418" y="67476"/>
                      <a:pt x="11413" y="67385"/>
                    </a:cubicBezTo>
                    <a:cubicBezTo>
                      <a:pt x="11412" y="67360"/>
                      <a:pt x="11412" y="67332"/>
                      <a:pt x="11412" y="67306"/>
                    </a:cubicBezTo>
                    <a:lnTo>
                      <a:pt x="11413" y="67306"/>
                    </a:lnTo>
                    <a:cubicBezTo>
                      <a:pt x="11434" y="67301"/>
                      <a:pt x="11454" y="67298"/>
                      <a:pt x="11474" y="67295"/>
                    </a:cubicBezTo>
                    <a:cubicBezTo>
                      <a:pt x="11517" y="67286"/>
                      <a:pt x="11561" y="67278"/>
                      <a:pt x="11603" y="67271"/>
                    </a:cubicBezTo>
                    <a:cubicBezTo>
                      <a:pt x="11640" y="67263"/>
                      <a:pt x="11677" y="67257"/>
                      <a:pt x="11715" y="67250"/>
                    </a:cubicBezTo>
                    <a:cubicBezTo>
                      <a:pt x="11751" y="67245"/>
                      <a:pt x="11788" y="67239"/>
                      <a:pt x="11823" y="67232"/>
                    </a:cubicBezTo>
                    <a:lnTo>
                      <a:pt x="11900" y="67219"/>
                    </a:lnTo>
                    <a:lnTo>
                      <a:pt x="11927" y="67214"/>
                    </a:lnTo>
                    <a:cubicBezTo>
                      <a:pt x="11962" y="67209"/>
                      <a:pt x="11997" y="67203"/>
                      <a:pt x="12031" y="67198"/>
                    </a:cubicBezTo>
                    <a:cubicBezTo>
                      <a:pt x="12066" y="67192"/>
                      <a:pt x="12101" y="67187"/>
                      <a:pt x="12136" y="67182"/>
                    </a:cubicBezTo>
                    <a:cubicBezTo>
                      <a:pt x="12168" y="67176"/>
                      <a:pt x="12202" y="67173"/>
                      <a:pt x="12236" y="67168"/>
                    </a:cubicBezTo>
                    <a:cubicBezTo>
                      <a:pt x="12265" y="67163"/>
                      <a:pt x="12293" y="67159"/>
                      <a:pt x="12322" y="67155"/>
                    </a:cubicBezTo>
                    <a:cubicBezTo>
                      <a:pt x="12331" y="67153"/>
                      <a:pt x="12340" y="67152"/>
                      <a:pt x="12351" y="67151"/>
                    </a:cubicBezTo>
                    <a:cubicBezTo>
                      <a:pt x="12370" y="67147"/>
                      <a:pt x="12391" y="67145"/>
                      <a:pt x="12410" y="67141"/>
                    </a:cubicBezTo>
                    <a:cubicBezTo>
                      <a:pt x="12412" y="67141"/>
                      <a:pt x="12416" y="67140"/>
                      <a:pt x="12418" y="67140"/>
                    </a:cubicBezTo>
                    <a:cubicBezTo>
                      <a:pt x="12456" y="67134"/>
                      <a:pt x="12493" y="67130"/>
                      <a:pt x="12532" y="67124"/>
                    </a:cubicBezTo>
                    <a:cubicBezTo>
                      <a:pt x="12536" y="67124"/>
                      <a:pt x="12539" y="67123"/>
                      <a:pt x="12543" y="67123"/>
                    </a:cubicBezTo>
                    <a:cubicBezTo>
                      <a:pt x="12549" y="67123"/>
                      <a:pt x="12554" y="67122"/>
                      <a:pt x="12559" y="67122"/>
                    </a:cubicBezTo>
                    <a:cubicBezTo>
                      <a:pt x="12561" y="67122"/>
                      <a:pt x="12565" y="67122"/>
                      <a:pt x="12568" y="67120"/>
                    </a:cubicBezTo>
                    <a:cubicBezTo>
                      <a:pt x="12583" y="67118"/>
                      <a:pt x="12595" y="67116"/>
                      <a:pt x="12609" y="67115"/>
                    </a:cubicBezTo>
                    <a:cubicBezTo>
                      <a:pt x="12631" y="67111"/>
                      <a:pt x="12655" y="67109"/>
                      <a:pt x="12677" y="67105"/>
                    </a:cubicBezTo>
                    <a:cubicBezTo>
                      <a:pt x="12691" y="67104"/>
                      <a:pt x="12707" y="67101"/>
                      <a:pt x="12722" y="67100"/>
                    </a:cubicBezTo>
                    <a:cubicBezTo>
                      <a:pt x="12735" y="67098"/>
                      <a:pt x="12749" y="67097"/>
                      <a:pt x="12763" y="67095"/>
                    </a:cubicBezTo>
                    <a:cubicBezTo>
                      <a:pt x="12795" y="67091"/>
                      <a:pt x="12828" y="67087"/>
                      <a:pt x="12861" y="67083"/>
                    </a:cubicBezTo>
                    <a:cubicBezTo>
                      <a:pt x="12896" y="67080"/>
                      <a:pt x="12929" y="67075"/>
                      <a:pt x="12963" y="67071"/>
                    </a:cubicBezTo>
                    <a:cubicBezTo>
                      <a:pt x="13006" y="67066"/>
                      <a:pt x="13047" y="67060"/>
                      <a:pt x="13089" y="67057"/>
                    </a:cubicBezTo>
                    <a:lnTo>
                      <a:pt x="13171" y="67047"/>
                    </a:lnTo>
                    <a:lnTo>
                      <a:pt x="13302" y="67035"/>
                    </a:lnTo>
                    <a:lnTo>
                      <a:pt x="13385" y="67025"/>
                    </a:lnTo>
                    <a:cubicBezTo>
                      <a:pt x="13425" y="67022"/>
                      <a:pt x="13467" y="67017"/>
                      <a:pt x="13509" y="67014"/>
                    </a:cubicBezTo>
                    <a:lnTo>
                      <a:pt x="13600" y="67006"/>
                    </a:lnTo>
                    <a:cubicBezTo>
                      <a:pt x="13639" y="67002"/>
                      <a:pt x="13676" y="66999"/>
                      <a:pt x="13714" y="66995"/>
                    </a:cubicBezTo>
                    <a:cubicBezTo>
                      <a:pt x="13747" y="66993"/>
                      <a:pt x="13780" y="66989"/>
                      <a:pt x="13815" y="66987"/>
                    </a:cubicBezTo>
                    <a:cubicBezTo>
                      <a:pt x="13850" y="66983"/>
                      <a:pt x="13885" y="66981"/>
                      <a:pt x="13921" y="66978"/>
                    </a:cubicBezTo>
                    <a:lnTo>
                      <a:pt x="14030" y="66970"/>
                    </a:lnTo>
                    <a:cubicBezTo>
                      <a:pt x="14064" y="66966"/>
                      <a:pt x="14098" y="66965"/>
                      <a:pt x="14132" y="66961"/>
                    </a:cubicBezTo>
                    <a:cubicBezTo>
                      <a:pt x="14169" y="66959"/>
                      <a:pt x="14205" y="66956"/>
                      <a:pt x="14243" y="66954"/>
                    </a:cubicBezTo>
                    <a:cubicBezTo>
                      <a:pt x="14277" y="66952"/>
                      <a:pt x="14310" y="66950"/>
                      <a:pt x="14343" y="66949"/>
                    </a:cubicBezTo>
                    <a:cubicBezTo>
                      <a:pt x="14356" y="66948"/>
                      <a:pt x="14370" y="66948"/>
                      <a:pt x="14383" y="66946"/>
                    </a:cubicBezTo>
                    <a:cubicBezTo>
                      <a:pt x="14397" y="66944"/>
                      <a:pt x="14412" y="66944"/>
                      <a:pt x="14424" y="66943"/>
                    </a:cubicBezTo>
                    <a:cubicBezTo>
                      <a:pt x="14435" y="66943"/>
                      <a:pt x="14445" y="66942"/>
                      <a:pt x="14455" y="66942"/>
                    </a:cubicBezTo>
                    <a:cubicBezTo>
                      <a:pt x="14469" y="66939"/>
                      <a:pt x="14481" y="66939"/>
                      <a:pt x="14494" y="66938"/>
                    </a:cubicBezTo>
                    <a:cubicBezTo>
                      <a:pt x="14501" y="66938"/>
                      <a:pt x="14507" y="66937"/>
                      <a:pt x="14515" y="66937"/>
                    </a:cubicBezTo>
                    <a:cubicBezTo>
                      <a:pt x="14529" y="66936"/>
                      <a:pt x="14544" y="66936"/>
                      <a:pt x="14558" y="66934"/>
                    </a:cubicBezTo>
                    <a:cubicBezTo>
                      <a:pt x="14588" y="66932"/>
                      <a:pt x="14617" y="66931"/>
                      <a:pt x="14648" y="66930"/>
                    </a:cubicBezTo>
                    <a:cubicBezTo>
                      <a:pt x="14655" y="66930"/>
                      <a:pt x="14662" y="66930"/>
                      <a:pt x="14669" y="66928"/>
                    </a:cubicBezTo>
                    <a:cubicBezTo>
                      <a:pt x="14704" y="66927"/>
                      <a:pt x="14739" y="66925"/>
                      <a:pt x="14774" y="66922"/>
                    </a:cubicBezTo>
                    <a:cubicBezTo>
                      <a:pt x="14811" y="66921"/>
                      <a:pt x="14847" y="66920"/>
                      <a:pt x="14883" y="66916"/>
                    </a:cubicBezTo>
                    <a:cubicBezTo>
                      <a:pt x="14918" y="66915"/>
                      <a:pt x="14954" y="66914"/>
                      <a:pt x="14988" y="66913"/>
                    </a:cubicBezTo>
                    <a:lnTo>
                      <a:pt x="15098" y="66908"/>
                    </a:lnTo>
                    <a:cubicBezTo>
                      <a:pt x="15134" y="66907"/>
                      <a:pt x="15168" y="66906"/>
                      <a:pt x="15205" y="66903"/>
                    </a:cubicBezTo>
                    <a:cubicBezTo>
                      <a:pt x="15241" y="66902"/>
                      <a:pt x="15276" y="66901"/>
                      <a:pt x="15312" y="66901"/>
                    </a:cubicBezTo>
                    <a:cubicBezTo>
                      <a:pt x="15348" y="66900"/>
                      <a:pt x="15385" y="66900"/>
                      <a:pt x="15421" y="66898"/>
                    </a:cubicBezTo>
                    <a:cubicBezTo>
                      <a:pt x="15456" y="66896"/>
                      <a:pt x="15491" y="66896"/>
                      <a:pt x="15526" y="66895"/>
                    </a:cubicBezTo>
                    <a:cubicBezTo>
                      <a:pt x="15563" y="66893"/>
                      <a:pt x="15600" y="66893"/>
                      <a:pt x="15637" y="66892"/>
                    </a:cubicBezTo>
                    <a:cubicBezTo>
                      <a:pt x="15672" y="66892"/>
                      <a:pt x="15706" y="66891"/>
                      <a:pt x="15740" y="66891"/>
                    </a:cubicBezTo>
                    <a:cubicBezTo>
                      <a:pt x="15778" y="66891"/>
                      <a:pt x="15816" y="66889"/>
                      <a:pt x="15853" y="66889"/>
                    </a:cubicBezTo>
                    <a:cubicBezTo>
                      <a:pt x="15887" y="66889"/>
                      <a:pt x="15920" y="66887"/>
                      <a:pt x="15954" y="66887"/>
                    </a:cubicBezTo>
                    <a:close/>
                    <a:moveTo>
                      <a:pt x="25055" y="70789"/>
                    </a:moveTo>
                    <a:cubicBezTo>
                      <a:pt x="25059" y="70790"/>
                      <a:pt x="25062" y="70793"/>
                      <a:pt x="25065" y="70796"/>
                    </a:cubicBezTo>
                    <a:cubicBezTo>
                      <a:pt x="25061" y="70793"/>
                      <a:pt x="25058" y="70791"/>
                      <a:pt x="25055" y="70789"/>
                    </a:cubicBezTo>
                    <a:close/>
                    <a:moveTo>
                      <a:pt x="26139" y="67915"/>
                    </a:moveTo>
                    <a:cubicBezTo>
                      <a:pt x="26139" y="68148"/>
                      <a:pt x="26133" y="68380"/>
                      <a:pt x="26119" y="68612"/>
                    </a:cubicBezTo>
                    <a:lnTo>
                      <a:pt x="26119" y="68619"/>
                    </a:lnTo>
                    <a:cubicBezTo>
                      <a:pt x="26117" y="68664"/>
                      <a:pt x="26113" y="68707"/>
                      <a:pt x="26111" y="68752"/>
                    </a:cubicBezTo>
                    <a:cubicBezTo>
                      <a:pt x="26109" y="68797"/>
                      <a:pt x="26104" y="68840"/>
                      <a:pt x="26099" y="68886"/>
                    </a:cubicBezTo>
                    <a:cubicBezTo>
                      <a:pt x="26092" y="68971"/>
                      <a:pt x="26082" y="69056"/>
                      <a:pt x="26070" y="69141"/>
                    </a:cubicBezTo>
                    <a:cubicBezTo>
                      <a:pt x="26031" y="69424"/>
                      <a:pt x="25972" y="69704"/>
                      <a:pt x="25880" y="69973"/>
                    </a:cubicBezTo>
                    <a:cubicBezTo>
                      <a:pt x="25856" y="70047"/>
                      <a:pt x="25827" y="70122"/>
                      <a:pt x="25796" y="70194"/>
                    </a:cubicBezTo>
                    <a:cubicBezTo>
                      <a:pt x="25738" y="70330"/>
                      <a:pt x="25671" y="70466"/>
                      <a:pt x="25588" y="70590"/>
                    </a:cubicBezTo>
                    <a:lnTo>
                      <a:pt x="25556" y="70633"/>
                    </a:lnTo>
                    <a:lnTo>
                      <a:pt x="25554" y="70637"/>
                    </a:lnTo>
                    <a:lnTo>
                      <a:pt x="25536" y="70658"/>
                    </a:lnTo>
                    <a:cubicBezTo>
                      <a:pt x="25513" y="70684"/>
                      <a:pt x="25490" y="70710"/>
                      <a:pt x="25466" y="70733"/>
                    </a:cubicBezTo>
                    <a:cubicBezTo>
                      <a:pt x="25452" y="70747"/>
                      <a:pt x="25438" y="70759"/>
                      <a:pt x="25425" y="70770"/>
                    </a:cubicBezTo>
                    <a:cubicBezTo>
                      <a:pt x="25423" y="70770"/>
                      <a:pt x="25423" y="70771"/>
                      <a:pt x="25423" y="70771"/>
                    </a:cubicBezTo>
                    <a:cubicBezTo>
                      <a:pt x="25417" y="70776"/>
                      <a:pt x="25410" y="70780"/>
                      <a:pt x="25404" y="70785"/>
                    </a:cubicBezTo>
                    <a:cubicBezTo>
                      <a:pt x="25380" y="70803"/>
                      <a:pt x="25352" y="70818"/>
                      <a:pt x="25324" y="70831"/>
                    </a:cubicBezTo>
                    <a:cubicBezTo>
                      <a:pt x="25301" y="70840"/>
                      <a:pt x="25278" y="70846"/>
                      <a:pt x="25254" y="70849"/>
                    </a:cubicBezTo>
                    <a:cubicBezTo>
                      <a:pt x="25245" y="70850"/>
                      <a:pt x="25234" y="70851"/>
                      <a:pt x="25224" y="70851"/>
                    </a:cubicBezTo>
                    <a:cubicBezTo>
                      <a:pt x="25214" y="70851"/>
                      <a:pt x="25203" y="70850"/>
                      <a:pt x="25193" y="70849"/>
                    </a:cubicBezTo>
                    <a:cubicBezTo>
                      <a:pt x="25172" y="70846"/>
                      <a:pt x="25152" y="70841"/>
                      <a:pt x="25133" y="70834"/>
                    </a:cubicBezTo>
                    <a:cubicBezTo>
                      <a:pt x="25113" y="70824"/>
                      <a:pt x="25092" y="70813"/>
                      <a:pt x="25073" y="70800"/>
                    </a:cubicBezTo>
                    <a:cubicBezTo>
                      <a:pt x="25071" y="70799"/>
                      <a:pt x="25069" y="70797"/>
                      <a:pt x="25066" y="70796"/>
                    </a:cubicBezTo>
                    <a:cubicBezTo>
                      <a:pt x="25065" y="70795"/>
                      <a:pt x="25064" y="70793"/>
                      <a:pt x="25061" y="70791"/>
                    </a:cubicBezTo>
                    <a:cubicBezTo>
                      <a:pt x="25050" y="70783"/>
                      <a:pt x="25041" y="70774"/>
                      <a:pt x="25030" y="70764"/>
                    </a:cubicBezTo>
                    <a:cubicBezTo>
                      <a:pt x="25010" y="70745"/>
                      <a:pt x="24992" y="70725"/>
                      <a:pt x="24974" y="70703"/>
                    </a:cubicBezTo>
                    <a:cubicBezTo>
                      <a:pt x="24972" y="70701"/>
                      <a:pt x="24969" y="70698"/>
                      <a:pt x="24968" y="70696"/>
                    </a:cubicBezTo>
                    <a:lnTo>
                      <a:pt x="24968" y="70696"/>
                    </a:lnTo>
                    <a:cubicBezTo>
                      <a:pt x="24971" y="70700"/>
                      <a:pt x="24975" y="70704"/>
                      <a:pt x="24975" y="70704"/>
                    </a:cubicBezTo>
                    <a:cubicBezTo>
                      <a:pt x="24975" y="70704"/>
                      <a:pt x="24972" y="70701"/>
                      <a:pt x="24963" y="70690"/>
                    </a:cubicBezTo>
                    <a:lnTo>
                      <a:pt x="24963" y="70690"/>
                    </a:lnTo>
                    <a:lnTo>
                      <a:pt x="24964" y="70691"/>
                    </a:lnTo>
                    <a:lnTo>
                      <a:pt x="24967" y="70693"/>
                    </a:lnTo>
                    <a:cubicBezTo>
                      <a:pt x="24964" y="70690"/>
                      <a:pt x="24963" y="70689"/>
                      <a:pt x="24961" y="70686"/>
                    </a:cubicBezTo>
                    <a:lnTo>
                      <a:pt x="24961" y="70686"/>
                    </a:lnTo>
                    <a:lnTo>
                      <a:pt x="24963" y="70689"/>
                    </a:lnTo>
                    <a:cubicBezTo>
                      <a:pt x="24955" y="70677"/>
                      <a:pt x="24947" y="70666"/>
                      <a:pt x="24939" y="70654"/>
                    </a:cubicBezTo>
                    <a:cubicBezTo>
                      <a:pt x="24871" y="70556"/>
                      <a:pt x="24818" y="70445"/>
                      <a:pt x="24772" y="70336"/>
                    </a:cubicBezTo>
                    <a:cubicBezTo>
                      <a:pt x="24653" y="70053"/>
                      <a:pt x="24579" y="69753"/>
                      <a:pt x="24511" y="69454"/>
                    </a:cubicBezTo>
                    <a:cubicBezTo>
                      <a:pt x="24469" y="69269"/>
                      <a:pt x="24429" y="69083"/>
                      <a:pt x="24393" y="68896"/>
                    </a:cubicBezTo>
                    <a:cubicBezTo>
                      <a:pt x="24384" y="68851"/>
                      <a:pt x="24376" y="68807"/>
                      <a:pt x="24369" y="68763"/>
                    </a:cubicBezTo>
                    <a:cubicBezTo>
                      <a:pt x="24360" y="68717"/>
                      <a:pt x="24353" y="68672"/>
                      <a:pt x="24345" y="68627"/>
                    </a:cubicBezTo>
                    <a:cubicBezTo>
                      <a:pt x="24336" y="68583"/>
                      <a:pt x="24328" y="68537"/>
                      <a:pt x="24321" y="68492"/>
                    </a:cubicBezTo>
                    <a:cubicBezTo>
                      <a:pt x="24294" y="68324"/>
                      <a:pt x="24267" y="68156"/>
                      <a:pt x="24244" y="67987"/>
                    </a:cubicBezTo>
                    <a:cubicBezTo>
                      <a:pt x="24612" y="67965"/>
                      <a:pt x="24979" y="67947"/>
                      <a:pt x="25346" y="67934"/>
                    </a:cubicBezTo>
                    <a:cubicBezTo>
                      <a:pt x="25611" y="67925"/>
                      <a:pt x="25874" y="67918"/>
                      <a:pt x="26139" y="67915"/>
                    </a:cubicBezTo>
                    <a:close/>
                    <a:moveTo>
                      <a:pt x="15375" y="70876"/>
                    </a:moveTo>
                    <a:cubicBezTo>
                      <a:pt x="15375" y="70876"/>
                      <a:pt x="15375" y="70876"/>
                      <a:pt x="15375" y="70876"/>
                    </a:cubicBezTo>
                    <a:cubicBezTo>
                      <a:pt x="15377" y="70878"/>
                      <a:pt x="15378" y="70880"/>
                      <a:pt x="15378" y="70881"/>
                    </a:cubicBezTo>
                    <a:lnTo>
                      <a:pt x="15378" y="70881"/>
                    </a:lnTo>
                    <a:cubicBezTo>
                      <a:pt x="15378" y="70880"/>
                      <a:pt x="15376" y="70878"/>
                      <a:pt x="15375" y="70876"/>
                    </a:cubicBezTo>
                    <a:close/>
                    <a:moveTo>
                      <a:pt x="15378" y="70881"/>
                    </a:moveTo>
                    <a:lnTo>
                      <a:pt x="15378" y="70881"/>
                    </a:lnTo>
                    <a:cubicBezTo>
                      <a:pt x="15379" y="70881"/>
                      <a:pt x="15379" y="70882"/>
                      <a:pt x="15379" y="70882"/>
                    </a:cubicBezTo>
                    <a:lnTo>
                      <a:pt x="15379" y="70882"/>
                    </a:lnTo>
                    <a:cubicBezTo>
                      <a:pt x="15379" y="70882"/>
                      <a:pt x="15379" y="70881"/>
                      <a:pt x="15378" y="70881"/>
                    </a:cubicBezTo>
                    <a:close/>
                    <a:moveTo>
                      <a:pt x="16165" y="68200"/>
                    </a:moveTo>
                    <a:cubicBezTo>
                      <a:pt x="16304" y="68200"/>
                      <a:pt x="16444" y="68201"/>
                      <a:pt x="16583" y="68202"/>
                    </a:cubicBezTo>
                    <a:cubicBezTo>
                      <a:pt x="16573" y="68318"/>
                      <a:pt x="16562" y="68434"/>
                      <a:pt x="16551" y="68549"/>
                    </a:cubicBezTo>
                    <a:cubicBezTo>
                      <a:pt x="16533" y="68713"/>
                      <a:pt x="16515" y="68875"/>
                      <a:pt x="16493" y="69038"/>
                    </a:cubicBezTo>
                    <a:cubicBezTo>
                      <a:pt x="16462" y="69264"/>
                      <a:pt x="16428" y="69489"/>
                      <a:pt x="16388" y="69712"/>
                    </a:cubicBezTo>
                    <a:cubicBezTo>
                      <a:pt x="16381" y="69755"/>
                      <a:pt x="16374" y="69795"/>
                      <a:pt x="16366" y="69837"/>
                    </a:cubicBezTo>
                    <a:cubicBezTo>
                      <a:pt x="16357" y="69882"/>
                      <a:pt x="16349" y="69929"/>
                      <a:pt x="16339" y="69973"/>
                    </a:cubicBezTo>
                    <a:cubicBezTo>
                      <a:pt x="16330" y="70019"/>
                      <a:pt x="16321" y="70066"/>
                      <a:pt x="16310" y="70111"/>
                    </a:cubicBezTo>
                    <a:cubicBezTo>
                      <a:pt x="16292" y="70194"/>
                      <a:pt x="16271" y="70277"/>
                      <a:pt x="16248" y="70358"/>
                    </a:cubicBezTo>
                    <a:cubicBezTo>
                      <a:pt x="16214" y="70472"/>
                      <a:pt x="16177" y="70586"/>
                      <a:pt x="16130" y="70696"/>
                    </a:cubicBezTo>
                    <a:cubicBezTo>
                      <a:pt x="16091" y="70785"/>
                      <a:pt x="16049" y="70875"/>
                      <a:pt x="15992" y="70954"/>
                    </a:cubicBezTo>
                    <a:cubicBezTo>
                      <a:pt x="15987" y="70963"/>
                      <a:pt x="15972" y="70980"/>
                      <a:pt x="15972" y="70980"/>
                    </a:cubicBezTo>
                    <a:cubicBezTo>
                      <a:pt x="15972" y="70980"/>
                      <a:pt x="15976" y="70976"/>
                      <a:pt x="15985" y="70965"/>
                    </a:cubicBezTo>
                    <a:lnTo>
                      <a:pt x="15985" y="70965"/>
                    </a:lnTo>
                    <a:lnTo>
                      <a:pt x="15963" y="70992"/>
                    </a:lnTo>
                    <a:cubicBezTo>
                      <a:pt x="15948" y="71011"/>
                      <a:pt x="15931" y="71028"/>
                      <a:pt x="15913" y="71044"/>
                    </a:cubicBezTo>
                    <a:cubicBezTo>
                      <a:pt x="15910" y="71046"/>
                      <a:pt x="15908" y="71049"/>
                      <a:pt x="15904" y="71051"/>
                    </a:cubicBezTo>
                    <a:cubicBezTo>
                      <a:pt x="15902" y="71055"/>
                      <a:pt x="15898" y="71057"/>
                      <a:pt x="15894" y="71060"/>
                    </a:cubicBezTo>
                    <a:cubicBezTo>
                      <a:pt x="15893" y="71061"/>
                      <a:pt x="15893" y="71061"/>
                      <a:pt x="15892" y="71062"/>
                    </a:cubicBezTo>
                    <a:lnTo>
                      <a:pt x="15892" y="71062"/>
                    </a:lnTo>
                    <a:cubicBezTo>
                      <a:pt x="15887" y="71064"/>
                      <a:pt x="15882" y="71069"/>
                      <a:pt x="15879" y="71072"/>
                    </a:cubicBezTo>
                    <a:cubicBezTo>
                      <a:pt x="15862" y="71081"/>
                      <a:pt x="15846" y="71091"/>
                      <a:pt x="15830" y="71098"/>
                    </a:cubicBezTo>
                    <a:cubicBezTo>
                      <a:pt x="15811" y="71105"/>
                      <a:pt x="15792" y="71110"/>
                      <a:pt x="15771" y="71114"/>
                    </a:cubicBezTo>
                    <a:cubicBezTo>
                      <a:pt x="15761" y="71114"/>
                      <a:pt x="15750" y="71115"/>
                      <a:pt x="15740" y="71115"/>
                    </a:cubicBezTo>
                    <a:cubicBezTo>
                      <a:pt x="15729" y="71115"/>
                      <a:pt x="15718" y="71114"/>
                      <a:pt x="15708" y="71114"/>
                    </a:cubicBezTo>
                    <a:cubicBezTo>
                      <a:pt x="15682" y="71109"/>
                      <a:pt x="15658" y="71102"/>
                      <a:pt x="15633" y="71093"/>
                    </a:cubicBezTo>
                    <a:cubicBezTo>
                      <a:pt x="15608" y="71081"/>
                      <a:pt x="15584" y="71069"/>
                      <a:pt x="15562" y="71055"/>
                    </a:cubicBezTo>
                    <a:cubicBezTo>
                      <a:pt x="15549" y="71045"/>
                      <a:pt x="15537" y="71037"/>
                      <a:pt x="15525" y="71028"/>
                    </a:cubicBezTo>
                    <a:cubicBezTo>
                      <a:pt x="15519" y="71022"/>
                      <a:pt x="15511" y="71017"/>
                      <a:pt x="15505" y="71012"/>
                    </a:cubicBezTo>
                    <a:cubicBezTo>
                      <a:pt x="15481" y="70991"/>
                      <a:pt x="15456" y="70968"/>
                      <a:pt x="15433" y="70942"/>
                    </a:cubicBezTo>
                    <a:cubicBezTo>
                      <a:pt x="15421" y="70930"/>
                      <a:pt x="15410" y="70918"/>
                      <a:pt x="15399" y="70905"/>
                    </a:cubicBezTo>
                    <a:cubicBezTo>
                      <a:pt x="15389" y="70893"/>
                      <a:pt x="15373" y="70881"/>
                      <a:pt x="15368" y="70866"/>
                    </a:cubicBezTo>
                    <a:lnTo>
                      <a:pt x="15368" y="70866"/>
                    </a:lnTo>
                    <a:cubicBezTo>
                      <a:pt x="15368" y="70867"/>
                      <a:pt x="15372" y="70872"/>
                      <a:pt x="15375" y="70876"/>
                    </a:cubicBezTo>
                    <a:lnTo>
                      <a:pt x="15375" y="70876"/>
                    </a:lnTo>
                    <a:cubicBezTo>
                      <a:pt x="15374" y="70872"/>
                      <a:pt x="15370" y="70870"/>
                      <a:pt x="15369" y="70867"/>
                    </a:cubicBezTo>
                    <a:cubicBezTo>
                      <a:pt x="15364" y="70860"/>
                      <a:pt x="15359" y="70854"/>
                      <a:pt x="15354" y="70847"/>
                    </a:cubicBezTo>
                    <a:cubicBezTo>
                      <a:pt x="15345" y="70834"/>
                      <a:pt x="15335" y="70819"/>
                      <a:pt x="15327" y="70806"/>
                    </a:cubicBezTo>
                    <a:cubicBezTo>
                      <a:pt x="15308" y="70777"/>
                      <a:pt x="15289" y="70748"/>
                      <a:pt x="15272" y="70718"/>
                    </a:cubicBezTo>
                    <a:cubicBezTo>
                      <a:pt x="15236" y="70657"/>
                      <a:pt x="15201" y="70594"/>
                      <a:pt x="15168" y="70532"/>
                    </a:cubicBezTo>
                    <a:cubicBezTo>
                      <a:pt x="15135" y="70465"/>
                      <a:pt x="15103" y="70397"/>
                      <a:pt x="15074" y="70329"/>
                    </a:cubicBezTo>
                    <a:cubicBezTo>
                      <a:pt x="15064" y="70306"/>
                      <a:pt x="15056" y="70281"/>
                      <a:pt x="15045" y="70256"/>
                    </a:cubicBezTo>
                    <a:cubicBezTo>
                      <a:pt x="15029" y="70214"/>
                      <a:pt x="15012" y="70170"/>
                      <a:pt x="14998" y="70127"/>
                    </a:cubicBezTo>
                    <a:cubicBezTo>
                      <a:pt x="14983" y="70086"/>
                      <a:pt x="14969" y="70041"/>
                      <a:pt x="14955" y="70000"/>
                    </a:cubicBezTo>
                    <a:cubicBezTo>
                      <a:pt x="14891" y="69798"/>
                      <a:pt x="14843" y="69590"/>
                      <a:pt x="14807" y="69381"/>
                    </a:cubicBezTo>
                    <a:cubicBezTo>
                      <a:pt x="14791" y="69293"/>
                      <a:pt x="14778" y="69205"/>
                      <a:pt x="14766" y="69117"/>
                    </a:cubicBezTo>
                    <a:cubicBezTo>
                      <a:pt x="14731" y="68846"/>
                      <a:pt x="14709" y="68573"/>
                      <a:pt x="14693" y="68301"/>
                    </a:cubicBezTo>
                    <a:lnTo>
                      <a:pt x="14688" y="68226"/>
                    </a:lnTo>
                    <a:cubicBezTo>
                      <a:pt x="15180" y="68208"/>
                      <a:pt x="15673" y="68200"/>
                      <a:pt x="16165" y="68200"/>
                    </a:cubicBezTo>
                    <a:close/>
                    <a:moveTo>
                      <a:pt x="29500" y="77150"/>
                    </a:moveTo>
                    <a:cubicBezTo>
                      <a:pt x="29500" y="77150"/>
                      <a:pt x="29500" y="77150"/>
                      <a:pt x="29501" y="77151"/>
                    </a:cubicBezTo>
                    <a:cubicBezTo>
                      <a:pt x="29500" y="77150"/>
                      <a:pt x="29500" y="77150"/>
                      <a:pt x="29500" y="77150"/>
                    </a:cubicBezTo>
                    <a:close/>
                    <a:moveTo>
                      <a:pt x="29501" y="77153"/>
                    </a:moveTo>
                    <a:cubicBezTo>
                      <a:pt x="29501" y="77153"/>
                      <a:pt x="29503" y="77154"/>
                      <a:pt x="29504" y="77154"/>
                    </a:cubicBezTo>
                    <a:cubicBezTo>
                      <a:pt x="29503" y="77154"/>
                      <a:pt x="29503" y="77153"/>
                      <a:pt x="29501" y="77153"/>
                    </a:cubicBezTo>
                    <a:close/>
                    <a:moveTo>
                      <a:pt x="26577" y="67913"/>
                    </a:moveTo>
                    <a:cubicBezTo>
                      <a:pt x="27051" y="67913"/>
                      <a:pt x="27525" y="67922"/>
                      <a:pt x="27998" y="67946"/>
                    </a:cubicBezTo>
                    <a:cubicBezTo>
                      <a:pt x="28196" y="67954"/>
                      <a:pt x="28394" y="67965"/>
                      <a:pt x="28591" y="67980"/>
                    </a:cubicBezTo>
                    <a:cubicBezTo>
                      <a:pt x="28635" y="67983"/>
                      <a:pt x="28680" y="67986"/>
                      <a:pt x="28723" y="67991"/>
                    </a:cubicBezTo>
                    <a:cubicBezTo>
                      <a:pt x="28770" y="67993"/>
                      <a:pt x="28817" y="67998"/>
                      <a:pt x="28864" y="68002"/>
                    </a:cubicBezTo>
                    <a:cubicBezTo>
                      <a:pt x="29024" y="68015"/>
                      <a:pt x="29183" y="68029"/>
                      <a:pt x="29344" y="68045"/>
                    </a:cubicBezTo>
                    <a:cubicBezTo>
                      <a:pt x="29331" y="68417"/>
                      <a:pt x="29316" y="68789"/>
                      <a:pt x="29302" y="69161"/>
                    </a:cubicBezTo>
                    <a:cubicBezTo>
                      <a:pt x="29279" y="69739"/>
                      <a:pt x="29252" y="70318"/>
                      <a:pt x="29227" y="70894"/>
                    </a:cubicBezTo>
                    <a:cubicBezTo>
                      <a:pt x="29211" y="71246"/>
                      <a:pt x="29193" y="71597"/>
                      <a:pt x="29181" y="71948"/>
                    </a:cubicBezTo>
                    <a:cubicBezTo>
                      <a:pt x="29162" y="72432"/>
                      <a:pt x="29147" y="72915"/>
                      <a:pt x="29131" y="73400"/>
                    </a:cubicBezTo>
                    <a:cubicBezTo>
                      <a:pt x="29112" y="73976"/>
                      <a:pt x="29075" y="74554"/>
                      <a:pt x="29088" y="75129"/>
                    </a:cubicBezTo>
                    <a:cubicBezTo>
                      <a:pt x="29095" y="75410"/>
                      <a:pt x="29112" y="75691"/>
                      <a:pt x="29133" y="75971"/>
                    </a:cubicBezTo>
                    <a:cubicBezTo>
                      <a:pt x="29153" y="76244"/>
                      <a:pt x="29162" y="76518"/>
                      <a:pt x="29194" y="76791"/>
                    </a:cubicBezTo>
                    <a:cubicBezTo>
                      <a:pt x="29212" y="76940"/>
                      <a:pt x="29198" y="77115"/>
                      <a:pt x="29258" y="77254"/>
                    </a:cubicBezTo>
                    <a:cubicBezTo>
                      <a:pt x="29331" y="77418"/>
                      <a:pt x="29531" y="77509"/>
                      <a:pt x="29686" y="77574"/>
                    </a:cubicBezTo>
                    <a:cubicBezTo>
                      <a:pt x="29854" y="77644"/>
                      <a:pt x="30027" y="77695"/>
                      <a:pt x="30192" y="77765"/>
                    </a:cubicBezTo>
                    <a:cubicBezTo>
                      <a:pt x="30450" y="77870"/>
                      <a:pt x="30708" y="77974"/>
                      <a:pt x="30968" y="78073"/>
                    </a:cubicBezTo>
                    <a:cubicBezTo>
                      <a:pt x="31496" y="78279"/>
                      <a:pt x="32030" y="78468"/>
                      <a:pt x="32568" y="78644"/>
                    </a:cubicBezTo>
                    <a:cubicBezTo>
                      <a:pt x="33037" y="78798"/>
                      <a:pt x="33510" y="78953"/>
                      <a:pt x="33922" y="79232"/>
                    </a:cubicBezTo>
                    <a:cubicBezTo>
                      <a:pt x="34298" y="79486"/>
                      <a:pt x="34594" y="79858"/>
                      <a:pt x="34754" y="80284"/>
                    </a:cubicBezTo>
                    <a:cubicBezTo>
                      <a:pt x="34756" y="80287"/>
                      <a:pt x="34756" y="80289"/>
                      <a:pt x="34756" y="80290"/>
                    </a:cubicBezTo>
                    <a:lnTo>
                      <a:pt x="34760" y="80304"/>
                    </a:lnTo>
                    <a:cubicBezTo>
                      <a:pt x="34767" y="80325"/>
                      <a:pt x="34775" y="80347"/>
                      <a:pt x="34784" y="80369"/>
                    </a:cubicBezTo>
                    <a:cubicBezTo>
                      <a:pt x="34831" y="80513"/>
                      <a:pt x="34865" y="80659"/>
                      <a:pt x="34882" y="80809"/>
                    </a:cubicBezTo>
                    <a:cubicBezTo>
                      <a:pt x="34116" y="80920"/>
                      <a:pt x="33353" y="81042"/>
                      <a:pt x="32584" y="81124"/>
                    </a:cubicBezTo>
                    <a:cubicBezTo>
                      <a:pt x="31996" y="81124"/>
                      <a:pt x="31409" y="81123"/>
                      <a:pt x="30821" y="81120"/>
                    </a:cubicBezTo>
                    <a:cubicBezTo>
                      <a:pt x="30527" y="81119"/>
                      <a:pt x="30234" y="81118"/>
                      <a:pt x="29939" y="81116"/>
                    </a:cubicBezTo>
                    <a:cubicBezTo>
                      <a:pt x="29913" y="81116"/>
                      <a:pt x="29886" y="81116"/>
                      <a:pt x="29859" y="81116"/>
                    </a:cubicBezTo>
                    <a:cubicBezTo>
                      <a:pt x="29801" y="81116"/>
                      <a:pt x="29743" y="81116"/>
                      <a:pt x="29686" y="81116"/>
                    </a:cubicBezTo>
                    <a:cubicBezTo>
                      <a:pt x="29627" y="81116"/>
                      <a:pt x="29568" y="81116"/>
                      <a:pt x="29510" y="81113"/>
                    </a:cubicBezTo>
                    <a:cubicBezTo>
                      <a:pt x="29370" y="81106"/>
                      <a:pt x="29225" y="81068"/>
                      <a:pt x="29086" y="81041"/>
                    </a:cubicBezTo>
                    <a:cubicBezTo>
                      <a:pt x="27948" y="80818"/>
                      <a:pt x="26800" y="80612"/>
                      <a:pt x="25639" y="80559"/>
                    </a:cubicBezTo>
                    <a:cubicBezTo>
                      <a:pt x="25479" y="80552"/>
                      <a:pt x="25319" y="80548"/>
                      <a:pt x="25159" y="80548"/>
                    </a:cubicBezTo>
                    <a:cubicBezTo>
                      <a:pt x="24729" y="80548"/>
                      <a:pt x="24299" y="80575"/>
                      <a:pt x="23872" y="80635"/>
                    </a:cubicBezTo>
                    <a:cubicBezTo>
                      <a:pt x="23857" y="80461"/>
                      <a:pt x="23841" y="80287"/>
                      <a:pt x="23825" y="80110"/>
                    </a:cubicBezTo>
                    <a:cubicBezTo>
                      <a:pt x="23824" y="80099"/>
                      <a:pt x="23822" y="80086"/>
                      <a:pt x="23822" y="80074"/>
                    </a:cubicBezTo>
                    <a:cubicBezTo>
                      <a:pt x="23820" y="80052"/>
                      <a:pt x="23818" y="80031"/>
                      <a:pt x="23817" y="80008"/>
                    </a:cubicBezTo>
                    <a:cubicBezTo>
                      <a:pt x="23812" y="79959"/>
                      <a:pt x="23807" y="79913"/>
                      <a:pt x="23803" y="79865"/>
                    </a:cubicBezTo>
                    <a:cubicBezTo>
                      <a:pt x="23762" y="79436"/>
                      <a:pt x="23724" y="79005"/>
                      <a:pt x="23683" y="78576"/>
                    </a:cubicBezTo>
                    <a:cubicBezTo>
                      <a:pt x="23627" y="78053"/>
                      <a:pt x="23580" y="77528"/>
                      <a:pt x="23532" y="77005"/>
                    </a:cubicBezTo>
                    <a:cubicBezTo>
                      <a:pt x="23480" y="76424"/>
                      <a:pt x="23425" y="75844"/>
                      <a:pt x="23376" y="75264"/>
                    </a:cubicBezTo>
                    <a:cubicBezTo>
                      <a:pt x="23321" y="74656"/>
                      <a:pt x="23268" y="74049"/>
                      <a:pt x="23215" y="73441"/>
                    </a:cubicBezTo>
                    <a:cubicBezTo>
                      <a:pt x="23164" y="72844"/>
                      <a:pt x="23116" y="72248"/>
                      <a:pt x="23068" y="71652"/>
                    </a:cubicBezTo>
                    <a:cubicBezTo>
                      <a:pt x="23023" y="71096"/>
                      <a:pt x="22981" y="70539"/>
                      <a:pt x="22940" y="69983"/>
                    </a:cubicBezTo>
                    <a:cubicBezTo>
                      <a:pt x="22904" y="69506"/>
                      <a:pt x="22873" y="69027"/>
                      <a:pt x="22845" y="68550"/>
                    </a:cubicBezTo>
                    <a:cubicBezTo>
                      <a:pt x="22837" y="68399"/>
                      <a:pt x="22828" y="68247"/>
                      <a:pt x="22821" y="68096"/>
                    </a:cubicBezTo>
                    <a:cubicBezTo>
                      <a:pt x="23027" y="68079"/>
                      <a:pt x="23232" y="68062"/>
                      <a:pt x="23437" y="68045"/>
                    </a:cubicBezTo>
                    <a:cubicBezTo>
                      <a:pt x="23481" y="68043"/>
                      <a:pt x="23526" y="68038"/>
                      <a:pt x="23569" y="68035"/>
                    </a:cubicBezTo>
                    <a:cubicBezTo>
                      <a:pt x="23615" y="68033"/>
                      <a:pt x="23658" y="68028"/>
                      <a:pt x="23703" y="68026"/>
                    </a:cubicBezTo>
                    <a:cubicBezTo>
                      <a:pt x="23796" y="68018"/>
                      <a:pt x="23889" y="68012"/>
                      <a:pt x="23981" y="68006"/>
                    </a:cubicBezTo>
                    <a:cubicBezTo>
                      <a:pt x="24009" y="68209"/>
                      <a:pt x="24039" y="68414"/>
                      <a:pt x="24074" y="68615"/>
                    </a:cubicBezTo>
                    <a:cubicBezTo>
                      <a:pt x="24075" y="68620"/>
                      <a:pt x="24075" y="68626"/>
                      <a:pt x="24077" y="68630"/>
                    </a:cubicBezTo>
                    <a:cubicBezTo>
                      <a:pt x="24085" y="68671"/>
                      <a:pt x="24092" y="68712"/>
                      <a:pt x="24099" y="68751"/>
                    </a:cubicBezTo>
                    <a:cubicBezTo>
                      <a:pt x="24106" y="68795"/>
                      <a:pt x="24115" y="68839"/>
                      <a:pt x="24123" y="68884"/>
                    </a:cubicBezTo>
                    <a:cubicBezTo>
                      <a:pt x="24169" y="69135"/>
                      <a:pt x="24224" y="69386"/>
                      <a:pt x="24282" y="69635"/>
                    </a:cubicBezTo>
                    <a:cubicBezTo>
                      <a:pt x="24357" y="69958"/>
                      <a:pt x="24447" y="70278"/>
                      <a:pt x="24592" y="70576"/>
                    </a:cubicBezTo>
                    <a:cubicBezTo>
                      <a:pt x="24657" y="70711"/>
                      <a:pt x="24735" y="70848"/>
                      <a:pt x="24845" y="70952"/>
                    </a:cubicBezTo>
                    <a:cubicBezTo>
                      <a:pt x="24946" y="71048"/>
                      <a:pt x="25080" y="71118"/>
                      <a:pt x="25222" y="71118"/>
                    </a:cubicBezTo>
                    <a:cubicBezTo>
                      <a:pt x="25238" y="71118"/>
                      <a:pt x="25254" y="71117"/>
                      <a:pt x="25271" y="71115"/>
                    </a:cubicBezTo>
                    <a:cubicBezTo>
                      <a:pt x="25589" y="71079"/>
                      <a:pt x="25794" y="70800"/>
                      <a:pt x="25932" y="70538"/>
                    </a:cubicBezTo>
                    <a:cubicBezTo>
                      <a:pt x="26077" y="70261"/>
                      <a:pt x="26181" y="69964"/>
                      <a:pt x="26251" y="69660"/>
                    </a:cubicBezTo>
                    <a:cubicBezTo>
                      <a:pt x="26311" y="69401"/>
                      <a:pt x="26349" y="69135"/>
                      <a:pt x="26372" y="68868"/>
                    </a:cubicBezTo>
                    <a:cubicBezTo>
                      <a:pt x="26377" y="68823"/>
                      <a:pt x="26379" y="68780"/>
                      <a:pt x="26382" y="68735"/>
                    </a:cubicBezTo>
                    <a:lnTo>
                      <a:pt x="26382" y="68730"/>
                    </a:lnTo>
                    <a:cubicBezTo>
                      <a:pt x="26385" y="68687"/>
                      <a:pt x="26388" y="68644"/>
                      <a:pt x="26391" y="68601"/>
                    </a:cubicBezTo>
                    <a:cubicBezTo>
                      <a:pt x="26403" y="68371"/>
                      <a:pt x="26408" y="68143"/>
                      <a:pt x="26408" y="67913"/>
                    </a:cubicBezTo>
                    <a:cubicBezTo>
                      <a:pt x="26464" y="67913"/>
                      <a:pt x="26521" y="67913"/>
                      <a:pt x="26577" y="67913"/>
                    </a:cubicBezTo>
                    <a:close/>
                    <a:moveTo>
                      <a:pt x="16850" y="68208"/>
                    </a:moveTo>
                    <a:lnTo>
                      <a:pt x="17103" y="68212"/>
                    </a:lnTo>
                    <a:cubicBezTo>
                      <a:pt x="17146" y="68214"/>
                      <a:pt x="17188" y="68214"/>
                      <a:pt x="17232" y="68215"/>
                    </a:cubicBezTo>
                    <a:cubicBezTo>
                      <a:pt x="17277" y="68216"/>
                      <a:pt x="17323" y="68216"/>
                      <a:pt x="17368" y="68218"/>
                    </a:cubicBezTo>
                    <a:cubicBezTo>
                      <a:pt x="17582" y="68224"/>
                      <a:pt x="17799" y="68231"/>
                      <a:pt x="18014" y="68238"/>
                    </a:cubicBezTo>
                    <a:cubicBezTo>
                      <a:pt x="18012" y="68284"/>
                      <a:pt x="18012" y="68333"/>
                      <a:pt x="18012" y="68380"/>
                    </a:cubicBezTo>
                    <a:cubicBezTo>
                      <a:pt x="18012" y="68836"/>
                      <a:pt x="18005" y="69293"/>
                      <a:pt x="17998" y="69750"/>
                    </a:cubicBezTo>
                    <a:cubicBezTo>
                      <a:pt x="17987" y="70292"/>
                      <a:pt x="17974" y="70834"/>
                      <a:pt x="17959" y="71375"/>
                    </a:cubicBezTo>
                    <a:cubicBezTo>
                      <a:pt x="17944" y="71966"/>
                      <a:pt x="17925" y="72554"/>
                      <a:pt x="17906" y="73145"/>
                    </a:cubicBezTo>
                    <a:cubicBezTo>
                      <a:pt x="17886" y="73755"/>
                      <a:pt x="17864" y="74364"/>
                      <a:pt x="17842" y="74974"/>
                    </a:cubicBezTo>
                    <a:cubicBezTo>
                      <a:pt x="17820" y="75567"/>
                      <a:pt x="17797" y="76161"/>
                      <a:pt x="17774" y="76754"/>
                    </a:cubicBezTo>
                    <a:cubicBezTo>
                      <a:pt x="17753" y="77295"/>
                      <a:pt x="17731" y="77834"/>
                      <a:pt x="17709" y="78375"/>
                    </a:cubicBezTo>
                    <a:cubicBezTo>
                      <a:pt x="17690" y="78834"/>
                      <a:pt x="17672" y="79294"/>
                      <a:pt x="17652" y="79753"/>
                    </a:cubicBezTo>
                    <a:cubicBezTo>
                      <a:pt x="17646" y="79898"/>
                      <a:pt x="17640" y="80043"/>
                      <a:pt x="17634" y="80186"/>
                    </a:cubicBezTo>
                    <a:cubicBezTo>
                      <a:pt x="17633" y="80208"/>
                      <a:pt x="17633" y="80230"/>
                      <a:pt x="17632" y="80252"/>
                    </a:cubicBezTo>
                    <a:cubicBezTo>
                      <a:pt x="17632" y="80262"/>
                      <a:pt x="17631" y="80275"/>
                      <a:pt x="17631" y="80285"/>
                    </a:cubicBezTo>
                    <a:cubicBezTo>
                      <a:pt x="17623" y="80449"/>
                      <a:pt x="17617" y="80610"/>
                      <a:pt x="17610" y="80774"/>
                    </a:cubicBezTo>
                    <a:cubicBezTo>
                      <a:pt x="17610" y="80787"/>
                      <a:pt x="17609" y="80798"/>
                      <a:pt x="17609" y="80811"/>
                    </a:cubicBezTo>
                    <a:cubicBezTo>
                      <a:pt x="17355" y="80789"/>
                      <a:pt x="17100" y="80778"/>
                      <a:pt x="16846" y="80778"/>
                    </a:cubicBezTo>
                    <a:cubicBezTo>
                      <a:pt x="15992" y="80778"/>
                      <a:pt x="15139" y="80894"/>
                      <a:pt x="14301" y="81056"/>
                    </a:cubicBezTo>
                    <a:cubicBezTo>
                      <a:pt x="13740" y="81165"/>
                      <a:pt x="13184" y="81296"/>
                      <a:pt x="12629" y="81432"/>
                    </a:cubicBezTo>
                    <a:cubicBezTo>
                      <a:pt x="12490" y="81467"/>
                      <a:pt x="12351" y="81503"/>
                      <a:pt x="12209" y="81535"/>
                    </a:cubicBezTo>
                    <a:cubicBezTo>
                      <a:pt x="12073" y="81565"/>
                      <a:pt x="11942" y="81582"/>
                      <a:pt x="11802" y="81590"/>
                    </a:cubicBezTo>
                    <a:cubicBezTo>
                      <a:pt x="11507" y="81607"/>
                      <a:pt x="11213" y="81624"/>
                      <a:pt x="10917" y="81641"/>
                    </a:cubicBezTo>
                    <a:cubicBezTo>
                      <a:pt x="10257" y="81677"/>
                      <a:pt x="9598" y="81713"/>
                      <a:pt x="8939" y="81747"/>
                    </a:cubicBezTo>
                    <a:cubicBezTo>
                      <a:pt x="8163" y="81704"/>
                      <a:pt x="7392" y="81622"/>
                      <a:pt x="6620" y="81549"/>
                    </a:cubicBezTo>
                    <a:cubicBezTo>
                      <a:pt x="6630" y="81397"/>
                      <a:pt x="6658" y="81246"/>
                      <a:pt x="6699" y="81100"/>
                    </a:cubicBezTo>
                    <a:cubicBezTo>
                      <a:pt x="6702" y="81083"/>
                      <a:pt x="6708" y="81065"/>
                      <a:pt x="6714" y="81048"/>
                    </a:cubicBezTo>
                    <a:cubicBezTo>
                      <a:pt x="6717" y="81040"/>
                      <a:pt x="6719" y="81033"/>
                      <a:pt x="6722" y="81026"/>
                    </a:cubicBezTo>
                    <a:cubicBezTo>
                      <a:pt x="6794" y="80796"/>
                      <a:pt x="6904" y="80579"/>
                      <a:pt x="7047" y="80383"/>
                    </a:cubicBezTo>
                    <a:cubicBezTo>
                      <a:pt x="7331" y="79989"/>
                      <a:pt x="7747" y="79732"/>
                      <a:pt x="8181" y="79531"/>
                    </a:cubicBezTo>
                    <a:cubicBezTo>
                      <a:pt x="8662" y="79311"/>
                      <a:pt x="9167" y="79140"/>
                      <a:pt x="9656" y="78936"/>
                    </a:cubicBezTo>
                    <a:cubicBezTo>
                      <a:pt x="10176" y="78718"/>
                      <a:pt x="10689" y="78487"/>
                      <a:pt x="11198" y="78248"/>
                    </a:cubicBezTo>
                    <a:cubicBezTo>
                      <a:pt x="11353" y="78176"/>
                      <a:pt x="11523" y="78118"/>
                      <a:pt x="11681" y="78037"/>
                    </a:cubicBezTo>
                    <a:cubicBezTo>
                      <a:pt x="11824" y="77967"/>
                      <a:pt x="12020" y="77856"/>
                      <a:pt x="12064" y="77689"/>
                    </a:cubicBezTo>
                    <a:cubicBezTo>
                      <a:pt x="12107" y="77535"/>
                      <a:pt x="12087" y="77361"/>
                      <a:pt x="12101" y="77202"/>
                    </a:cubicBezTo>
                    <a:cubicBezTo>
                      <a:pt x="12121" y="76925"/>
                      <a:pt x="12113" y="76644"/>
                      <a:pt x="12118" y="76365"/>
                    </a:cubicBezTo>
                    <a:cubicBezTo>
                      <a:pt x="12124" y="76077"/>
                      <a:pt x="12127" y="75788"/>
                      <a:pt x="12116" y="75502"/>
                    </a:cubicBezTo>
                    <a:cubicBezTo>
                      <a:pt x="12107" y="75219"/>
                      <a:pt x="12079" y="74935"/>
                      <a:pt x="12055" y="74653"/>
                    </a:cubicBezTo>
                    <a:cubicBezTo>
                      <a:pt x="12006" y="74077"/>
                      <a:pt x="11957" y="73502"/>
                      <a:pt x="11907" y="72927"/>
                    </a:cubicBezTo>
                    <a:cubicBezTo>
                      <a:pt x="11872" y="72515"/>
                      <a:pt x="11835" y="72103"/>
                      <a:pt x="11795" y="71691"/>
                    </a:cubicBezTo>
                    <a:cubicBezTo>
                      <a:pt x="11742" y="71145"/>
                      <a:pt x="11689" y="70599"/>
                      <a:pt x="11638" y="70053"/>
                    </a:cubicBezTo>
                    <a:cubicBezTo>
                      <a:pt x="11590" y="69542"/>
                      <a:pt x="11542" y="69031"/>
                      <a:pt x="11499" y="68518"/>
                    </a:cubicBezTo>
                    <a:cubicBezTo>
                      <a:pt x="11573" y="68506"/>
                      <a:pt x="11648" y="68494"/>
                      <a:pt x="11722" y="68485"/>
                    </a:cubicBezTo>
                    <a:cubicBezTo>
                      <a:pt x="11776" y="68477"/>
                      <a:pt x="11828" y="68470"/>
                      <a:pt x="11882" y="68463"/>
                    </a:cubicBezTo>
                    <a:cubicBezTo>
                      <a:pt x="11895" y="68462"/>
                      <a:pt x="11907" y="68460"/>
                      <a:pt x="11921" y="68457"/>
                    </a:cubicBezTo>
                    <a:cubicBezTo>
                      <a:pt x="11925" y="68457"/>
                      <a:pt x="11928" y="68456"/>
                      <a:pt x="11929" y="68456"/>
                    </a:cubicBezTo>
                    <a:cubicBezTo>
                      <a:pt x="11933" y="68456"/>
                      <a:pt x="11934" y="68456"/>
                      <a:pt x="11939" y="68454"/>
                    </a:cubicBezTo>
                    <a:cubicBezTo>
                      <a:pt x="11969" y="68450"/>
                      <a:pt x="12000" y="68446"/>
                      <a:pt x="12031" y="68442"/>
                    </a:cubicBezTo>
                    <a:cubicBezTo>
                      <a:pt x="12165" y="68425"/>
                      <a:pt x="12298" y="68410"/>
                      <a:pt x="12432" y="68395"/>
                    </a:cubicBezTo>
                    <a:cubicBezTo>
                      <a:pt x="12476" y="68390"/>
                      <a:pt x="12520" y="68384"/>
                      <a:pt x="12565" y="68381"/>
                    </a:cubicBezTo>
                    <a:lnTo>
                      <a:pt x="12683" y="68367"/>
                    </a:lnTo>
                    <a:cubicBezTo>
                      <a:pt x="12687" y="68367"/>
                      <a:pt x="12693" y="68366"/>
                      <a:pt x="12696" y="68366"/>
                    </a:cubicBezTo>
                    <a:cubicBezTo>
                      <a:pt x="13128" y="68320"/>
                      <a:pt x="13560" y="68288"/>
                      <a:pt x="13994" y="68261"/>
                    </a:cubicBezTo>
                    <a:cubicBezTo>
                      <a:pt x="14135" y="68253"/>
                      <a:pt x="14279" y="68245"/>
                      <a:pt x="14422" y="68239"/>
                    </a:cubicBezTo>
                    <a:cubicBezTo>
                      <a:pt x="14431" y="68430"/>
                      <a:pt x="14445" y="68619"/>
                      <a:pt x="14464" y="68808"/>
                    </a:cubicBezTo>
                    <a:cubicBezTo>
                      <a:pt x="14493" y="69118"/>
                      <a:pt x="14536" y="69428"/>
                      <a:pt x="14605" y="69730"/>
                    </a:cubicBezTo>
                    <a:cubicBezTo>
                      <a:pt x="14629" y="69831"/>
                      <a:pt x="14655" y="69930"/>
                      <a:pt x="14684" y="70026"/>
                    </a:cubicBezTo>
                    <a:cubicBezTo>
                      <a:pt x="14697" y="70070"/>
                      <a:pt x="14710" y="70112"/>
                      <a:pt x="14725" y="70154"/>
                    </a:cubicBezTo>
                    <a:cubicBezTo>
                      <a:pt x="14739" y="70198"/>
                      <a:pt x="14755" y="70241"/>
                      <a:pt x="14771" y="70285"/>
                    </a:cubicBezTo>
                    <a:cubicBezTo>
                      <a:pt x="14811" y="70391"/>
                      <a:pt x="14855" y="70495"/>
                      <a:pt x="14905" y="70599"/>
                    </a:cubicBezTo>
                    <a:cubicBezTo>
                      <a:pt x="14969" y="70731"/>
                      <a:pt x="15038" y="70861"/>
                      <a:pt x="15124" y="70980"/>
                    </a:cubicBezTo>
                    <a:cubicBezTo>
                      <a:pt x="15215" y="71106"/>
                      <a:pt x="15324" y="71226"/>
                      <a:pt x="15462" y="71303"/>
                    </a:cubicBezTo>
                    <a:cubicBezTo>
                      <a:pt x="15548" y="71351"/>
                      <a:pt x="15647" y="71380"/>
                      <a:pt x="15745" y="71380"/>
                    </a:cubicBezTo>
                    <a:cubicBezTo>
                      <a:pt x="15804" y="71380"/>
                      <a:pt x="15863" y="71370"/>
                      <a:pt x="15919" y="71347"/>
                    </a:cubicBezTo>
                    <a:cubicBezTo>
                      <a:pt x="16068" y="71286"/>
                      <a:pt x="16177" y="71168"/>
                      <a:pt x="16259" y="71033"/>
                    </a:cubicBezTo>
                    <a:cubicBezTo>
                      <a:pt x="16343" y="70894"/>
                      <a:pt x="16403" y="70740"/>
                      <a:pt x="16454" y="70588"/>
                    </a:cubicBezTo>
                    <a:cubicBezTo>
                      <a:pt x="16506" y="70435"/>
                      <a:pt x="16546" y="70278"/>
                      <a:pt x="16581" y="70119"/>
                    </a:cubicBezTo>
                    <a:cubicBezTo>
                      <a:pt x="16583" y="70106"/>
                      <a:pt x="16587" y="70093"/>
                      <a:pt x="16589" y="70079"/>
                    </a:cubicBezTo>
                    <a:cubicBezTo>
                      <a:pt x="16599" y="70032"/>
                      <a:pt x="16607" y="69988"/>
                      <a:pt x="16617" y="69942"/>
                    </a:cubicBezTo>
                    <a:cubicBezTo>
                      <a:pt x="16625" y="69896"/>
                      <a:pt x="16634" y="69850"/>
                      <a:pt x="16642" y="69805"/>
                    </a:cubicBezTo>
                    <a:cubicBezTo>
                      <a:pt x="16683" y="69576"/>
                      <a:pt x="16718" y="69346"/>
                      <a:pt x="16750" y="69115"/>
                    </a:cubicBezTo>
                    <a:cubicBezTo>
                      <a:pt x="16791" y="68814"/>
                      <a:pt x="16824" y="68511"/>
                      <a:pt x="16850" y="68208"/>
                    </a:cubicBezTo>
                    <a:close/>
                    <a:moveTo>
                      <a:pt x="23569" y="80294"/>
                    </a:moveTo>
                    <a:cubicBezTo>
                      <a:pt x="23580" y="80397"/>
                      <a:pt x="23588" y="80499"/>
                      <a:pt x="23598" y="80602"/>
                    </a:cubicBezTo>
                    <a:cubicBezTo>
                      <a:pt x="23604" y="80664"/>
                      <a:pt x="23610" y="80725"/>
                      <a:pt x="23616" y="80787"/>
                    </a:cubicBezTo>
                    <a:cubicBezTo>
                      <a:pt x="23623" y="80870"/>
                      <a:pt x="23680" y="80918"/>
                      <a:pt x="23756" y="80918"/>
                    </a:cubicBezTo>
                    <a:cubicBezTo>
                      <a:pt x="23765" y="80918"/>
                      <a:pt x="23775" y="80917"/>
                      <a:pt x="23784" y="80916"/>
                    </a:cubicBezTo>
                    <a:cubicBezTo>
                      <a:pt x="24235" y="80845"/>
                      <a:pt x="24691" y="80815"/>
                      <a:pt x="25147" y="80815"/>
                    </a:cubicBezTo>
                    <a:cubicBezTo>
                      <a:pt x="25827" y="80815"/>
                      <a:pt x="26508" y="80882"/>
                      <a:pt x="27179" y="80978"/>
                    </a:cubicBezTo>
                    <a:cubicBezTo>
                      <a:pt x="27750" y="81061"/>
                      <a:pt x="28318" y="81165"/>
                      <a:pt x="28885" y="81274"/>
                    </a:cubicBezTo>
                    <a:cubicBezTo>
                      <a:pt x="29024" y="81300"/>
                      <a:pt x="29162" y="81329"/>
                      <a:pt x="29301" y="81351"/>
                    </a:cubicBezTo>
                    <a:cubicBezTo>
                      <a:pt x="29372" y="81362"/>
                      <a:pt x="29444" y="81377"/>
                      <a:pt x="29516" y="81380"/>
                    </a:cubicBezTo>
                    <a:cubicBezTo>
                      <a:pt x="29588" y="81381"/>
                      <a:pt x="29661" y="81381"/>
                      <a:pt x="29732" y="81381"/>
                    </a:cubicBezTo>
                    <a:cubicBezTo>
                      <a:pt x="30027" y="81383"/>
                      <a:pt x="30319" y="81384"/>
                      <a:pt x="30614" y="81386"/>
                    </a:cubicBezTo>
                    <a:cubicBezTo>
                      <a:pt x="31262" y="81389"/>
                      <a:pt x="31912" y="81390"/>
                      <a:pt x="32560" y="81390"/>
                    </a:cubicBezTo>
                    <a:lnTo>
                      <a:pt x="32580" y="81390"/>
                    </a:lnTo>
                    <a:cubicBezTo>
                      <a:pt x="32591" y="81390"/>
                      <a:pt x="32603" y="81388"/>
                      <a:pt x="32613" y="81386"/>
                    </a:cubicBezTo>
                    <a:cubicBezTo>
                      <a:pt x="33431" y="81297"/>
                      <a:pt x="34244" y="81165"/>
                      <a:pt x="35057" y="81049"/>
                    </a:cubicBezTo>
                    <a:cubicBezTo>
                      <a:pt x="35111" y="81042"/>
                      <a:pt x="35158" y="80974"/>
                      <a:pt x="35155" y="80920"/>
                    </a:cubicBezTo>
                    <a:cubicBezTo>
                      <a:pt x="35146" y="80789"/>
                      <a:pt x="35127" y="80659"/>
                      <a:pt x="35098" y="80531"/>
                    </a:cubicBezTo>
                    <a:lnTo>
                      <a:pt x="35098" y="80531"/>
                    </a:lnTo>
                    <a:cubicBezTo>
                      <a:pt x="35184" y="80614"/>
                      <a:pt x="35243" y="80733"/>
                      <a:pt x="35271" y="80841"/>
                    </a:cubicBezTo>
                    <a:cubicBezTo>
                      <a:pt x="35307" y="80969"/>
                      <a:pt x="35309" y="81102"/>
                      <a:pt x="35308" y="81235"/>
                    </a:cubicBezTo>
                    <a:cubicBezTo>
                      <a:pt x="35308" y="81300"/>
                      <a:pt x="35309" y="81367"/>
                      <a:pt x="35302" y="81432"/>
                    </a:cubicBezTo>
                    <a:cubicBezTo>
                      <a:pt x="35298" y="81476"/>
                      <a:pt x="35285" y="81503"/>
                      <a:pt x="35259" y="81524"/>
                    </a:cubicBezTo>
                    <a:cubicBezTo>
                      <a:pt x="35180" y="81582"/>
                      <a:pt x="35059" y="81588"/>
                      <a:pt x="34961" y="81604"/>
                    </a:cubicBezTo>
                    <a:cubicBezTo>
                      <a:pt x="34815" y="81627"/>
                      <a:pt x="34670" y="81648"/>
                      <a:pt x="34524" y="81671"/>
                    </a:cubicBezTo>
                    <a:cubicBezTo>
                      <a:pt x="34238" y="81715"/>
                      <a:pt x="33951" y="81757"/>
                      <a:pt x="33666" y="81798"/>
                    </a:cubicBezTo>
                    <a:cubicBezTo>
                      <a:pt x="32686" y="81934"/>
                      <a:pt x="31695" y="82038"/>
                      <a:pt x="30703" y="82038"/>
                    </a:cubicBezTo>
                    <a:cubicBezTo>
                      <a:pt x="30548" y="82038"/>
                      <a:pt x="30393" y="82035"/>
                      <a:pt x="30238" y="82030"/>
                    </a:cubicBezTo>
                    <a:cubicBezTo>
                      <a:pt x="29594" y="82008"/>
                      <a:pt x="28953" y="81936"/>
                      <a:pt x="28323" y="81796"/>
                    </a:cubicBezTo>
                    <a:cubicBezTo>
                      <a:pt x="28311" y="81794"/>
                      <a:pt x="28299" y="81792"/>
                      <a:pt x="28288" y="81792"/>
                    </a:cubicBezTo>
                    <a:cubicBezTo>
                      <a:pt x="28216" y="81792"/>
                      <a:pt x="28162" y="81848"/>
                      <a:pt x="28155" y="81925"/>
                    </a:cubicBezTo>
                    <a:cubicBezTo>
                      <a:pt x="28134" y="82176"/>
                      <a:pt x="28123" y="82429"/>
                      <a:pt x="28123" y="82681"/>
                    </a:cubicBezTo>
                    <a:cubicBezTo>
                      <a:pt x="27559" y="82761"/>
                      <a:pt x="26993" y="82840"/>
                      <a:pt x="26425" y="82892"/>
                    </a:cubicBezTo>
                    <a:cubicBezTo>
                      <a:pt x="26126" y="82919"/>
                      <a:pt x="25824" y="82944"/>
                      <a:pt x="25523" y="82945"/>
                    </a:cubicBezTo>
                    <a:cubicBezTo>
                      <a:pt x="25515" y="82945"/>
                      <a:pt x="25508" y="82945"/>
                      <a:pt x="25501" y="82945"/>
                    </a:cubicBezTo>
                    <a:cubicBezTo>
                      <a:pt x="25210" y="82945"/>
                      <a:pt x="24920" y="82923"/>
                      <a:pt x="24630" y="82899"/>
                    </a:cubicBezTo>
                    <a:cubicBezTo>
                      <a:pt x="24328" y="82872"/>
                      <a:pt x="24027" y="82843"/>
                      <a:pt x="23725" y="82829"/>
                    </a:cubicBezTo>
                    <a:cubicBezTo>
                      <a:pt x="23644" y="82466"/>
                      <a:pt x="23582" y="82098"/>
                      <a:pt x="23538" y="81728"/>
                    </a:cubicBezTo>
                    <a:cubicBezTo>
                      <a:pt x="23513" y="81525"/>
                      <a:pt x="23493" y="81322"/>
                      <a:pt x="23475" y="81119"/>
                    </a:cubicBezTo>
                    <a:cubicBezTo>
                      <a:pt x="23459" y="80932"/>
                      <a:pt x="23425" y="80730"/>
                      <a:pt x="23456" y="80542"/>
                    </a:cubicBezTo>
                    <a:cubicBezTo>
                      <a:pt x="23471" y="80450"/>
                      <a:pt x="23508" y="80359"/>
                      <a:pt x="23569" y="80294"/>
                    </a:cubicBezTo>
                    <a:close/>
                    <a:moveTo>
                      <a:pt x="17890" y="80450"/>
                    </a:moveTo>
                    <a:cubicBezTo>
                      <a:pt x="18063" y="80612"/>
                      <a:pt x="18035" y="80961"/>
                      <a:pt x="18028" y="81174"/>
                    </a:cubicBezTo>
                    <a:cubicBezTo>
                      <a:pt x="18015" y="81586"/>
                      <a:pt x="17992" y="81997"/>
                      <a:pt x="17947" y="82408"/>
                    </a:cubicBezTo>
                    <a:cubicBezTo>
                      <a:pt x="17925" y="82605"/>
                      <a:pt x="17897" y="82801"/>
                      <a:pt x="17864" y="82996"/>
                    </a:cubicBezTo>
                    <a:cubicBezTo>
                      <a:pt x="17304" y="83052"/>
                      <a:pt x="16749" y="83161"/>
                      <a:pt x="16187" y="83197"/>
                    </a:cubicBezTo>
                    <a:cubicBezTo>
                      <a:pt x="16020" y="83208"/>
                      <a:pt x="15852" y="83213"/>
                      <a:pt x="15684" y="83213"/>
                    </a:cubicBezTo>
                    <a:cubicBezTo>
                      <a:pt x="15243" y="83213"/>
                      <a:pt x="14801" y="83181"/>
                      <a:pt x="14364" y="83148"/>
                    </a:cubicBezTo>
                    <a:cubicBezTo>
                      <a:pt x="14064" y="83126"/>
                      <a:pt x="13764" y="83099"/>
                      <a:pt x="13465" y="83073"/>
                    </a:cubicBezTo>
                    <a:cubicBezTo>
                      <a:pt x="13451" y="82812"/>
                      <a:pt x="13425" y="82551"/>
                      <a:pt x="13390" y="82292"/>
                    </a:cubicBezTo>
                    <a:cubicBezTo>
                      <a:pt x="13382" y="82232"/>
                      <a:pt x="13315" y="82195"/>
                      <a:pt x="13258" y="82195"/>
                    </a:cubicBezTo>
                    <a:cubicBezTo>
                      <a:pt x="13247" y="82195"/>
                      <a:pt x="13237" y="82196"/>
                      <a:pt x="13227" y="82199"/>
                    </a:cubicBezTo>
                    <a:cubicBezTo>
                      <a:pt x="12198" y="82483"/>
                      <a:pt x="11132" y="82584"/>
                      <a:pt x="10066" y="82584"/>
                    </a:cubicBezTo>
                    <a:cubicBezTo>
                      <a:pt x="9984" y="82584"/>
                      <a:pt x="9901" y="82583"/>
                      <a:pt x="9818" y="82582"/>
                    </a:cubicBezTo>
                    <a:cubicBezTo>
                      <a:pt x="9238" y="82575"/>
                      <a:pt x="8657" y="82540"/>
                      <a:pt x="8078" y="82493"/>
                    </a:cubicBezTo>
                    <a:cubicBezTo>
                      <a:pt x="7787" y="82470"/>
                      <a:pt x="7500" y="82442"/>
                      <a:pt x="7209" y="82414"/>
                    </a:cubicBezTo>
                    <a:cubicBezTo>
                      <a:pt x="7064" y="82400"/>
                      <a:pt x="6921" y="82385"/>
                      <a:pt x="6777" y="82371"/>
                    </a:cubicBezTo>
                    <a:cubicBezTo>
                      <a:pt x="6652" y="82358"/>
                      <a:pt x="6517" y="82352"/>
                      <a:pt x="6399" y="82329"/>
                    </a:cubicBezTo>
                    <a:cubicBezTo>
                      <a:pt x="6351" y="82319"/>
                      <a:pt x="6295" y="82304"/>
                      <a:pt x="6267" y="82278"/>
                    </a:cubicBezTo>
                    <a:cubicBezTo>
                      <a:pt x="6232" y="82248"/>
                      <a:pt x="6229" y="82192"/>
                      <a:pt x="6224" y="82141"/>
                    </a:cubicBezTo>
                    <a:cubicBezTo>
                      <a:pt x="6211" y="81988"/>
                      <a:pt x="6200" y="81830"/>
                      <a:pt x="6218" y="81675"/>
                    </a:cubicBezTo>
                    <a:cubicBezTo>
                      <a:pt x="6236" y="81535"/>
                      <a:pt x="6289" y="81393"/>
                      <a:pt x="6386" y="81294"/>
                    </a:cubicBezTo>
                    <a:lnTo>
                      <a:pt x="6386" y="81294"/>
                    </a:lnTo>
                    <a:cubicBezTo>
                      <a:pt x="6365" y="81419"/>
                      <a:pt x="6353" y="81545"/>
                      <a:pt x="6351" y="81671"/>
                    </a:cubicBezTo>
                    <a:cubicBezTo>
                      <a:pt x="6348" y="81748"/>
                      <a:pt x="6412" y="81798"/>
                      <a:pt x="6484" y="81805"/>
                    </a:cubicBezTo>
                    <a:cubicBezTo>
                      <a:pt x="7292" y="81879"/>
                      <a:pt x="8097" y="81967"/>
                      <a:pt x="8907" y="82013"/>
                    </a:cubicBezTo>
                    <a:cubicBezTo>
                      <a:pt x="8915" y="82015"/>
                      <a:pt x="8923" y="82016"/>
                      <a:pt x="8932" y="82016"/>
                    </a:cubicBezTo>
                    <a:cubicBezTo>
                      <a:pt x="8935" y="82016"/>
                      <a:pt x="8938" y="82016"/>
                      <a:pt x="8941" y="82016"/>
                    </a:cubicBezTo>
                    <a:cubicBezTo>
                      <a:pt x="8953" y="82016"/>
                      <a:pt x="8963" y="82016"/>
                      <a:pt x="8973" y="82013"/>
                    </a:cubicBezTo>
                    <a:cubicBezTo>
                      <a:pt x="9551" y="81983"/>
                      <a:pt x="10131" y="81953"/>
                      <a:pt x="10710" y="81921"/>
                    </a:cubicBezTo>
                    <a:cubicBezTo>
                      <a:pt x="11000" y="81906"/>
                      <a:pt x="11290" y="81889"/>
                      <a:pt x="11579" y="81872"/>
                    </a:cubicBezTo>
                    <a:cubicBezTo>
                      <a:pt x="11727" y="81863"/>
                      <a:pt x="11878" y="81860"/>
                      <a:pt x="12028" y="81845"/>
                    </a:cubicBezTo>
                    <a:cubicBezTo>
                      <a:pt x="12163" y="81832"/>
                      <a:pt x="12300" y="81792"/>
                      <a:pt x="12432" y="81758"/>
                    </a:cubicBezTo>
                    <a:cubicBezTo>
                      <a:pt x="13541" y="81483"/>
                      <a:pt x="14660" y="81215"/>
                      <a:pt x="15800" y="81100"/>
                    </a:cubicBezTo>
                    <a:cubicBezTo>
                      <a:pt x="16147" y="81066"/>
                      <a:pt x="16496" y="81046"/>
                      <a:pt x="16845" y="81046"/>
                    </a:cubicBezTo>
                    <a:cubicBezTo>
                      <a:pt x="17143" y="81046"/>
                      <a:pt x="17440" y="81060"/>
                      <a:pt x="17737" y="81091"/>
                    </a:cubicBezTo>
                    <a:cubicBezTo>
                      <a:pt x="17740" y="81091"/>
                      <a:pt x="17744" y="81091"/>
                      <a:pt x="17748" y="81091"/>
                    </a:cubicBezTo>
                    <a:cubicBezTo>
                      <a:pt x="17816" y="81091"/>
                      <a:pt x="17867" y="81021"/>
                      <a:pt x="17870" y="80957"/>
                    </a:cubicBezTo>
                    <a:cubicBezTo>
                      <a:pt x="17877" y="80788"/>
                      <a:pt x="17884" y="80620"/>
                      <a:pt x="17890" y="80450"/>
                    </a:cubicBezTo>
                    <a:close/>
                    <a:moveTo>
                      <a:pt x="18075" y="0"/>
                    </a:moveTo>
                    <a:cubicBezTo>
                      <a:pt x="17187" y="0"/>
                      <a:pt x="16306" y="176"/>
                      <a:pt x="15483" y="527"/>
                    </a:cubicBezTo>
                    <a:cubicBezTo>
                      <a:pt x="14871" y="788"/>
                      <a:pt x="14305" y="1147"/>
                      <a:pt x="13797" y="1575"/>
                    </a:cubicBezTo>
                    <a:cubicBezTo>
                      <a:pt x="13229" y="2051"/>
                      <a:pt x="12759" y="2619"/>
                      <a:pt x="12308" y="3201"/>
                    </a:cubicBezTo>
                    <a:cubicBezTo>
                      <a:pt x="12074" y="3503"/>
                      <a:pt x="11850" y="3812"/>
                      <a:pt x="11651" y="4139"/>
                    </a:cubicBezTo>
                    <a:cubicBezTo>
                      <a:pt x="11437" y="4489"/>
                      <a:pt x="11256" y="4856"/>
                      <a:pt x="11095" y="5233"/>
                    </a:cubicBezTo>
                    <a:cubicBezTo>
                      <a:pt x="10780" y="5974"/>
                      <a:pt x="10524" y="6735"/>
                      <a:pt x="10330" y="7516"/>
                    </a:cubicBezTo>
                    <a:cubicBezTo>
                      <a:pt x="9580" y="7827"/>
                      <a:pt x="8867" y="8158"/>
                      <a:pt x="8211" y="8499"/>
                    </a:cubicBezTo>
                    <a:cubicBezTo>
                      <a:pt x="6917" y="9175"/>
                      <a:pt x="5855" y="9887"/>
                      <a:pt x="5141" y="10560"/>
                    </a:cubicBezTo>
                    <a:cubicBezTo>
                      <a:pt x="4400" y="11260"/>
                      <a:pt x="4051" y="11904"/>
                      <a:pt x="4127" y="12426"/>
                    </a:cubicBezTo>
                    <a:cubicBezTo>
                      <a:pt x="4153" y="12590"/>
                      <a:pt x="4222" y="12751"/>
                      <a:pt x="4336" y="12907"/>
                    </a:cubicBezTo>
                    <a:cubicBezTo>
                      <a:pt x="4486" y="13316"/>
                      <a:pt x="4955" y="13656"/>
                      <a:pt x="5737" y="13916"/>
                    </a:cubicBezTo>
                    <a:cubicBezTo>
                      <a:pt x="6404" y="14138"/>
                      <a:pt x="7283" y="14302"/>
                      <a:pt x="8357" y="14404"/>
                    </a:cubicBezTo>
                    <a:cubicBezTo>
                      <a:pt x="8040" y="14877"/>
                      <a:pt x="7625" y="15271"/>
                      <a:pt x="7154" y="15594"/>
                    </a:cubicBezTo>
                    <a:cubicBezTo>
                      <a:pt x="6085" y="16330"/>
                      <a:pt x="4847" y="16778"/>
                      <a:pt x="3737" y="17445"/>
                    </a:cubicBezTo>
                    <a:cubicBezTo>
                      <a:pt x="2786" y="18016"/>
                      <a:pt x="2043" y="18785"/>
                      <a:pt x="1501" y="19750"/>
                    </a:cubicBezTo>
                    <a:cubicBezTo>
                      <a:pt x="576" y="21398"/>
                      <a:pt x="0" y="23846"/>
                      <a:pt x="1338" y="25441"/>
                    </a:cubicBezTo>
                    <a:cubicBezTo>
                      <a:pt x="1699" y="25872"/>
                      <a:pt x="2193" y="26161"/>
                      <a:pt x="2571" y="26574"/>
                    </a:cubicBezTo>
                    <a:cubicBezTo>
                      <a:pt x="2780" y="26800"/>
                      <a:pt x="2938" y="27071"/>
                      <a:pt x="2977" y="27381"/>
                    </a:cubicBezTo>
                    <a:cubicBezTo>
                      <a:pt x="3017" y="27694"/>
                      <a:pt x="2934" y="28007"/>
                      <a:pt x="2818" y="28296"/>
                    </a:cubicBezTo>
                    <a:cubicBezTo>
                      <a:pt x="2574" y="28904"/>
                      <a:pt x="2186" y="29439"/>
                      <a:pt x="1963" y="30059"/>
                    </a:cubicBezTo>
                    <a:cubicBezTo>
                      <a:pt x="1764" y="30614"/>
                      <a:pt x="1675" y="31209"/>
                      <a:pt x="1681" y="31798"/>
                    </a:cubicBezTo>
                    <a:cubicBezTo>
                      <a:pt x="1692" y="32993"/>
                      <a:pt x="2088" y="34186"/>
                      <a:pt x="2767" y="35167"/>
                    </a:cubicBezTo>
                    <a:cubicBezTo>
                      <a:pt x="3474" y="36187"/>
                      <a:pt x="4481" y="36974"/>
                      <a:pt x="5595" y="37506"/>
                    </a:cubicBezTo>
                    <a:cubicBezTo>
                      <a:pt x="6145" y="37768"/>
                      <a:pt x="6713" y="37969"/>
                      <a:pt x="7290" y="38115"/>
                    </a:cubicBezTo>
                    <a:lnTo>
                      <a:pt x="7303" y="38133"/>
                    </a:lnTo>
                    <a:cubicBezTo>
                      <a:pt x="7312" y="38144"/>
                      <a:pt x="7322" y="38156"/>
                      <a:pt x="7332" y="38168"/>
                    </a:cubicBezTo>
                    <a:cubicBezTo>
                      <a:pt x="7432" y="38285"/>
                      <a:pt x="7555" y="38375"/>
                      <a:pt x="7689" y="38450"/>
                    </a:cubicBezTo>
                    <a:cubicBezTo>
                      <a:pt x="7966" y="38604"/>
                      <a:pt x="8288" y="38695"/>
                      <a:pt x="8594" y="38771"/>
                    </a:cubicBezTo>
                    <a:cubicBezTo>
                      <a:pt x="8603" y="38775"/>
                      <a:pt x="8611" y="38776"/>
                      <a:pt x="8622" y="38777"/>
                    </a:cubicBezTo>
                    <a:cubicBezTo>
                      <a:pt x="8650" y="38784"/>
                      <a:pt x="8679" y="38792"/>
                      <a:pt x="8705" y="38798"/>
                    </a:cubicBezTo>
                    <a:lnTo>
                      <a:pt x="8745" y="38806"/>
                    </a:lnTo>
                    <a:cubicBezTo>
                      <a:pt x="8775" y="38813"/>
                      <a:pt x="8806" y="38821"/>
                      <a:pt x="8838" y="38827"/>
                    </a:cubicBezTo>
                    <a:cubicBezTo>
                      <a:pt x="8848" y="38829"/>
                      <a:pt x="8859" y="38830"/>
                      <a:pt x="8868" y="38834"/>
                    </a:cubicBezTo>
                    <a:lnTo>
                      <a:pt x="8972" y="38856"/>
                    </a:lnTo>
                    <a:cubicBezTo>
                      <a:pt x="8978" y="38857"/>
                      <a:pt x="8984" y="38858"/>
                      <a:pt x="8992" y="38858"/>
                    </a:cubicBezTo>
                    <a:cubicBezTo>
                      <a:pt x="9033" y="38865"/>
                      <a:pt x="9073" y="38874"/>
                      <a:pt x="9114" y="38881"/>
                    </a:cubicBezTo>
                    <a:lnTo>
                      <a:pt x="9115" y="38881"/>
                    </a:lnTo>
                    <a:cubicBezTo>
                      <a:pt x="9131" y="38885"/>
                      <a:pt x="9146" y="38887"/>
                      <a:pt x="9161" y="38891"/>
                    </a:cubicBezTo>
                    <a:cubicBezTo>
                      <a:pt x="9448" y="38939"/>
                      <a:pt x="9737" y="38978"/>
                      <a:pt x="10027" y="39003"/>
                    </a:cubicBezTo>
                    <a:cubicBezTo>
                      <a:pt x="10039" y="39004"/>
                      <a:pt x="10050" y="39004"/>
                      <a:pt x="10061" y="39007"/>
                    </a:cubicBezTo>
                    <a:cubicBezTo>
                      <a:pt x="10086" y="39009"/>
                      <a:pt x="10113" y="39010"/>
                      <a:pt x="10139" y="39014"/>
                    </a:cubicBezTo>
                    <a:cubicBezTo>
                      <a:pt x="10164" y="39015"/>
                      <a:pt x="10189" y="39018"/>
                      <a:pt x="10213" y="39020"/>
                    </a:cubicBezTo>
                    <a:cubicBezTo>
                      <a:pt x="10225" y="39021"/>
                      <a:pt x="10236" y="39021"/>
                      <a:pt x="10248" y="39022"/>
                    </a:cubicBezTo>
                    <a:cubicBezTo>
                      <a:pt x="10330" y="39028"/>
                      <a:pt x="10415" y="39033"/>
                      <a:pt x="10497" y="39039"/>
                    </a:cubicBezTo>
                    <a:cubicBezTo>
                      <a:pt x="10508" y="39039"/>
                      <a:pt x="10519" y="39042"/>
                      <a:pt x="10530" y="39042"/>
                    </a:cubicBezTo>
                    <a:cubicBezTo>
                      <a:pt x="10609" y="39045"/>
                      <a:pt x="10689" y="39050"/>
                      <a:pt x="10769" y="39053"/>
                    </a:cubicBezTo>
                    <a:lnTo>
                      <a:pt x="10775" y="39053"/>
                    </a:lnTo>
                    <a:cubicBezTo>
                      <a:pt x="10949" y="39060"/>
                      <a:pt x="11123" y="39066"/>
                      <a:pt x="11297" y="39068"/>
                    </a:cubicBezTo>
                    <a:lnTo>
                      <a:pt x="11298" y="39068"/>
                    </a:lnTo>
                    <a:cubicBezTo>
                      <a:pt x="11476" y="39072"/>
                      <a:pt x="11652" y="39074"/>
                      <a:pt x="11830" y="39074"/>
                    </a:cubicBezTo>
                    <a:cubicBezTo>
                      <a:pt x="12077" y="39074"/>
                      <a:pt x="12326" y="39074"/>
                      <a:pt x="12575" y="39073"/>
                    </a:cubicBezTo>
                    <a:lnTo>
                      <a:pt x="12575" y="39073"/>
                    </a:lnTo>
                    <a:cubicBezTo>
                      <a:pt x="12573" y="39256"/>
                      <a:pt x="12573" y="39440"/>
                      <a:pt x="12572" y="39623"/>
                    </a:cubicBezTo>
                    <a:cubicBezTo>
                      <a:pt x="12539" y="45999"/>
                      <a:pt x="12404" y="52372"/>
                      <a:pt x="12370" y="58747"/>
                    </a:cubicBezTo>
                    <a:cubicBezTo>
                      <a:pt x="12355" y="61457"/>
                      <a:pt x="12360" y="64168"/>
                      <a:pt x="12399" y="66878"/>
                    </a:cubicBezTo>
                    <a:cubicBezTo>
                      <a:pt x="12376" y="66880"/>
                      <a:pt x="12353" y="66885"/>
                      <a:pt x="12330" y="66888"/>
                    </a:cubicBezTo>
                    <a:lnTo>
                      <a:pt x="12212" y="66906"/>
                    </a:lnTo>
                    <a:cubicBezTo>
                      <a:pt x="12178" y="66909"/>
                      <a:pt x="12144" y="66915"/>
                      <a:pt x="12109" y="66921"/>
                    </a:cubicBezTo>
                    <a:lnTo>
                      <a:pt x="12052" y="66930"/>
                    </a:lnTo>
                    <a:cubicBezTo>
                      <a:pt x="12033" y="66932"/>
                      <a:pt x="12013" y="66936"/>
                      <a:pt x="11993" y="66938"/>
                    </a:cubicBezTo>
                    <a:cubicBezTo>
                      <a:pt x="11976" y="66942"/>
                      <a:pt x="11957" y="66944"/>
                      <a:pt x="11940" y="66948"/>
                    </a:cubicBezTo>
                    <a:cubicBezTo>
                      <a:pt x="11924" y="66950"/>
                      <a:pt x="11907" y="66953"/>
                      <a:pt x="11891" y="66954"/>
                    </a:cubicBezTo>
                    <a:lnTo>
                      <a:pt x="11783" y="66972"/>
                    </a:lnTo>
                    <a:lnTo>
                      <a:pt x="11679" y="66989"/>
                    </a:lnTo>
                    <a:cubicBezTo>
                      <a:pt x="11662" y="66993"/>
                      <a:pt x="11646" y="66995"/>
                      <a:pt x="11632" y="66996"/>
                    </a:cubicBezTo>
                    <a:cubicBezTo>
                      <a:pt x="11506" y="67018"/>
                      <a:pt x="11365" y="67029"/>
                      <a:pt x="11241" y="67068"/>
                    </a:cubicBezTo>
                    <a:cubicBezTo>
                      <a:pt x="11212" y="67076"/>
                      <a:pt x="11191" y="67093"/>
                      <a:pt x="11175" y="67111"/>
                    </a:cubicBezTo>
                    <a:cubicBezTo>
                      <a:pt x="11162" y="67126"/>
                      <a:pt x="11152" y="67144"/>
                      <a:pt x="11146" y="67165"/>
                    </a:cubicBezTo>
                    <a:cubicBezTo>
                      <a:pt x="11141" y="67178"/>
                      <a:pt x="11140" y="67192"/>
                      <a:pt x="11139" y="67207"/>
                    </a:cubicBezTo>
                    <a:cubicBezTo>
                      <a:pt x="11131" y="67262"/>
                      <a:pt x="11136" y="67324"/>
                      <a:pt x="11139" y="67372"/>
                    </a:cubicBezTo>
                    <a:lnTo>
                      <a:pt x="11139" y="67387"/>
                    </a:lnTo>
                    <a:cubicBezTo>
                      <a:pt x="11139" y="67406"/>
                      <a:pt x="11140" y="67423"/>
                      <a:pt x="11141" y="67442"/>
                    </a:cubicBezTo>
                    <a:cubicBezTo>
                      <a:pt x="11142" y="67464"/>
                      <a:pt x="11142" y="67484"/>
                      <a:pt x="11145" y="67506"/>
                    </a:cubicBezTo>
                    <a:cubicBezTo>
                      <a:pt x="11146" y="67524"/>
                      <a:pt x="11147" y="67545"/>
                      <a:pt x="11147" y="67564"/>
                    </a:cubicBezTo>
                    <a:cubicBezTo>
                      <a:pt x="11152" y="67644"/>
                      <a:pt x="11158" y="67724"/>
                      <a:pt x="11163" y="67803"/>
                    </a:cubicBezTo>
                    <a:cubicBezTo>
                      <a:pt x="11165" y="67830"/>
                      <a:pt x="11168" y="67855"/>
                      <a:pt x="11169" y="67881"/>
                    </a:cubicBezTo>
                    <a:cubicBezTo>
                      <a:pt x="11170" y="67892"/>
                      <a:pt x="11170" y="67901"/>
                      <a:pt x="11172" y="67913"/>
                    </a:cubicBezTo>
                    <a:cubicBezTo>
                      <a:pt x="11180" y="68004"/>
                      <a:pt x="11187" y="68095"/>
                      <a:pt x="11194" y="68185"/>
                    </a:cubicBezTo>
                    <a:cubicBezTo>
                      <a:pt x="11194" y="68189"/>
                      <a:pt x="11194" y="68194"/>
                      <a:pt x="11195" y="68197"/>
                    </a:cubicBezTo>
                    <a:cubicBezTo>
                      <a:pt x="11199" y="68258"/>
                      <a:pt x="11205" y="68317"/>
                      <a:pt x="11210" y="68376"/>
                    </a:cubicBezTo>
                    <a:cubicBezTo>
                      <a:pt x="11240" y="68751"/>
                      <a:pt x="11275" y="69125"/>
                      <a:pt x="11308" y="69500"/>
                    </a:cubicBezTo>
                    <a:cubicBezTo>
                      <a:pt x="11362" y="70088"/>
                      <a:pt x="11419" y="70677"/>
                      <a:pt x="11476" y="71266"/>
                    </a:cubicBezTo>
                    <a:cubicBezTo>
                      <a:pt x="11512" y="71641"/>
                      <a:pt x="11549" y="72014"/>
                      <a:pt x="11583" y="72389"/>
                    </a:cubicBezTo>
                    <a:cubicBezTo>
                      <a:pt x="11623" y="72816"/>
                      <a:pt x="11658" y="73246"/>
                      <a:pt x="11694" y="73674"/>
                    </a:cubicBezTo>
                    <a:cubicBezTo>
                      <a:pt x="11744" y="74253"/>
                      <a:pt x="11807" y="74834"/>
                      <a:pt x="11835" y="75415"/>
                    </a:cubicBezTo>
                    <a:cubicBezTo>
                      <a:pt x="11849" y="75708"/>
                      <a:pt x="11847" y="76000"/>
                      <a:pt x="11842" y="76292"/>
                    </a:cubicBezTo>
                    <a:cubicBezTo>
                      <a:pt x="11836" y="76573"/>
                      <a:pt x="11842" y="76854"/>
                      <a:pt x="11827" y="77132"/>
                    </a:cubicBezTo>
                    <a:cubicBezTo>
                      <a:pt x="11824" y="77224"/>
                      <a:pt x="11816" y="77316"/>
                      <a:pt x="11813" y="77408"/>
                    </a:cubicBezTo>
                    <a:cubicBezTo>
                      <a:pt x="11812" y="77450"/>
                      <a:pt x="11810" y="77493"/>
                      <a:pt x="11807" y="77536"/>
                    </a:cubicBezTo>
                    <a:cubicBezTo>
                      <a:pt x="11806" y="77551"/>
                      <a:pt x="11804" y="77569"/>
                      <a:pt x="11803" y="77585"/>
                    </a:cubicBezTo>
                    <a:cubicBezTo>
                      <a:pt x="11802" y="77603"/>
                      <a:pt x="11801" y="77590"/>
                      <a:pt x="11797" y="77619"/>
                    </a:cubicBezTo>
                    <a:cubicBezTo>
                      <a:pt x="11795" y="77623"/>
                      <a:pt x="11791" y="77627"/>
                      <a:pt x="11789" y="77630"/>
                    </a:cubicBezTo>
                    <a:cubicBezTo>
                      <a:pt x="11789" y="77630"/>
                      <a:pt x="11789" y="77629"/>
                      <a:pt x="11789" y="77629"/>
                    </a:cubicBezTo>
                    <a:lnTo>
                      <a:pt x="11789" y="77629"/>
                    </a:lnTo>
                    <a:cubicBezTo>
                      <a:pt x="11788" y="77629"/>
                      <a:pt x="11771" y="77650"/>
                      <a:pt x="11766" y="77656"/>
                    </a:cubicBezTo>
                    <a:cubicBezTo>
                      <a:pt x="11739" y="77684"/>
                      <a:pt x="11710" y="77706"/>
                      <a:pt x="11679" y="77725"/>
                    </a:cubicBezTo>
                    <a:cubicBezTo>
                      <a:pt x="11600" y="77778"/>
                      <a:pt x="11514" y="77818"/>
                      <a:pt x="11429" y="77858"/>
                    </a:cubicBezTo>
                    <a:cubicBezTo>
                      <a:pt x="11247" y="77939"/>
                      <a:pt x="11064" y="78013"/>
                      <a:pt x="10881" y="78097"/>
                    </a:cubicBezTo>
                    <a:cubicBezTo>
                      <a:pt x="10625" y="78217"/>
                      <a:pt x="10368" y="78335"/>
                      <a:pt x="10108" y="78448"/>
                    </a:cubicBezTo>
                    <a:cubicBezTo>
                      <a:pt x="9597" y="78675"/>
                      <a:pt x="9076" y="78880"/>
                      <a:pt x="8555" y="79085"/>
                    </a:cubicBezTo>
                    <a:cubicBezTo>
                      <a:pt x="8087" y="79268"/>
                      <a:pt x="7619" y="79471"/>
                      <a:pt x="7228" y="79795"/>
                    </a:cubicBezTo>
                    <a:cubicBezTo>
                      <a:pt x="6872" y="80089"/>
                      <a:pt x="6609" y="80487"/>
                      <a:pt x="6464" y="80925"/>
                    </a:cubicBezTo>
                    <a:cubicBezTo>
                      <a:pt x="6242" y="80995"/>
                      <a:pt x="6076" y="81193"/>
                      <a:pt x="5998" y="81409"/>
                    </a:cubicBezTo>
                    <a:cubicBezTo>
                      <a:pt x="5947" y="81548"/>
                      <a:pt x="5932" y="81702"/>
                      <a:pt x="5934" y="81849"/>
                    </a:cubicBezTo>
                    <a:cubicBezTo>
                      <a:pt x="5934" y="81989"/>
                      <a:pt x="5934" y="82149"/>
                      <a:pt x="5969" y="82286"/>
                    </a:cubicBezTo>
                    <a:cubicBezTo>
                      <a:pt x="6045" y="82586"/>
                      <a:pt x="6381" y="82594"/>
                      <a:pt x="6632" y="82620"/>
                    </a:cubicBezTo>
                    <a:cubicBezTo>
                      <a:pt x="6944" y="82652"/>
                      <a:pt x="7255" y="82684"/>
                      <a:pt x="7566" y="82713"/>
                    </a:cubicBezTo>
                    <a:cubicBezTo>
                      <a:pt x="8390" y="82789"/>
                      <a:pt x="9219" y="82848"/>
                      <a:pt x="10047" y="82848"/>
                    </a:cubicBezTo>
                    <a:cubicBezTo>
                      <a:pt x="10446" y="82848"/>
                      <a:pt x="10845" y="82835"/>
                      <a:pt x="11243" y="82803"/>
                    </a:cubicBezTo>
                    <a:cubicBezTo>
                      <a:pt x="11883" y="82753"/>
                      <a:pt x="12520" y="82654"/>
                      <a:pt x="13141" y="82493"/>
                    </a:cubicBezTo>
                    <a:cubicBezTo>
                      <a:pt x="13168" y="82725"/>
                      <a:pt x="13185" y="82958"/>
                      <a:pt x="13194" y="83191"/>
                    </a:cubicBezTo>
                    <a:cubicBezTo>
                      <a:pt x="13197" y="83269"/>
                      <a:pt x="13253" y="83318"/>
                      <a:pt x="13328" y="83325"/>
                    </a:cubicBezTo>
                    <a:cubicBezTo>
                      <a:pt x="13937" y="83381"/>
                      <a:pt x="14546" y="83435"/>
                      <a:pt x="15157" y="83461"/>
                    </a:cubicBezTo>
                    <a:cubicBezTo>
                      <a:pt x="15349" y="83469"/>
                      <a:pt x="15542" y="83475"/>
                      <a:pt x="15735" y="83475"/>
                    </a:cubicBezTo>
                    <a:cubicBezTo>
                      <a:pt x="15848" y="83475"/>
                      <a:pt x="15961" y="83473"/>
                      <a:pt x="16074" y="83468"/>
                    </a:cubicBezTo>
                    <a:cubicBezTo>
                      <a:pt x="16375" y="83452"/>
                      <a:pt x="16675" y="83415"/>
                      <a:pt x="16974" y="83374"/>
                    </a:cubicBezTo>
                    <a:cubicBezTo>
                      <a:pt x="17307" y="83328"/>
                      <a:pt x="17638" y="83277"/>
                      <a:pt x="17971" y="83248"/>
                    </a:cubicBezTo>
                    <a:cubicBezTo>
                      <a:pt x="18027" y="83244"/>
                      <a:pt x="18088" y="83211"/>
                      <a:pt x="18100" y="83151"/>
                    </a:cubicBezTo>
                    <a:cubicBezTo>
                      <a:pt x="18180" y="82707"/>
                      <a:pt x="18231" y="82257"/>
                      <a:pt x="18260" y="81807"/>
                    </a:cubicBezTo>
                    <a:cubicBezTo>
                      <a:pt x="18274" y="81588"/>
                      <a:pt x="18283" y="81367"/>
                      <a:pt x="18290" y="81148"/>
                    </a:cubicBezTo>
                    <a:cubicBezTo>
                      <a:pt x="18296" y="80939"/>
                      <a:pt x="18311" y="80716"/>
                      <a:pt x="18233" y="80516"/>
                    </a:cubicBezTo>
                    <a:cubicBezTo>
                      <a:pt x="18173" y="80359"/>
                      <a:pt x="18056" y="80211"/>
                      <a:pt x="17897" y="80144"/>
                    </a:cubicBezTo>
                    <a:lnTo>
                      <a:pt x="17901" y="80035"/>
                    </a:lnTo>
                    <a:cubicBezTo>
                      <a:pt x="17920" y="79602"/>
                      <a:pt x="17937" y="79169"/>
                      <a:pt x="17955" y="78735"/>
                    </a:cubicBezTo>
                    <a:cubicBezTo>
                      <a:pt x="17977" y="78210"/>
                      <a:pt x="17999" y="77684"/>
                      <a:pt x="18019" y="77159"/>
                    </a:cubicBezTo>
                    <a:cubicBezTo>
                      <a:pt x="18042" y="76574"/>
                      <a:pt x="18065" y="75989"/>
                      <a:pt x="18087" y="75404"/>
                    </a:cubicBezTo>
                    <a:cubicBezTo>
                      <a:pt x="18110" y="74795"/>
                      <a:pt x="18132" y="74186"/>
                      <a:pt x="18152" y="73576"/>
                    </a:cubicBezTo>
                    <a:cubicBezTo>
                      <a:pt x="18173" y="72978"/>
                      <a:pt x="18192" y="72378"/>
                      <a:pt x="18209" y="71776"/>
                    </a:cubicBezTo>
                    <a:cubicBezTo>
                      <a:pt x="18225" y="71219"/>
                      <a:pt x="18239" y="70662"/>
                      <a:pt x="18251" y="70106"/>
                    </a:cubicBezTo>
                    <a:cubicBezTo>
                      <a:pt x="18261" y="69627"/>
                      <a:pt x="18268" y="69148"/>
                      <a:pt x="18272" y="68667"/>
                    </a:cubicBezTo>
                    <a:cubicBezTo>
                      <a:pt x="18273" y="68439"/>
                      <a:pt x="18273" y="68209"/>
                      <a:pt x="18272" y="67980"/>
                    </a:cubicBezTo>
                    <a:cubicBezTo>
                      <a:pt x="18270" y="67702"/>
                      <a:pt x="18268" y="67422"/>
                      <a:pt x="18250" y="67142"/>
                    </a:cubicBezTo>
                    <a:cubicBezTo>
                      <a:pt x="18248" y="67130"/>
                      <a:pt x="18248" y="67118"/>
                      <a:pt x="18247" y="67105"/>
                    </a:cubicBezTo>
                    <a:cubicBezTo>
                      <a:pt x="18247" y="67101"/>
                      <a:pt x="18247" y="67096"/>
                      <a:pt x="18245" y="67093"/>
                    </a:cubicBezTo>
                    <a:cubicBezTo>
                      <a:pt x="18243" y="67048"/>
                      <a:pt x="18238" y="67007"/>
                      <a:pt x="18233" y="66964"/>
                    </a:cubicBezTo>
                    <a:cubicBezTo>
                      <a:pt x="18233" y="66960"/>
                      <a:pt x="18233" y="66958"/>
                      <a:pt x="18232" y="66954"/>
                    </a:cubicBezTo>
                    <a:cubicBezTo>
                      <a:pt x="18232" y="66948"/>
                      <a:pt x="18231" y="66942"/>
                      <a:pt x="18230" y="66935"/>
                    </a:cubicBezTo>
                    <a:cubicBezTo>
                      <a:pt x="18224" y="66878"/>
                      <a:pt x="18216" y="66822"/>
                      <a:pt x="18203" y="66768"/>
                    </a:cubicBezTo>
                    <a:cubicBezTo>
                      <a:pt x="18196" y="66734"/>
                      <a:pt x="18174" y="66710"/>
                      <a:pt x="18146" y="66692"/>
                    </a:cubicBezTo>
                    <a:cubicBezTo>
                      <a:pt x="18125" y="66678"/>
                      <a:pt x="18100" y="66670"/>
                      <a:pt x="18074" y="66669"/>
                    </a:cubicBezTo>
                    <a:cubicBezTo>
                      <a:pt x="17854" y="66657"/>
                      <a:pt x="17633" y="66647"/>
                      <a:pt x="17413" y="66638"/>
                    </a:cubicBezTo>
                    <a:cubicBezTo>
                      <a:pt x="17442" y="65758"/>
                      <a:pt x="17470" y="64877"/>
                      <a:pt x="17517" y="63996"/>
                    </a:cubicBezTo>
                    <a:cubicBezTo>
                      <a:pt x="17692" y="60806"/>
                      <a:pt x="17897" y="57619"/>
                      <a:pt x="18132" y="54434"/>
                    </a:cubicBezTo>
                    <a:cubicBezTo>
                      <a:pt x="18364" y="51280"/>
                      <a:pt x="18580" y="48125"/>
                      <a:pt x="18865" y="44975"/>
                    </a:cubicBezTo>
                    <a:cubicBezTo>
                      <a:pt x="18930" y="44253"/>
                      <a:pt x="18999" y="43532"/>
                      <a:pt x="19074" y="42811"/>
                    </a:cubicBezTo>
                    <a:cubicBezTo>
                      <a:pt x="19192" y="42815"/>
                      <a:pt x="19311" y="42816"/>
                      <a:pt x="19430" y="42816"/>
                    </a:cubicBezTo>
                    <a:cubicBezTo>
                      <a:pt x="19930" y="42816"/>
                      <a:pt x="20430" y="42785"/>
                      <a:pt x="20926" y="42724"/>
                    </a:cubicBezTo>
                    <a:cubicBezTo>
                      <a:pt x="21370" y="46087"/>
                      <a:pt x="21689" y="49464"/>
                      <a:pt x="21974" y="52843"/>
                    </a:cubicBezTo>
                    <a:cubicBezTo>
                      <a:pt x="22259" y="56254"/>
                      <a:pt x="22497" y="59672"/>
                      <a:pt x="22828" y="63079"/>
                    </a:cubicBezTo>
                    <a:cubicBezTo>
                      <a:pt x="22938" y="64214"/>
                      <a:pt x="23070" y="65347"/>
                      <a:pt x="23217" y="66478"/>
                    </a:cubicBezTo>
                    <a:cubicBezTo>
                      <a:pt x="23211" y="66478"/>
                      <a:pt x="23207" y="66479"/>
                      <a:pt x="23201" y="66479"/>
                    </a:cubicBezTo>
                    <a:lnTo>
                      <a:pt x="22923" y="66504"/>
                    </a:lnTo>
                    <a:cubicBezTo>
                      <a:pt x="22909" y="66507"/>
                      <a:pt x="22895" y="66508"/>
                      <a:pt x="22882" y="66509"/>
                    </a:cubicBezTo>
                    <a:lnTo>
                      <a:pt x="22669" y="66531"/>
                    </a:lnTo>
                    <a:cubicBezTo>
                      <a:pt x="22642" y="66533"/>
                      <a:pt x="22615" y="66542"/>
                      <a:pt x="22592" y="66556"/>
                    </a:cubicBezTo>
                    <a:cubicBezTo>
                      <a:pt x="22566" y="66573"/>
                      <a:pt x="22546" y="66596"/>
                      <a:pt x="22540" y="66630"/>
                    </a:cubicBezTo>
                    <a:cubicBezTo>
                      <a:pt x="22537" y="66647"/>
                      <a:pt x="22534" y="66666"/>
                      <a:pt x="22531" y="66683"/>
                    </a:cubicBezTo>
                    <a:cubicBezTo>
                      <a:pt x="22506" y="66857"/>
                      <a:pt x="22512" y="67038"/>
                      <a:pt x="22513" y="67212"/>
                    </a:cubicBezTo>
                    <a:cubicBezTo>
                      <a:pt x="22513" y="67226"/>
                      <a:pt x="22513" y="67240"/>
                      <a:pt x="22514" y="67253"/>
                    </a:cubicBezTo>
                    <a:cubicBezTo>
                      <a:pt x="22514" y="67282"/>
                      <a:pt x="22517" y="67313"/>
                      <a:pt x="22517" y="67342"/>
                    </a:cubicBezTo>
                    <a:cubicBezTo>
                      <a:pt x="22523" y="67635"/>
                      <a:pt x="22537" y="67928"/>
                      <a:pt x="22552" y="68221"/>
                    </a:cubicBezTo>
                    <a:cubicBezTo>
                      <a:pt x="22575" y="68677"/>
                      <a:pt x="22605" y="69132"/>
                      <a:pt x="22635" y="69585"/>
                    </a:cubicBezTo>
                    <a:cubicBezTo>
                      <a:pt x="22673" y="70125"/>
                      <a:pt x="22714" y="70667"/>
                      <a:pt x="22756" y="71207"/>
                    </a:cubicBezTo>
                    <a:cubicBezTo>
                      <a:pt x="22802" y="71795"/>
                      <a:pt x="22850" y="72382"/>
                      <a:pt x="22900" y="72972"/>
                    </a:cubicBezTo>
                    <a:cubicBezTo>
                      <a:pt x="22950" y="73581"/>
                      <a:pt x="23004" y="74189"/>
                      <a:pt x="23058" y="74796"/>
                    </a:cubicBezTo>
                    <a:cubicBezTo>
                      <a:pt x="23110" y="75388"/>
                      <a:pt x="23163" y="75980"/>
                      <a:pt x="23217" y="76574"/>
                    </a:cubicBezTo>
                    <a:cubicBezTo>
                      <a:pt x="23266" y="77116"/>
                      <a:pt x="23315" y="77657"/>
                      <a:pt x="23366" y="78200"/>
                    </a:cubicBezTo>
                    <a:cubicBezTo>
                      <a:pt x="23408" y="78658"/>
                      <a:pt x="23452" y="79116"/>
                      <a:pt x="23494" y="79574"/>
                    </a:cubicBezTo>
                    <a:cubicBezTo>
                      <a:pt x="23507" y="79709"/>
                      <a:pt x="23518" y="79842"/>
                      <a:pt x="23532" y="79977"/>
                    </a:cubicBezTo>
                    <a:cubicBezTo>
                      <a:pt x="23406" y="80038"/>
                      <a:pt x="23306" y="80151"/>
                      <a:pt x="23249" y="80278"/>
                    </a:cubicBezTo>
                    <a:cubicBezTo>
                      <a:pt x="23162" y="80476"/>
                      <a:pt x="23167" y="80688"/>
                      <a:pt x="23182" y="80898"/>
                    </a:cubicBezTo>
                    <a:cubicBezTo>
                      <a:pt x="23217" y="81345"/>
                      <a:pt x="23263" y="81791"/>
                      <a:pt x="23333" y="82233"/>
                    </a:cubicBezTo>
                    <a:cubicBezTo>
                      <a:pt x="23373" y="82485"/>
                      <a:pt x="23422" y="82734"/>
                      <a:pt x="23480" y="82984"/>
                    </a:cubicBezTo>
                    <a:cubicBezTo>
                      <a:pt x="23493" y="83042"/>
                      <a:pt x="23551" y="83080"/>
                      <a:pt x="23609" y="83081"/>
                    </a:cubicBezTo>
                    <a:cubicBezTo>
                      <a:pt x="24213" y="83102"/>
                      <a:pt x="24815" y="83195"/>
                      <a:pt x="25420" y="83202"/>
                    </a:cubicBezTo>
                    <a:cubicBezTo>
                      <a:pt x="25447" y="83202"/>
                      <a:pt x="25473" y="83202"/>
                      <a:pt x="25499" y="83202"/>
                    </a:cubicBezTo>
                    <a:cubicBezTo>
                      <a:pt x="26080" y="83202"/>
                      <a:pt x="26665" y="83130"/>
                      <a:pt x="27240" y="83058"/>
                    </a:cubicBezTo>
                    <a:cubicBezTo>
                      <a:pt x="27588" y="83015"/>
                      <a:pt x="27936" y="82964"/>
                      <a:pt x="28285" y="82914"/>
                    </a:cubicBezTo>
                    <a:cubicBezTo>
                      <a:pt x="28340" y="82906"/>
                      <a:pt x="28383" y="82839"/>
                      <a:pt x="28381" y="82785"/>
                    </a:cubicBezTo>
                    <a:cubicBezTo>
                      <a:pt x="28377" y="82548"/>
                      <a:pt x="28384" y="82313"/>
                      <a:pt x="28401" y="82077"/>
                    </a:cubicBezTo>
                    <a:cubicBezTo>
                      <a:pt x="29160" y="82233"/>
                      <a:pt x="29933" y="82295"/>
                      <a:pt x="30708" y="82295"/>
                    </a:cubicBezTo>
                    <a:cubicBezTo>
                      <a:pt x="31114" y="82295"/>
                      <a:pt x="31520" y="82278"/>
                      <a:pt x="31925" y="82248"/>
                    </a:cubicBezTo>
                    <a:cubicBezTo>
                      <a:pt x="32545" y="82200"/>
                      <a:pt x="33161" y="82126"/>
                      <a:pt x="33776" y="82040"/>
                    </a:cubicBezTo>
                    <a:cubicBezTo>
                      <a:pt x="34085" y="81996"/>
                      <a:pt x="34395" y="81950"/>
                      <a:pt x="34702" y="81902"/>
                    </a:cubicBezTo>
                    <a:cubicBezTo>
                      <a:pt x="34848" y="81879"/>
                      <a:pt x="34996" y="81860"/>
                      <a:pt x="35143" y="81832"/>
                    </a:cubicBezTo>
                    <a:cubicBezTo>
                      <a:pt x="35260" y="81810"/>
                      <a:pt x="35383" y="81770"/>
                      <a:pt x="35465" y="81679"/>
                    </a:cubicBezTo>
                    <a:cubicBezTo>
                      <a:pt x="35588" y="81557"/>
                      <a:pt x="35575" y="81374"/>
                      <a:pt x="35575" y="81213"/>
                    </a:cubicBezTo>
                    <a:cubicBezTo>
                      <a:pt x="35575" y="81048"/>
                      <a:pt x="35565" y="80876"/>
                      <a:pt x="35515" y="80717"/>
                    </a:cubicBezTo>
                    <a:cubicBezTo>
                      <a:pt x="35435" y="80462"/>
                      <a:pt x="35249" y="80252"/>
                      <a:pt x="34995" y="80180"/>
                    </a:cubicBezTo>
                    <a:cubicBezTo>
                      <a:pt x="34918" y="79977"/>
                      <a:pt x="34814" y="79783"/>
                      <a:pt x="34685" y="79608"/>
                    </a:cubicBezTo>
                    <a:cubicBezTo>
                      <a:pt x="34390" y="79205"/>
                      <a:pt x="33989" y="78919"/>
                      <a:pt x="33534" y="78718"/>
                    </a:cubicBezTo>
                    <a:cubicBezTo>
                      <a:pt x="33050" y="78502"/>
                      <a:pt x="32534" y="78358"/>
                      <a:pt x="32034" y="78184"/>
                    </a:cubicBezTo>
                    <a:cubicBezTo>
                      <a:pt x="31495" y="77996"/>
                      <a:pt x="30961" y="77793"/>
                      <a:pt x="30433" y="77578"/>
                    </a:cubicBezTo>
                    <a:cubicBezTo>
                      <a:pt x="30249" y="77504"/>
                      <a:pt x="30064" y="77437"/>
                      <a:pt x="29878" y="77368"/>
                    </a:cubicBezTo>
                    <a:cubicBezTo>
                      <a:pt x="29796" y="77335"/>
                      <a:pt x="29713" y="77301"/>
                      <a:pt x="29637" y="77258"/>
                    </a:cubicBezTo>
                    <a:cubicBezTo>
                      <a:pt x="29604" y="77238"/>
                      <a:pt x="29573" y="77218"/>
                      <a:pt x="29546" y="77196"/>
                    </a:cubicBezTo>
                    <a:cubicBezTo>
                      <a:pt x="29533" y="77185"/>
                      <a:pt x="29521" y="77173"/>
                      <a:pt x="29509" y="77160"/>
                    </a:cubicBezTo>
                    <a:cubicBezTo>
                      <a:pt x="29507" y="77159"/>
                      <a:pt x="29504" y="77155"/>
                      <a:pt x="29501" y="77154"/>
                    </a:cubicBezTo>
                    <a:lnTo>
                      <a:pt x="29501" y="77153"/>
                    </a:lnTo>
                    <a:cubicBezTo>
                      <a:pt x="29500" y="77152"/>
                      <a:pt x="29500" y="77150"/>
                      <a:pt x="29499" y="77148"/>
                    </a:cubicBezTo>
                    <a:lnTo>
                      <a:pt x="29499" y="77148"/>
                    </a:lnTo>
                    <a:cubicBezTo>
                      <a:pt x="29500" y="77148"/>
                      <a:pt x="29500" y="77148"/>
                      <a:pt x="29500" y="77149"/>
                    </a:cubicBezTo>
                    <a:cubicBezTo>
                      <a:pt x="29500" y="77148"/>
                      <a:pt x="29499" y="77148"/>
                      <a:pt x="29499" y="77148"/>
                    </a:cubicBezTo>
                    <a:lnTo>
                      <a:pt x="29499" y="77148"/>
                    </a:lnTo>
                    <a:cubicBezTo>
                      <a:pt x="29499" y="77148"/>
                      <a:pt x="29499" y="77148"/>
                      <a:pt x="29499" y="77148"/>
                    </a:cubicBezTo>
                    <a:lnTo>
                      <a:pt x="29499" y="77148"/>
                    </a:lnTo>
                    <a:cubicBezTo>
                      <a:pt x="29497" y="77146"/>
                      <a:pt x="29496" y="77145"/>
                      <a:pt x="29497" y="77145"/>
                    </a:cubicBezTo>
                    <a:cubicBezTo>
                      <a:pt x="29497" y="77145"/>
                      <a:pt x="29498" y="77146"/>
                      <a:pt x="29499" y="77148"/>
                    </a:cubicBezTo>
                    <a:lnTo>
                      <a:pt x="29499" y="77148"/>
                    </a:lnTo>
                    <a:cubicBezTo>
                      <a:pt x="29481" y="77081"/>
                      <a:pt x="29481" y="77020"/>
                      <a:pt x="29474" y="76948"/>
                    </a:cubicBezTo>
                    <a:cubicBezTo>
                      <a:pt x="29466" y="76861"/>
                      <a:pt x="29457" y="76776"/>
                      <a:pt x="29446" y="76690"/>
                    </a:cubicBezTo>
                    <a:cubicBezTo>
                      <a:pt x="29416" y="76414"/>
                      <a:pt x="29408" y="76135"/>
                      <a:pt x="29389" y="75859"/>
                    </a:cubicBezTo>
                    <a:cubicBezTo>
                      <a:pt x="29370" y="75569"/>
                      <a:pt x="29352" y="75280"/>
                      <a:pt x="29350" y="74989"/>
                    </a:cubicBezTo>
                    <a:cubicBezTo>
                      <a:pt x="29349" y="74701"/>
                      <a:pt x="29362" y="74412"/>
                      <a:pt x="29372" y="74125"/>
                    </a:cubicBezTo>
                    <a:cubicBezTo>
                      <a:pt x="29391" y="73542"/>
                      <a:pt x="29411" y="72959"/>
                      <a:pt x="29431" y="72375"/>
                    </a:cubicBezTo>
                    <a:cubicBezTo>
                      <a:pt x="29445" y="71977"/>
                      <a:pt x="29463" y="71579"/>
                      <a:pt x="29480" y="71182"/>
                    </a:cubicBezTo>
                    <a:cubicBezTo>
                      <a:pt x="29505" y="70621"/>
                      <a:pt x="29530" y="70059"/>
                      <a:pt x="29553" y="69500"/>
                    </a:cubicBezTo>
                    <a:cubicBezTo>
                      <a:pt x="29575" y="68977"/>
                      <a:pt x="29597" y="68455"/>
                      <a:pt x="29613" y="67930"/>
                    </a:cubicBezTo>
                    <a:lnTo>
                      <a:pt x="29613" y="67928"/>
                    </a:lnTo>
                    <a:cubicBezTo>
                      <a:pt x="29615" y="67884"/>
                      <a:pt x="29616" y="67842"/>
                      <a:pt x="29617" y="67799"/>
                    </a:cubicBezTo>
                    <a:cubicBezTo>
                      <a:pt x="29617" y="67785"/>
                      <a:pt x="29619" y="67771"/>
                      <a:pt x="29619" y="67759"/>
                    </a:cubicBezTo>
                    <a:lnTo>
                      <a:pt x="29619" y="67738"/>
                    </a:lnTo>
                    <a:lnTo>
                      <a:pt x="29619" y="67736"/>
                    </a:lnTo>
                    <a:lnTo>
                      <a:pt x="29623" y="67565"/>
                    </a:lnTo>
                    <a:cubicBezTo>
                      <a:pt x="29623" y="67552"/>
                      <a:pt x="29623" y="67539"/>
                      <a:pt x="29625" y="67527"/>
                    </a:cubicBezTo>
                    <a:cubicBezTo>
                      <a:pt x="29626" y="67474"/>
                      <a:pt x="29627" y="67420"/>
                      <a:pt x="29628" y="67368"/>
                    </a:cubicBezTo>
                    <a:lnTo>
                      <a:pt x="29628" y="67348"/>
                    </a:lnTo>
                    <a:cubicBezTo>
                      <a:pt x="29631" y="67295"/>
                      <a:pt x="29631" y="67239"/>
                      <a:pt x="29632" y="67185"/>
                    </a:cubicBezTo>
                    <a:lnTo>
                      <a:pt x="29632" y="67165"/>
                    </a:lnTo>
                    <a:cubicBezTo>
                      <a:pt x="29633" y="67036"/>
                      <a:pt x="29640" y="66902"/>
                      <a:pt x="29628" y="66773"/>
                    </a:cubicBezTo>
                    <a:cubicBezTo>
                      <a:pt x="29628" y="66768"/>
                      <a:pt x="29627" y="66762"/>
                      <a:pt x="29627" y="66756"/>
                    </a:cubicBezTo>
                    <a:lnTo>
                      <a:pt x="29627" y="66751"/>
                    </a:lnTo>
                    <a:lnTo>
                      <a:pt x="29627" y="66750"/>
                    </a:lnTo>
                    <a:cubicBezTo>
                      <a:pt x="29625" y="66728"/>
                      <a:pt x="29623" y="66705"/>
                      <a:pt x="29617" y="66683"/>
                    </a:cubicBezTo>
                    <a:cubicBezTo>
                      <a:pt x="29611" y="66664"/>
                      <a:pt x="29603" y="66647"/>
                      <a:pt x="29590" y="66631"/>
                    </a:cubicBezTo>
                    <a:lnTo>
                      <a:pt x="29586" y="66627"/>
                    </a:lnTo>
                    <a:cubicBezTo>
                      <a:pt x="29584" y="66625"/>
                      <a:pt x="29582" y="66623"/>
                      <a:pt x="29580" y="66621"/>
                    </a:cubicBezTo>
                    <a:lnTo>
                      <a:pt x="29575" y="66617"/>
                    </a:lnTo>
                    <a:lnTo>
                      <a:pt x="29569" y="66611"/>
                    </a:lnTo>
                    <a:cubicBezTo>
                      <a:pt x="29567" y="66610"/>
                      <a:pt x="29563" y="66606"/>
                      <a:pt x="29561" y="66605"/>
                    </a:cubicBezTo>
                    <a:cubicBezTo>
                      <a:pt x="29558" y="66604"/>
                      <a:pt x="29555" y="66601"/>
                      <a:pt x="29552" y="66599"/>
                    </a:cubicBezTo>
                    <a:cubicBezTo>
                      <a:pt x="29501" y="66570"/>
                      <a:pt x="29428" y="66573"/>
                      <a:pt x="29371" y="66566"/>
                    </a:cubicBezTo>
                    <a:lnTo>
                      <a:pt x="29301" y="66558"/>
                    </a:lnTo>
                    <a:lnTo>
                      <a:pt x="29201" y="66544"/>
                    </a:lnTo>
                    <a:cubicBezTo>
                      <a:pt x="29182" y="66541"/>
                      <a:pt x="29163" y="66540"/>
                      <a:pt x="29145" y="66537"/>
                    </a:cubicBezTo>
                    <a:lnTo>
                      <a:pt x="29070" y="66529"/>
                    </a:lnTo>
                    <a:cubicBezTo>
                      <a:pt x="29052" y="66525"/>
                      <a:pt x="29033" y="66524"/>
                      <a:pt x="29013" y="66520"/>
                    </a:cubicBezTo>
                    <a:cubicBezTo>
                      <a:pt x="29001" y="66519"/>
                      <a:pt x="28987" y="66518"/>
                      <a:pt x="28973" y="66517"/>
                    </a:cubicBezTo>
                    <a:cubicBezTo>
                      <a:pt x="28937" y="66512"/>
                      <a:pt x="28900" y="66508"/>
                      <a:pt x="28863" y="66505"/>
                    </a:cubicBezTo>
                    <a:cubicBezTo>
                      <a:pt x="28861" y="66471"/>
                      <a:pt x="28860" y="66433"/>
                      <a:pt x="28859" y="66399"/>
                    </a:cubicBezTo>
                    <a:cubicBezTo>
                      <a:pt x="28779" y="64289"/>
                      <a:pt x="28575" y="62184"/>
                      <a:pt x="28379" y="60082"/>
                    </a:cubicBezTo>
                    <a:cubicBezTo>
                      <a:pt x="28253" y="58745"/>
                      <a:pt x="28177" y="57403"/>
                      <a:pt x="28077" y="56064"/>
                    </a:cubicBezTo>
                    <a:cubicBezTo>
                      <a:pt x="27910" y="53819"/>
                      <a:pt x="27734" y="51575"/>
                      <a:pt x="27544" y="49332"/>
                    </a:cubicBezTo>
                    <a:cubicBezTo>
                      <a:pt x="27356" y="47103"/>
                      <a:pt x="27143" y="44874"/>
                      <a:pt x="26940" y="42646"/>
                    </a:cubicBezTo>
                    <a:cubicBezTo>
                      <a:pt x="26876" y="41952"/>
                      <a:pt x="26811" y="41259"/>
                      <a:pt x="26725" y="40569"/>
                    </a:cubicBezTo>
                    <a:lnTo>
                      <a:pt x="26777" y="40534"/>
                    </a:lnTo>
                    <a:cubicBezTo>
                      <a:pt x="27393" y="40101"/>
                      <a:pt x="27911" y="39541"/>
                      <a:pt x="28299" y="38894"/>
                    </a:cubicBezTo>
                    <a:cubicBezTo>
                      <a:pt x="28700" y="38226"/>
                      <a:pt x="28955" y="37477"/>
                      <a:pt x="29099" y="36711"/>
                    </a:cubicBezTo>
                    <a:lnTo>
                      <a:pt x="29099" y="36710"/>
                    </a:lnTo>
                    <a:cubicBezTo>
                      <a:pt x="29100" y="36701"/>
                      <a:pt x="29102" y="36692"/>
                      <a:pt x="29105" y="36681"/>
                    </a:cubicBezTo>
                    <a:cubicBezTo>
                      <a:pt x="29112" y="36645"/>
                      <a:pt x="29118" y="36610"/>
                      <a:pt x="29124" y="36573"/>
                    </a:cubicBezTo>
                    <a:cubicBezTo>
                      <a:pt x="29132" y="36527"/>
                      <a:pt x="29140" y="36480"/>
                      <a:pt x="29147" y="36434"/>
                    </a:cubicBezTo>
                    <a:cubicBezTo>
                      <a:pt x="29147" y="36432"/>
                      <a:pt x="29149" y="36430"/>
                      <a:pt x="29149" y="36427"/>
                    </a:cubicBezTo>
                    <a:cubicBezTo>
                      <a:pt x="29158" y="36363"/>
                      <a:pt x="29168" y="36300"/>
                      <a:pt x="29176" y="36237"/>
                    </a:cubicBezTo>
                    <a:lnTo>
                      <a:pt x="29176" y="36234"/>
                    </a:lnTo>
                    <a:cubicBezTo>
                      <a:pt x="29184" y="36175"/>
                      <a:pt x="29191" y="36114"/>
                      <a:pt x="29198" y="36054"/>
                    </a:cubicBezTo>
                    <a:cubicBezTo>
                      <a:pt x="29199" y="36047"/>
                      <a:pt x="29199" y="36042"/>
                      <a:pt x="29199" y="36033"/>
                    </a:cubicBezTo>
                    <a:lnTo>
                      <a:pt x="29216" y="35864"/>
                    </a:lnTo>
                    <a:cubicBezTo>
                      <a:pt x="29216" y="35858"/>
                      <a:pt x="29218" y="35851"/>
                      <a:pt x="29218" y="35845"/>
                    </a:cubicBezTo>
                    <a:cubicBezTo>
                      <a:pt x="29220" y="35823"/>
                      <a:pt x="29222" y="35804"/>
                      <a:pt x="29223" y="35782"/>
                    </a:cubicBezTo>
                    <a:cubicBezTo>
                      <a:pt x="29256" y="35741"/>
                      <a:pt x="29287" y="35700"/>
                      <a:pt x="29316" y="35659"/>
                    </a:cubicBezTo>
                    <a:cubicBezTo>
                      <a:pt x="29487" y="35413"/>
                      <a:pt x="29601" y="35128"/>
                      <a:pt x="29657" y="34836"/>
                    </a:cubicBezTo>
                    <a:cubicBezTo>
                      <a:pt x="29777" y="34221"/>
                      <a:pt x="29669" y="33585"/>
                      <a:pt x="29501" y="32989"/>
                    </a:cubicBezTo>
                    <a:cubicBezTo>
                      <a:pt x="29444" y="32790"/>
                      <a:pt x="29382" y="32595"/>
                      <a:pt x="29314" y="32400"/>
                    </a:cubicBezTo>
                    <a:cubicBezTo>
                      <a:pt x="29465" y="32076"/>
                      <a:pt x="29583" y="31738"/>
                      <a:pt x="29668" y="31389"/>
                    </a:cubicBezTo>
                    <a:cubicBezTo>
                      <a:pt x="30000" y="30010"/>
                      <a:pt x="29815" y="28554"/>
                      <a:pt x="29378" y="27222"/>
                    </a:cubicBezTo>
                    <a:cubicBezTo>
                      <a:pt x="29266" y="26880"/>
                      <a:pt x="29105" y="26549"/>
                      <a:pt x="29028" y="26198"/>
                    </a:cubicBezTo>
                    <a:cubicBezTo>
                      <a:pt x="28955" y="25872"/>
                      <a:pt x="29033" y="25575"/>
                      <a:pt x="29220" y="25302"/>
                    </a:cubicBezTo>
                    <a:cubicBezTo>
                      <a:pt x="29380" y="25065"/>
                      <a:pt x="29597" y="24872"/>
                      <a:pt x="29803" y="24675"/>
                    </a:cubicBezTo>
                    <a:cubicBezTo>
                      <a:pt x="30016" y="24471"/>
                      <a:pt x="30219" y="24260"/>
                      <a:pt x="30396" y="24024"/>
                    </a:cubicBezTo>
                    <a:cubicBezTo>
                      <a:pt x="31108" y="23076"/>
                      <a:pt x="31404" y="21857"/>
                      <a:pt x="31365" y="20684"/>
                    </a:cubicBezTo>
                    <a:cubicBezTo>
                      <a:pt x="31324" y="19448"/>
                      <a:pt x="30895" y="18262"/>
                      <a:pt x="30242" y="17219"/>
                    </a:cubicBezTo>
                    <a:cubicBezTo>
                      <a:pt x="29899" y="16668"/>
                      <a:pt x="29494" y="16154"/>
                      <a:pt x="29054" y="15677"/>
                    </a:cubicBezTo>
                    <a:cubicBezTo>
                      <a:pt x="28620" y="15206"/>
                      <a:pt x="28131" y="14801"/>
                      <a:pt x="27671" y="14357"/>
                    </a:cubicBezTo>
                    <a:cubicBezTo>
                      <a:pt x="27427" y="14122"/>
                      <a:pt x="27210" y="13859"/>
                      <a:pt x="27100" y="13534"/>
                    </a:cubicBezTo>
                    <a:cubicBezTo>
                      <a:pt x="26998" y="13232"/>
                      <a:pt x="26980" y="12909"/>
                      <a:pt x="27003" y="12591"/>
                    </a:cubicBezTo>
                    <a:cubicBezTo>
                      <a:pt x="27009" y="12502"/>
                      <a:pt x="27018" y="12411"/>
                      <a:pt x="27030" y="12322"/>
                    </a:cubicBezTo>
                    <a:cubicBezTo>
                      <a:pt x="28173" y="12005"/>
                      <a:pt x="29229" y="11667"/>
                      <a:pt x="30169" y="11313"/>
                    </a:cubicBezTo>
                    <a:cubicBezTo>
                      <a:pt x="31502" y="10812"/>
                      <a:pt x="32531" y="10305"/>
                      <a:pt x="33232" y="9806"/>
                    </a:cubicBezTo>
                    <a:cubicBezTo>
                      <a:pt x="33992" y="9265"/>
                      <a:pt x="34340" y="8744"/>
                      <a:pt x="34268" y="8260"/>
                    </a:cubicBezTo>
                    <a:cubicBezTo>
                      <a:pt x="34245" y="8103"/>
                      <a:pt x="34178" y="7957"/>
                      <a:pt x="34071" y="7820"/>
                    </a:cubicBezTo>
                    <a:cubicBezTo>
                      <a:pt x="33790" y="6802"/>
                      <a:pt x="31976" y="5870"/>
                      <a:pt x="29198" y="5325"/>
                    </a:cubicBezTo>
                    <a:cubicBezTo>
                      <a:pt x="28025" y="5094"/>
                      <a:pt x="26756" y="4947"/>
                      <a:pt x="25434" y="4882"/>
                    </a:cubicBezTo>
                    <a:cubicBezTo>
                      <a:pt x="24700" y="3680"/>
                      <a:pt x="23777" y="2576"/>
                      <a:pt x="22680" y="1694"/>
                    </a:cubicBezTo>
                    <a:cubicBezTo>
                      <a:pt x="21666" y="880"/>
                      <a:pt x="20459" y="300"/>
                      <a:pt x="19172" y="90"/>
                    </a:cubicBezTo>
                    <a:cubicBezTo>
                      <a:pt x="18808" y="30"/>
                      <a:pt x="18441" y="0"/>
                      <a:pt x="1807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1840;p50">
                <a:extLst>
                  <a:ext uri="{FF2B5EF4-FFF2-40B4-BE49-F238E27FC236}">
                    <a16:creationId xmlns:a16="http://schemas.microsoft.com/office/drawing/2014/main" id="{57F9DCC9-C12A-4520-AB84-D84872E4FD1E}"/>
                  </a:ext>
                </a:extLst>
              </p:cNvPr>
              <p:cNvSpPr/>
              <p:nvPr/>
            </p:nvSpPr>
            <p:spPr>
              <a:xfrm flipH="1">
                <a:off x="7619295" y="1628164"/>
                <a:ext cx="92257" cy="123346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2815" extrusionOk="0">
                    <a:moveTo>
                      <a:pt x="152" y="0"/>
                    </a:moveTo>
                    <a:cubicBezTo>
                      <a:pt x="5" y="0"/>
                      <a:pt x="0" y="237"/>
                      <a:pt x="157" y="258"/>
                    </a:cubicBezTo>
                    <a:cubicBezTo>
                      <a:pt x="359" y="286"/>
                      <a:pt x="540" y="341"/>
                      <a:pt x="703" y="421"/>
                    </a:cubicBezTo>
                    <a:cubicBezTo>
                      <a:pt x="698" y="427"/>
                      <a:pt x="692" y="434"/>
                      <a:pt x="686" y="443"/>
                    </a:cubicBezTo>
                    <a:cubicBezTo>
                      <a:pt x="440" y="813"/>
                      <a:pt x="403" y="1245"/>
                      <a:pt x="552" y="1614"/>
                    </a:cubicBezTo>
                    <a:cubicBezTo>
                      <a:pt x="571" y="1658"/>
                      <a:pt x="592" y="1702"/>
                      <a:pt x="616" y="1745"/>
                    </a:cubicBezTo>
                    <a:cubicBezTo>
                      <a:pt x="643" y="1791"/>
                      <a:pt x="670" y="1835"/>
                      <a:pt x="702" y="1878"/>
                    </a:cubicBezTo>
                    <a:cubicBezTo>
                      <a:pt x="803" y="2015"/>
                      <a:pt x="937" y="2136"/>
                      <a:pt x="1101" y="2229"/>
                    </a:cubicBezTo>
                    <a:cubicBezTo>
                      <a:pt x="1124" y="2241"/>
                      <a:pt x="1146" y="2247"/>
                      <a:pt x="1167" y="2247"/>
                    </a:cubicBezTo>
                    <a:cubicBezTo>
                      <a:pt x="1283" y="2247"/>
                      <a:pt x="1366" y="2082"/>
                      <a:pt x="1243" y="2012"/>
                    </a:cubicBezTo>
                    <a:cubicBezTo>
                      <a:pt x="1171" y="1971"/>
                      <a:pt x="1105" y="1924"/>
                      <a:pt x="1047" y="1871"/>
                    </a:cubicBezTo>
                    <a:cubicBezTo>
                      <a:pt x="1000" y="1831"/>
                      <a:pt x="960" y="1786"/>
                      <a:pt x="924" y="1739"/>
                    </a:cubicBezTo>
                    <a:cubicBezTo>
                      <a:pt x="892" y="1697"/>
                      <a:pt x="863" y="1654"/>
                      <a:pt x="837" y="1609"/>
                    </a:cubicBezTo>
                    <a:cubicBezTo>
                      <a:pt x="668" y="1302"/>
                      <a:pt x="679" y="920"/>
                      <a:pt x="902" y="584"/>
                    </a:cubicBezTo>
                    <a:cubicBezTo>
                      <a:pt x="911" y="572"/>
                      <a:pt x="917" y="559"/>
                      <a:pt x="921" y="546"/>
                    </a:cubicBezTo>
                    <a:cubicBezTo>
                      <a:pt x="1281" y="791"/>
                      <a:pt x="1531" y="1162"/>
                      <a:pt x="1682" y="1585"/>
                    </a:cubicBezTo>
                    <a:cubicBezTo>
                      <a:pt x="1697" y="1628"/>
                      <a:pt x="1712" y="1672"/>
                      <a:pt x="1725" y="1715"/>
                    </a:cubicBezTo>
                    <a:cubicBezTo>
                      <a:pt x="1737" y="1759"/>
                      <a:pt x="1751" y="1803"/>
                      <a:pt x="1761" y="1848"/>
                    </a:cubicBezTo>
                    <a:cubicBezTo>
                      <a:pt x="1829" y="2120"/>
                      <a:pt x="1862" y="2404"/>
                      <a:pt x="1858" y="2683"/>
                    </a:cubicBezTo>
                    <a:cubicBezTo>
                      <a:pt x="1857" y="2769"/>
                      <a:pt x="1928" y="2814"/>
                      <a:pt x="1995" y="2814"/>
                    </a:cubicBezTo>
                    <a:cubicBezTo>
                      <a:pt x="2056" y="2814"/>
                      <a:pt x="2116" y="2776"/>
                      <a:pt x="2117" y="2697"/>
                    </a:cubicBezTo>
                    <a:cubicBezTo>
                      <a:pt x="2119" y="2406"/>
                      <a:pt x="2088" y="2116"/>
                      <a:pt x="2022" y="1838"/>
                    </a:cubicBezTo>
                    <a:cubicBezTo>
                      <a:pt x="2012" y="1792"/>
                      <a:pt x="2001" y="1750"/>
                      <a:pt x="1987" y="1704"/>
                    </a:cubicBezTo>
                    <a:cubicBezTo>
                      <a:pt x="1974" y="1661"/>
                      <a:pt x="1961" y="1617"/>
                      <a:pt x="1946" y="1574"/>
                    </a:cubicBezTo>
                    <a:cubicBezTo>
                      <a:pt x="1683" y="775"/>
                      <a:pt x="1103" y="126"/>
                      <a:pt x="173" y="2"/>
                    </a:cubicBezTo>
                    <a:cubicBezTo>
                      <a:pt x="166" y="1"/>
                      <a:pt x="159" y="0"/>
                      <a:pt x="15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1841;p50">
                <a:extLst>
                  <a:ext uri="{FF2B5EF4-FFF2-40B4-BE49-F238E27FC236}">
                    <a16:creationId xmlns:a16="http://schemas.microsoft.com/office/drawing/2014/main" id="{25C9E42B-0812-46BB-A69D-0AC2A6A04BBF}"/>
                  </a:ext>
                </a:extLst>
              </p:cNvPr>
              <p:cNvSpPr/>
              <p:nvPr/>
            </p:nvSpPr>
            <p:spPr>
              <a:xfrm flipH="1">
                <a:off x="7325988" y="1670535"/>
                <a:ext cx="95260" cy="62571"/>
              </a:xfrm>
              <a:custGeom>
                <a:avLst/>
                <a:gdLst/>
                <a:ahLst/>
                <a:cxnLst/>
                <a:rect l="l" t="t" r="r" b="b"/>
                <a:pathLst>
                  <a:path w="2189" h="1428" extrusionOk="0">
                    <a:moveTo>
                      <a:pt x="156" y="0"/>
                    </a:moveTo>
                    <a:cubicBezTo>
                      <a:pt x="83" y="0"/>
                      <a:pt x="0" y="59"/>
                      <a:pt x="8" y="155"/>
                    </a:cubicBezTo>
                    <a:lnTo>
                      <a:pt x="12" y="207"/>
                    </a:lnTo>
                    <a:cubicBezTo>
                      <a:pt x="16" y="252"/>
                      <a:pt x="22" y="295"/>
                      <a:pt x="29" y="339"/>
                    </a:cubicBezTo>
                    <a:cubicBezTo>
                      <a:pt x="37" y="382"/>
                      <a:pt x="45" y="427"/>
                      <a:pt x="55" y="469"/>
                    </a:cubicBezTo>
                    <a:cubicBezTo>
                      <a:pt x="153" y="892"/>
                      <a:pt x="387" y="1257"/>
                      <a:pt x="839" y="1393"/>
                    </a:cubicBezTo>
                    <a:cubicBezTo>
                      <a:pt x="918" y="1417"/>
                      <a:pt x="996" y="1428"/>
                      <a:pt x="1072" y="1428"/>
                    </a:cubicBezTo>
                    <a:cubicBezTo>
                      <a:pt x="1555" y="1428"/>
                      <a:pt x="1979" y="994"/>
                      <a:pt x="2149" y="575"/>
                    </a:cubicBezTo>
                    <a:cubicBezTo>
                      <a:pt x="2188" y="478"/>
                      <a:pt x="2107" y="411"/>
                      <a:pt x="2025" y="411"/>
                    </a:cubicBezTo>
                    <a:cubicBezTo>
                      <a:pt x="1976" y="411"/>
                      <a:pt x="1927" y="435"/>
                      <a:pt x="1904" y="492"/>
                    </a:cubicBezTo>
                    <a:cubicBezTo>
                      <a:pt x="1758" y="854"/>
                      <a:pt x="1436" y="1152"/>
                      <a:pt x="1049" y="1152"/>
                    </a:cubicBezTo>
                    <a:cubicBezTo>
                      <a:pt x="975" y="1152"/>
                      <a:pt x="899" y="1141"/>
                      <a:pt x="821" y="1118"/>
                    </a:cubicBezTo>
                    <a:cubicBezTo>
                      <a:pt x="521" y="1027"/>
                      <a:pt x="379" y="734"/>
                      <a:pt x="311" y="438"/>
                    </a:cubicBezTo>
                    <a:cubicBezTo>
                      <a:pt x="300" y="394"/>
                      <a:pt x="292" y="349"/>
                      <a:pt x="285" y="307"/>
                    </a:cubicBezTo>
                    <a:cubicBezTo>
                      <a:pt x="277" y="261"/>
                      <a:pt x="271" y="219"/>
                      <a:pt x="268" y="174"/>
                    </a:cubicBezTo>
                    <a:cubicBezTo>
                      <a:pt x="264" y="149"/>
                      <a:pt x="262" y="125"/>
                      <a:pt x="260" y="99"/>
                    </a:cubicBezTo>
                    <a:cubicBezTo>
                      <a:pt x="254" y="30"/>
                      <a:pt x="208" y="0"/>
                      <a:pt x="15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1842;p50">
                <a:extLst>
                  <a:ext uri="{FF2B5EF4-FFF2-40B4-BE49-F238E27FC236}">
                    <a16:creationId xmlns:a16="http://schemas.microsoft.com/office/drawing/2014/main" id="{F6F05FE6-FE17-49E5-8E2F-AB1ABBCE98DB}"/>
                  </a:ext>
                </a:extLst>
              </p:cNvPr>
              <p:cNvSpPr/>
              <p:nvPr/>
            </p:nvSpPr>
            <p:spPr>
              <a:xfrm flipH="1">
                <a:off x="7451710" y="1582639"/>
                <a:ext cx="38644" cy="63272"/>
              </a:xfrm>
              <a:custGeom>
                <a:avLst/>
                <a:gdLst/>
                <a:ahLst/>
                <a:cxnLst/>
                <a:rect l="l" t="t" r="r" b="b"/>
                <a:pathLst>
                  <a:path w="888" h="1444" extrusionOk="0">
                    <a:moveTo>
                      <a:pt x="468" y="1"/>
                    </a:moveTo>
                    <a:cubicBezTo>
                      <a:pt x="241" y="1"/>
                      <a:pt x="43" y="309"/>
                      <a:pt x="21" y="700"/>
                    </a:cubicBezTo>
                    <a:cubicBezTo>
                      <a:pt x="0" y="1099"/>
                      <a:pt x="171" y="1432"/>
                      <a:pt x="405" y="1444"/>
                    </a:cubicBezTo>
                    <a:cubicBezTo>
                      <a:pt x="410" y="1444"/>
                      <a:pt x="415" y="1444"/>
                      <a:pt x="420" y="1444"/>
                    </a:cubicBezTo>
                    <a:cubicBezTo>
                      <a:pt x="647" y="1444"/>
                      <a:pt x="844" y="1136"/>
                      <a:pt x="866" y="745"/>
                    </a:cubicBezTo>
                    <a:cubicBezTo>
                      <a:pt x="888" y="346"/>
                      <a:pt x="716" y="13"/>
                      <a:pt x="483" y="1"/>
                    </a:cubicBezTo>
                    <a:cubicBezTo>
                      <a:pt x="478" y="1"/>
                      <a:pt x="473" y="1"/>
                      <a:pt x="4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1843;p50">
                <a:extLst>
                  <a:ext uri="{FF2B5EF4-FFF2-40B4-BE49-F238E27FC236}">
                    <a16:creationId xmlns:a16="http://schemas.microsoft.com/office/drawing/2014/main" id="{5628A8D8-0D39-4017-8B23-8214D6844ACF}"/>
                  </a:ext>
                </a:extLst>
              </p:cNvPr>
              <p:cNvSpPr/>
              <p:nvPr/>
            </p:nvSpPr>
            <p:spPr>
              <a:xfrm flipH="1">
                <a:off x="7226638" y="1594951"/>
                <a:ext cx="38426" cy="6331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1445" extrusionOk="0">
                    <a:moveTo>
                      <a:pt x="463" y="0"/>
                    </a:moveTo>
                    <a:cubicBezTo>
                      <a:pt x="236" y="0"/>
                      <a:pt x="37" y="309"/>
                      <a:pt x="16" y="701"/>
                    </a:cubicBezTo>
                    <a:cubicBezTo>
                      <a:pt x="0" y="986"/>
                      <a:pt x="84" y="1240"/>
                      <a:pt x="220" y="1363"/>
                    </a:cubicBezTo>
                    <a:cubicBezTo>
                      <a:pt x="273" y="1411"/>
                      <a:pt x="334" y="1440"/>
                      <a:pt x="399" y="1445"/>
                    </a:cubicBezTo>
                    <a:cubicBezTo>
                      <a:pt x="404" y="1445"/>
                      <a:pt x="408" y="1445"/>
                      <a:pt x="413" y="1445"/>
                    </a:cubicBezTo>
                    <a:cubicBezTo>
                      <a:pt x="515" y="1445"/>
                      <a:pt x="612" y="1382"/>
                      <a:pt x="690" y="1277"/>
                    </a:cubicBezTo>
                    <a:cubicBezTo>
                      <a:pt x="784" y="1150"/>
                      <a:pt x="849" y="959"/>
                      <a:pt x="860" y="745"/>
                    </a:cubicBezTo>
                    <a:cubicBezTo>
                      <a:pt x="882" y="347"/>
                      <a:pt x="712" y="12"/>
                      <a:pt x="477" y="1"/>
                    </a:cubicBezTo>
                    <a:cubicBezTo>
                      <a:pt x="473" y="1"/>
                      <a:pt x="468" y="0"/>
                      <a:pt x="46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1844;p50">
                <a:extLst>
                  <a:ext uri="{FF2B5EF4-FFF2-40B4-BE49-F238E27FC236}">
                    <a16:creationId xmlns:a16="http://schemas.microsoft.com/office/drawing/2014/main" id="{910B9576-02CC-4062-89CF-9DA666CB1795}"/>
                  </a:ext>
                </a:extLst>
              </p:cNvPr>
              <p:cNvSpPr/>
              <p:nvPr/>
            </p:nvSpPr>
            <p:spPr>
              <a:xfrm flipH="1">
                <a:off x="7422858" y="1467708"/>
                <a:ext cx="115931" cy="63141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441" extrusionOk="0">
                    <a:moveTo>
                      <a:pt x="1473" y="1"/>
                    </a:moveTo>
                    <a:cubicBezTo>
                      <a:pt x="1407" y="1"/>
                      <a:pt x="1339" y="3"/>
                      <a:pt x="1270" y="9"/>
                    </a:cubicBezTo>
                    <a:cubicBezTo>
                      <a:pt x="554" y="72"/>
                      <a:pt x="0" y="441"/>
                      <a:pt x="34" y="833"/>
                    </a:cubicBezTo>
                    <a:cubicBezTo>
                      <a:pt x="65" y="1189"/>
                      <a:pt x="565" y="1441"/>
                      <a:pt x="1190" y="1441"/>
                    </a:cubicBezTo>
                    <a:cubicBezTo>
                      <a:pt x="1257" y="1441"/>
                      <a:pt x="1325" y="1438"/>
                      <a:pt x="1394" y="1432"/>
                    </a:cubicBezTo>
                    <a:cubicBezTo>
                      <a:pt x="2110" y="1369"/>
                      <a:pt x="2664" y="1000"/>
                      <a:pt x="2630" y="608"/>
                    </a:cubicBezTo>
                    <a:cubicBezTo>
                      <a:pt x="2598" y="254"/>
                      <a:pt x="2099" y="1"/>
                      <a:pt x="1473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1845;p50">
                <a:extLst>
                  <a:ext uri="{FF2B5EF4-FFF2-40B4-BE49-F238E27FC236}">
                    <a16:creationId xmlns:a16="http://schemas.microsoft.com/office/drawing/2014/main" id="{0BE40326-8519-4317-8961-0F14550E4C21}"/>
                  </a:ext>
                </a:extLst>
              </p:cNvPr>
              <p:cNvSpPr/>
              <p:nvPr/>
            </p:nvSpPr>
            <p:spPr>
              <a:xfrm flipH="1">
                <a:off x="7589660" y="1588423"/>
                <a:ext cx="522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11" y="1"/>
                    </a:moveTo>
                    <a:cubicBezTo>
                      <a:pt x="10" y="1"/>
                      <a:pt x="7" y="3"/>
                      <a:pt x="1" y="11"/>
                    </a:cubicBezTo>
                    <a:cubicBezTo>
                      <a:pt x="3" y="8"/>
                      <a:pt x="4" y="6"/>
                      <a:pt x="8" y="5"/>
                    </a:cubicBezTo>
                    <a:cubicBezTo>
                      <a:pt x="10" y="3"/>
                      <a:pt x="11" y="1"/>
                      <a:pt x="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1846;p50">
                <a:extLst>
                  <a:ext uri="{FF2B5EF4-FFF2-40B4-BE49-F238E27FC236}">
                    <a16:creationId xmlns:a16="http://schemas.microsoft.com/office/drawing/2014/main" id="{807CD4AC-C801-49F1-A24C-970D7CF8CCF7}"/>
                  </a:ext>
                </a:extLst>
              </p:cNvPr>
              <p:cNvSpPr/>
              <p:nvPr/>
            </p:nvSpPr>
            <p:spPr>
              <a:xfrm flipH="1">
                <a:off x="7534872" y="2286464"/>
                <a:ext cx="435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4" extrusionOk="0">
                    <a:moveTo>
                      <a:pt x="7" y="1"/>
                    </a:moveTo>
                    <a:cubicBezTo>
                      <a:pt x="5" y="2"/>
                      <a:pt x="3" y="3"/>
                      <a:pt x="0" y="3"/>
                    </a:cubicBezTo>
                    <a:cubicBezTo>
                      <a:pt x="3" y="3"/>
                      <a:pt x="6" y="2"/>
                      <a:pt x="1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1847;p50">
                <a:extLst>
                  <a:ext uri="{FF2B5EF4-FFF2-40B4-BE49-F238E27FC236}">
                    <a16:creationId xmlns:a16="http://schemas.microsoft.com/office/drawing/2014/main" id="{65FA51D0-D893-4F83-99D7-6AB390631568}"/>
                  </a:ext>
                </a:extLst>
              </p:cNvPr>
              <p:cNvSpPr/>
              <p:nvPr/>
            </p:nvSpPr>
            <p:spPr>
              <a:xfrm flipH="1">
                <a:off x="7236299" y="2258071"/>
                <a:ext cx="696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11" extrusionOk="0">
                    <a:moveTo>
                      <a:pt x="15" y="1"/>
                    </a:moveTo>
                    <a:cubicBezTo>
                      <a:pt x="15" y="1"/>
                      <a:pt x="11" y="3"/>
                      <a:pt x="0" y="10"/>
                    </a:cubicBezTo>
                    <a:cubicBezTo>
                      <a:pt x="6" y="8"/>
                      <a:pt x="16" y="1"/>
                      <a:pt x="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1848;p50">
                <a:extLst>
                  <a:ext uri="{FF2B5EF4-FFF2-40B4-BE49-F238E27FC236}">
                    <a16:creationId xmlns:a16="http://schemas.microsoft.com/office/drawing/2014/main" id="{5CD21C25-3C05-43C6-BBC6-3799A0F995B0}"/>
                  </a:ext>
                </a:extLst>
              </p:cNvPr>
              <p:cNvSpPr/>
              <p:nvPr/>
            </p:nvSpPr>
            <p:spPr>
              <a:xfrm flipH="1">
                <a:off x="7225855" y="2251893"/>
                <a:ext cx="783" cy="3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8" extrusionOk="0">
                    <a:moveTo>
                      <a:pt x="18" y="1"/>
                    </a:moveTo>
                    <a:cubicBezTo>
                      <a:pt x="11" y="3"/>
                      <a:pt x="0" y="8"/>
                      <a:pt x="0" y="8"/>
                    </a:cubicBezTo>
                    <a:cubicBezTo>
                      <a:pt x="1" y="8"/>
                      <a:pt x="5" y="6"/>
                      <a:pt x="1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1849;p50">
                <a:extLst>
                  <a:ext uri="{FF2B5EF4-FFF2-40B4-BE49-F238E27FC236}">
                    <a16:creationId xmlns:a16="http://schemas.microsoft.com/office/drawing/2014/main" id="{104779CD-43FA-4BB4-A26F-57EBC9C02713}"/>
                  </a:ext>
                </a:extLst>
              </p:cNvPr>
              <p:cNvSpPr/>
              <p:nvPr/>
            </p:nvSpPr>
            <p:spPr>
              <a:xfrm flipH="1">
                <a:off x="7079984" y="2303071"/>
                <a:ext cx="783" cy="351"/>
              </a:xfrm>
              <a:custGeom>
                <a:avLst/>
                <a:gdLst/>
                <a:ahLst/>
                <a:cxnLst/>
                <a:rect l="l" t="t" r="r" b="b"/>
                <a:pathLst>
                  <a:path w="18" h="8" extrusionOk="0">
                    <a:moveTo>
                      <a:pt x="17" y="0"/>
                    </a:moveTo>
                    <a:cubicBezTo>
                      <a:pt x="11" y="3"/>
                      <a:pt x="0" y="8"/>
                      <a:pt x="0" y="8"/>
                    </a:cubicBezTo>
                    <a:cubicBezTo>
                      <a:pt x="0" y="8"/>
                      <a:pt x="5" y="6"/>
                      <a:pt x="1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1850;p50">
                <a:extLst>
                  <a:ext uri="{FF2B5EF4-FFF2-40B4-BE49-F238E27FC236}">
                    <a16:creationId xmlns:a16="http://schemas.microsoft.com/office/drawing/2014/main" id="{4CEA5B18-3944-4EAD-8AAB-9155CAF764F0}"/>
                  </a:ext>
                </a:extLst>
              </p:cNvPr>
              <p:cNvSpPr/>
              <p:nvPr/>
            </p:nvSpPr>
            <p:spPr>
              <a:xfrm flipH="1">
                <a:off x="7090429" y="2309249"/>
                <a:ext cx="696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11" extrusionOk="0">
                    <a:moveTo>
                      <a:pt x="15" y="0"/>
                    </a:moveTo>
                    <a:cubicBezTo>
                      <a:pt x="15" y="0"/>
                      <a:pt x="5" y="6"/>
                      <a:pt x="1" y="10"/>
                    </a:cubicBezTo>
                    <a:cubicBezTo>
                      <a:pt x="12" y="3"/>
                      <a:pt x="16" y="0"/>
                      <a:pt x="15" y="0"/>
                    </a:cubicBezTo>
                    <a:close/>
                    <a:moveTo>
                      <a:pt x="1" y="10"/>
                    </a:moveTo>
                    <a:cubicBezTo>
                      <a:pt x="0" y="10"/>
                      <a:pt x="0" y="10"/>
                      <a:pt x="0" y="10"/>
                    </a:cubicBezTo>
                    <a:cubicBezTo>
                      <a:pt x="1" y="10"/>
                      <a:pt x="1" y="10"/>
                      <a:pt x="1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1851;p50">
                <a:extLst>
                  <a:ext uri="{FF2B5EF4-FFF2-40B4-BE49-F238E27FC236}">
                    <a16:creationId xmlns:a16="http://schemas.microsoft.com/office/drawing/2014/main" id="{8642E1AA-D2C8-4C1D-9F95-3D332AD73E2B}"/>
                  </a:ext>
                </a:extLst>
              </p:cNvPr>
              <p:cNvSpPr/>
              <p:nvPr/>
            </p:nvSpPr>
            <p:spPr>
              <a:xfrm flipH="1">
                <a:off x="7368853" y="2342024"/>
                <a:ext cx="653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15" h="11" extrusionOk="0">
                    <a:moveTo>
                      <a:pt x="14" y="1"/>
                    </a:moveTo>
                    <a:lnTo>
                      <a:pt x="14" y="1"/>
                    </a:lnTo>
                    <a:cubicBezTo>
                      <a:pt x="14" y="1"/>
                      <a:pt x="5" y="7"/>
                      <a:pt x="0" y="11"/>
                    </a:cubicBezTo>
                    <a:cubicBezTo>
                      <a:pt x="11" y="3"/>
                      <a:pt x="15" y="1"/>
                      <a:pt x="1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1852;p50">
                <a:extLst>
                  <a:ext uri="{FF2B5EF4-FFF2-40B4-BE49-F238E27FC236}">
                    <a16:creationId xmlns:a16="http://schemas.microsoft.com/office/drawing/2014/main" id="{26F80E30-9FF9-4595-A9AF-1AACFE996054}"/>
                  </a:ext>
                </a:extLst>
              </p:cNvPr>
              <p:cNvSpPr/>
              <p:nvPr/>
            </p:nvSpPr>
            <p:spPr>
              <a:xfrm flipH="1">
                <a:off x="7358409" y="2335802"/>
                <a:ext cx="740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17" h="9" extrusionOk="0">
                    <a:moveTo>
                      <a:pt x="16" y="0"/>
                    </a:moveTo>
                    <a:cubicBezTo>
                      <a:pt x="4" y="6"/>
                      <a:pt x="0" y="8"/>
                      <a:pt x="0" y="8"/>
                    </a:cubicBezTo>
                    <a:cubicBezTo>
                      <a:pt x="0" y="8"/>
                      <a:pt x="11" y="3"/>
                      <a:pt x="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1853;p50">
                <a:extLst>
                  <a:ext uri="{FF2B5EF4-FFF2-40B4-BE49-F238E27FC236}">
                    <a16:creationId xmlns:a16="http://schemas.microsoft.com/office/drawing/2014/main" id="{F718D990-3904-46E0-87DA-E7BF4B4572FD}"/>
                  </a:ext>
                </a:extLst>
              </p:cNvPr>
              <p:cNvSpPr/>
              <p:nvPr/>
            </p:nvSpPr>
            <p:spPr>
              <a:xfrm flipH="1">
                <a:off x="7204009" y="2340490"/>
                <a:ext cx="870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20" h="9" extrusionOk="0">
                    <a:moveTo>
                      <a:pt x="19" y="0"/>
                    </a:moveTo>
                    <a:lnTo>
                      <a:pt x="19" y="0"/>
                    </a:lnTo>
                    <a:cubicBezTo>
                      <a:pt x="12" y="3"/>
                      <a:pt x="1" y="9"/>
                      <a:pt x="1" y="9"/>
                    </a:cubicBezTo>
                    <a:cubicBezTo>
                      <a:pt x="2" y="9"/>
                      <a:pt x="6" y="6"/>
                      <a:pt x="1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1854;p50">
                <a:extLst>
                  <a:ext uri="{FF2B5EF4-FFF2-40B4-BE49-F238E27FC236}">
                    <a16:creationId xmlns:a16="http://schemas.microsoft.com/office/drawing/2014/main" id="{1535CD36-2ECA-4224-A47C-86879B3160DC}"/>
                  </a:ext>
                </a:extLst>
              </p:cNvPr>
              <p:cNvSpPr/>
              <p:nvPr/>
            </p:nvSpPr>
            <p:spPr>
              <a:xfrm flipH="1">
                <a:off x="7231381" y="2363976"/>
                <a:ext cx="522" cy="701"/>
              </a:xfrm>
              <a:custGeom>
                <a:avLst/>
                <a:gdLst/>
                <a:ahLst/>
                <a:cxnLst/>
                <a:rect l="l" t="t" r="r" b="b"/>
                <a:pathLst>
                  <a:path w="12" h="16" extrusionOk="0">
                    <a:moveTo>
                      <a:pt x="11" y="0"/>
                    </a:moveTo>
                    <a:lnTo>
                      <a:pt x="10" y="2"/>
                    </a:lnTo>
                    <a:cubicBezTo>
                      <a:pt x="9" y="3"/>
                      <a:pt x="9" y="4"/>
                      <a:pt x="8" y="4"/>
                    </a:cubicBezTo>
                    <a:cubicBezTo>
                      <a:pt x="4" y="9"/>
                      <a:pt x="0" y="15"/>
                      <a:pt x="0" y="15"/>
                    </a:cubicBezTo>
                    <a:cubicBezTo>
                      <a:pt x="0" y="15"/>
                      <a:pt x="3" y="12"/>
                      <a:pt x="1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1855;p50">
                <a:extLst>
                  <a:ext uri="{FF2B5EF4-FFF2-40B4-BE49-F238E27FC236}">
                    <a16:creationId xmlns:a16="http://schemas.microsoft.com/office/drawing/2014/main" id="{542B5D41-1918-496A-9148-ECC77ACB2C59}"/>
                  </a:ext>
                </a:extLst>
              </p:cNvPr>
              <p:cNvSpPr/>
              <p:nvPr/>
            </p:nvSpPr>
            <p:spPr>
              <a:xfrm flipH="1">
                <a:off x="7214497" y="2346756"/>
                <a:ext cx="696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16" h="11" extrusionOk="0">
                    <a:moveTo>
                      <a:pt x="15" y="0"/>
                    </a:moveTo>
                    <a:cubicBezTo>
                      <a:pt x="15" y="0"/>
                      <a:pt x="5" y="7"/>
                      <a:pt x="1" y="10"/>
                    </a:cubicBezTo>
                    <a:cubicBezTo>
                      <a:pt x="12" y="3"/>
                      <a:pt x="16" y="0"/>
                      <a:pt x="1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1856;p50">
                <a:extLst>
                  <a:ext uri="{FF2B5EF4-FFF2-40B4-BE49-F238E27FC236}">
                    <a16:creationId xmlns:a16="http://schemas.microsoft.com/office/drawing/2014/main" id="{6D466DF3-339C-4E91-B3B5-33BFADFACE23}"/>
                  </a:ext>
                </a:extLst>
              </p:cNvPr>
              <p:cNvSpPr/>
              <p:nvPr/>
            </p:nvSpPr>
            <p:spPr>
              <a:xfrm flipH="1">
                <a:off x="7506542" y="4187490"/>
                <a:ext cx="653" cy="526"/>
              </a:xfrm>
              <a:custGeom>
                <a:avLst/>
                <a:gdLst/>
                <a:ahLst/>
                <a:cxnLst/>
                <a:rect l="l" t="t" r="r" b="b"/>
                <a:pathLst>
                  <a:path w="15" h="12" extrusionOk="0">
                    <a:moveTo>
                      <a:pt x="14" y="0"/>
                    </a:moveTo>
                    <a:cubicBezTo>
                      <a:pt x="14" y="0"/>
                      <a:pt x="13" y="1"/>
                      <a:pt x="12" y="1"/>
                    </a:cubicBezTo>
                    <a:cubicBezTo>
                      <a:pt x="10" y="3"/>
                      <a:pt x="5" y="7"/>
                      <a:pt x="2" y="9"/>
                    </a:cubicBezTo>
                    <a:cubicBezTo>
                      <a:pt x="2" y="10"/>
                      <a:pt x="2" y="10"/>
                      <a:pt x="2" y="11"/>
                    </a:cubicBezTo>
                    <a:lnTo>
                      <a:pt x="2" y="11"/>
                    </a:lnTo>
                    <a:cubicBezTo>
                      <a:pt x="11" y="2"/>
                      <a:pt x="14" y="0"/>
                      <a:pt x="14" y="0"/>
                    </a:cubicBezTo>
                    <a:close/>
                    <a:moveTo>
                      <a:pt x="2" y="11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1" y="11"/>
                      <a:pt x="1" y="11"/>
                      <a:pt x="2" y="1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1857;p50">
                <a:extLst>
                  <a:ext uri="{FF2B5EF4-FFF2-40B4-BE49-F238E27FC236}">
                    <a16:creationId xmlns:a16="http://schemas.microsoft.com/office/drawing/2014/main" id="{8EBA0476-887B-44DB-B086-B11DB085989E}"/>
                  </a:ext>
                </a:extLst>
              </p:cNvPr>
              <p:cNvSpPr/>
              <p:nvPr/>
            </p:nvSpPr>
            <p:spPr>
              <a:xfrm flipH="1">
                <a:off x="6917360" y="2551511"/>
                <a:ext cx="9617" cy="66471"/>
              </a:xfrm>
              <a:custGeom>
                <a:avLst/>
                <a:gdLst/>
                <a:ahLst/>
                <a:cxnLst/>
                <a:rect l="l" t="t" r="r" b="b"/>
                <a:pathLst>
                  <a:path w="221" h="1517" extrusionOk="0">
                    <a:moveTo>
                      <a:pt x="169" y="0"/>
                    </a:moveTo>
                    <a:cubicBezTo>
                      <a:pt x="115" y="25"/>
                      <a:pt x="58" y="48"/>
                      <a:pt x="1" y="70"/>
                    </a:cubicBezTo>
                    <a:cubicBezTo>
                      <a:pt x="8" y="122"/>
                      <a:pt x="14" y="175"/>
                      <a:pt x="18" y="226"/>
                    </a:cubicBezTo>
                    <a:cubicBezTo>
                      <a:pt x="47" y="540"/>
                      <a:pt x="33" y="857"/>
                      <a:pt x="33" y="1173"/>
                    </a:cubicBezTo>
                    <a:cubicBezTo>
                      <a:pt x="33" y="1287"/>
                      <a:pt x="31" y="1402"/>
                      <a:pt x="29" y="1516"/>
                    </a:cubicBezTo>
                    <a:lnTo>
                      <a:pt x="42" y="1491"/>
                    </a:lnTo>
                    <a:cubicBezTo>
                      <a:pt x="43" y="1486"/>
                      <a:pt x="53" y="1463"/>
                      <a:pt x="57" y="1457"/>
                    </a:cubicBezTo>
                    <a:cubicBezTo>
                      <a:pt x="109" y="1327"/>
                      <a:pt x="149" y="1193"/>
                      <a:pt x="175" y="1055"/>
                    </a:cubicBezTo>
                    <a:cubicBezTo>
                      <a:pt x="182" y="1019"/>
                      <a:pt x="188" y="982"/>
                      <a:pt x="194" y="945"/>
                    </a:cubicBezTo>
                    <a:cubicBezTo>
                      <a:pt x="194" y="940"/>
                      <a:pt x="196" y="936"/>
                      <a:pt x="196" y="932"/>
                    </a:cubicBezTo>
                    <a:cubicBezTo>
                      <a:pt x="196" y="928"/>
                      <a:pt x="197" y="921"/>
                      <a:pt x="197" y="916"/>
                    </a:cubicBezTo>
                    <a:cubicBezTo>
                      <a:pt x="198" y="899"/>
                      <a:pt x="202" y="881"/>
                      <a:pt x="203" y="864"/>
                    </a:cubicBezTo>
                    <a:cubicBezTo>
                      <a:pt x="210" y="793"/>
                      <a:pt x="214" y="721"/>
                      <a:pt x="216" y="650"/>
                    </a:cubicBezTo>
                    <a:cubicBezTo>
                      <a:pt x="220" y="504"/>
                      <a:pt x="213" y="357"/>
                      <a:pt x="198" y="209"/>
                    </a:cubicBezTo>
                    <a:cubicBezTo>
                      <a:pt x="196" y="188"/>
                      <a:pt x="194" y="165"/>
                      <a:pt x="191" y="143"/>
                    </a:cubicBezTo>
                    <a:cubicBezTo>
                      <a:pt x="191" y="137"/>
                      <a:pt x="188" y="116"/>
                      <a:pt x="187" y="111"/>
                    </a:cubicBezTo>
                    <a:cubicBezTo>
                      <a:pt x="182" y="76"/>
                      <a:pt x="176" y="41"/>
                      <a:pt x="170" y="6"/>
                    </a:cubicBezTo>
                    <a:cubicBezTo>
                      <a:pt x="170" y="5"/>
                      <a:pt x="170" y="2"/>
                      <a:pt x="169" y="0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1858;p50">
                <a:extLst>
                  <a:ext uri="{FF2B5EF4-FFF2-40B4-BE49-F238E27FC236}">
                    <a16:creationId xmlns:a16="http://schemas.microsoft.com/office/drawing/2014/main" id="{B6FB7271-3851-474F-AC39-C323B2ECABB0}"/>
                  </a:ext>
                </a:extLst>
              </p:cNvPr>
              <p:cNvSpPr/>
              <p:nvPr/>
            </p:nvSpPr>
            <p:spPr>
              <a:xfrm flipH="1">
                <a:off x="6955916" y="2413051"/>
                <a:ext cx="15753" cy="26904"/>
              </a:xfrm>
              <a:custGeom>
                <a:avLst/>
                <a:gdLst/>
                <a:ahLst/>
                <a:cxnLst/>
                <a:rect l="l" t="t" r="r" b="b"/>
                <a:pathLst>
                  <a:path w="362" h="614" extrusionOk="0">
                    <a:moveTo>
                      <a:pt x="93" y="0"/>
                    </a:moveTo>
                    <a:cubicBezTo>
                      <a:pt x="62" y="10"/>
                      <a:pt x="31" y="19"/>
                      <a:pt x="1" y="29"/>
                    </a:cubicBezTo>
                    <a:cubicBezTo>
                      <a:pt x="14" y="112"/>
                      <a:pt x="24" y="195"/>
                      <a:pt x="29" y="281"/>
                    </a:cubicBezTo>
                    <a:cubicBezTo>
                      <a:pt x="33" y="357"/>
                      <a:pt x="33" y="433"/>
                      <a:pt x="30" y="509"/>
                    </a:cubicBezTo>
                    <a:cubicBezTo>
                      <a:pt x="140" y="542"/>
                      <a:pt x="252" y="577"/>
                      <a:pt x="362" y="613"/>
                    </a:cubicBezTo>
                    <a:cubicBezTo>
                      <a:pt x="355" y="595"/>
                      <a:pt x="347" y="576"/>
                      <a:pt x="339" y="557"/>
                    </a:cubicBezTo>
                    <a:cubicBezTo>
                      <a:pt x="333" y="540"/>
                      <a:pt x="326" y="523"/>
                      <a:pt x="319" y="505"/>
                    </a:cubicBezTo>
                    <a:cubicBezTo>
                      <a:pt x="318" y="501"/>
                      <a:pt x="308" y="482"/>
                      <a:pt x="306" y="476"/>
                    </a:cubicBezTo>
                    <a:cubicBezTo>
                      <a:pt x="296" y="451"/>
                      <a:pt x="284" y="426"/>
                      <a:pt x="274" y="402"/>
                    </a:cubicBezTo>
                    <a:cubicBezTo>
                      <a:pt x="248" y="339"/>
                      <a:pt x="220" y="279"/>
                      <a:pt x="192" y="216"/>
                    </a:cubicBezTo>
                    <a:cubicBezTo>
                      <a:pt x="161" y="143"/>
                      <a:pt x="126" y="72"/>
                      <a:pt x="93" y="0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1859;p50">
                <a:extLst>
                  <a:ext uri="{FF2B5EF4-FFF2-40B4-BE49-F238E27FC236}">
                    <a16:creationId xmlns:a16="http://schemas.microsoft.com/office/drawing/2014/main" id="{324213F7-BCE0-41CE-A700-E9AD9EA7F180}"/>
                  </a:ext>
                </a:extLst>
              </p:cNvPr>
              <p:cNvSpPr/>
              <p:nvPr/>
            </p:nvSpPr>
            <p:spPr>
              <a:xfrm flipH="1">
                <a:off x="7114797" y="1410089"/>
                <a:ext cx="635965" cy="483176"/>
              </a:xfrm>
              <a:custGeom>
                <a:avLst/>
                <a:gdLst/>
                <a:ahLst/>
                <a:cxnLst/>
                <a:rect l="l" t="t" r="r" b="b"/>
                <a:pathLst>
                  <a:path w="14614" h="11027" extrusionOk="0">
                    <a:moveTo>
                      <a:pt x="6343" y="1311"/>
                    </a:moveTo>
                    <a:cubicBezTo>
                      <a:pt x="6967" y="1311"/>
                      <a:pt x="7467" y="1564"/>
                      <a:pt x="7499" y="1917"/>
                    </a:cubicBezTo>
                    <a:cubicBezTo>
                      <a:pt x="7533" y="2310"/>
                      <a:pt x="6979" y="2677"/>
                      <a:pt x="6263" y="2740"/>
                    </a:cubicBezTo>
                    <a:cubicBezTo>
                      <a:pt x="6193" y="2746"/>
                      <a:pt x="6124" y="2749"/>
                      <a:pt x="6056" y="2749"/>
                    </a:cubicBezTo>
                    <a:cubicBezTo>
                      <a:pt x="5432" y="2749"/>
                      <a:pt x="4935" y="2496"/>
                      <a:pt x="4904" y="2142"/>
                    </a:cubicBezTo>
                    <a:cubicBezTo>
                      <a:pt x="4870" y="1751"/>
                      <a:pt x="5424" y="1382"/>
                      <a:pt x="6140" y="1320"/>
                    </a:cubicBezTo>
                    <a:cubicBezTo>
                      <a:pt x="6209" y="1314"/>
                      <a:pt x="6276" y="1311"/>
                      <a:pt x="6343" y="1311"/>
                    </a:cubicBezTo>
                    <a:close/>
                    <a:moveTo>
                      <a:pt x="6454" y="3936"/>
                    </a:moveTo>
                    <a:cubicBezTo>
                      <a:pt x="6458" y="3936"/>
                      <a:pt x="6463" y="3936"/>
                      <a:pt x="6467" y="3937"/>
                    </a:cubicBezTo>
                    <a:cubicBezTo>
                      <a:pt x="6700" y="3951"/>
                      <a:pt x="6872" y="4284"/>
                      <a:pt x="6850" y="4682"/>
                    </a:cubicBezTo>
                    <a:cubicBezTo>
                      <a:pt x="6828" y="5073"/>
                      <a:pt x="6630" y="5381"/>
                      <a:pt x="6402" y="5381"/>
                    </a:cubicBezTo>
                    <a:cubicBezTo>
                      <a:pt x="6398" y="5381"/>
                      <a:pt x="6393" y="5381"/>
                      <a:pt x="6389" y="5380"/>
                    </a:cubicBezTo>
                    <a:cubicBezTo>
                      <a:pt x="6155" y="5369"/>
                      <a:pt x="5984" y="5036"/>
                      <a:pt x="6005" y="4636"/>
                    </a:cubicBezTo>
                    <a:cubicBezTo>
                      <a:pt x="6027" y="4244"/>
                      <a:pt x="6226" y="3936"/>
                      <a:pt x="6454" y="3936"/>
                    </a:cubicBezTo>
                    <a:close/>
                    <a:moveTo>
                      <a:pt x="11626" y="4220"/>
                    </a:moveTo>
                    <a:cubicBezTo>
                      <a:pt x="11630" y="4220"/>
                      <a:pt x="11634" y="4220"/>
                      <a:pt x="11638" y="4220"/>
                    </a:cubicBezTo>
                    <a:cubicBezTo>
                      <a:pt x="11873" y="4233"/>
                      <a:pt x="12043" y="4567"/>
                      <a:pt x="12021" y="4964"/>
                    </a:cubicBezTo>
                    <a:cubicBezTo>
                      <a:pt x="12010" y="5178"/>
                      <a:pt x="11945" y="5369"/>
                      <a:pt x="11851" y="5496"/>
                    </a:cubicBezTo>
                    <a:cubicBezTo>
                      <a:pt x="11773" y="5601"/>
                      <a:pt x="11676" y="5664"/>
                      <a:pt x="11574" y="5664"/>
                    </a:cubicBezTo>
                    <a:cubicBezTo>
                      <a:pt x="11569" y="5664"/>
                      <a:pt x="11565" y="5664"/>
                      <a:pt x="11560" y="5664"/>
                    </a:cubicBezTo>
                    <a:cubicBezTo>
                      <a:pt x="11495" y="5660"/>
                      <a:pt x="11434" y="5631"/>
                      <a:pt x="11381" y="5582"/>
                    </a:cubicBezTo>
                    <a:cubicBezTo>
                      <a:pt x="11245" y="5457"/>
                      <a:pt x="11161" y="5205"/>
                      <a:pt x="11177" y="4920"/>
                    </a:cubicBezTo>
                    <a:cubicBezTo>
                      <a:pt x="11198" y="4528"/>
                      <a:pt x="11398" y="4220"/>
                      <a:pt x="11626" y="4220"/>
                    </a:cubicBezTo>
                    <a:close/>
                    <a:moveTo>
                      <a:pt x="7727" y="5946"/>
                    </a:moveTo>
                    <a:cubicBezTo>
                      <a:pt x="7779" y="5946"/>
                      <a:pt x="7826" y="5976"/>
                      <a:pt x="7832" y="6045"/>
                    </a:cubicBezTo>
                    <a:cubicBezTo>
                      <a:pt x="7833" y="6070"/>
                      <a:pt x="7836" y="6095"/>
                      <a:pt x="7840" y="6121"/>
                    </a:cubicBezTo>
                    <a:cubicBezTo>
                      <a:pt x="7843" y="6164"/>
                      <a:pt x="7849" y="6208"/>
                      <a:pt x="7856" y="6252"/>
                    </a:cubicBezTo>
                    <a:cubicBezTo>
                      <a:pt x="7864" y="6296"/>
                      <a:pt x="7872" y="6339"/>
                      <a:pt x="7883" y="6383"/>
                    </a:cubicBezTo>
                    <a:cubicBezTo>
                      <a:pt x="7951" y="6679"/>
                      <a:pt x="8093" y="6974"/>
                      <a:pt x="8393" y="7063"/>
                    </a:cubicBezTo>
                    <a:cubicBezTo>
                      <a:pt x="8471" y="7086"/>
                      <a:pt x="8547" y="7097"/>
                      <a:pt x="8621" y="7097"/>
                    </a:cubicBezTo>
                    <a:cubicBezTo>
                      <a:pt x="9007" y="7097"/>
                      <a:pt x="9329" y="6801"/>
                      <a:pt x="9475" y="6438"/>
                    </a:cubicBezTo>
                    <a:cubicBezTo>
                      <a:pt x="9498" y="6380"/>
                      <a:pt x="9548" y="6356"/>
                      <a:pt x="9597" y="6356"/>
                    </a:cubicBezTo>
                    <a:cubicBezTo>
                      <a:pt x="9679" y="6356"/>
                      <a:pt x="9760" y="6424"/>
                      <a:pt x="9721" y="6521"/>
                    </a:cubicBezTo>
                    <a:cubicBezTo>
                      <a:pt x="9552" y="6940"/>
                      <a:pt x="9127" y="7374"/>
                      <a:pt x="8644" y="7374"/>
                    </a:cubicBezTo>
                    <a:cubicBezTo>
                      <a:pt x="8567" y="7374"/>
                      <a:pt x="8489" y="7363"/>
                      <a:pt x="8411" y="7339"/>
                    </a:cubicBezTo>
                    <a:cubicBezTo>
                      <a:pt x="7959" y="7204"/>
                      <a:pt x="7725" y="6837"/>
                      <a:pt x="7627" y="6414"/>
                    </a:cubicBezTo>
                    <a:cubicBezTo>
                      <a:pt x="7617" y="6371"/>
                      <a:pt x="7609" y="6327"/>
                      <a:pt x="7601" y="6284"/>
                    </a:cubicBezTo>
                    <a:cubicBezTo>
                      <a:pt x="7594" y="6240"/>
                      <a:pt x="7588" y="6197"/>
                      <a:pt x="7584" y="6152"/>
                    </a:cubicBezTo>
                    <a:lnTo>
                      <a:pt x="7580" y="6100"/>
                    </a:lnTo>
                    <a:cubicBezTo>
                      <a:pt x="7572" y="6005"/>
                      <a:pt x="7654" y="5946"/>
                      <a:pt x="7727" y="5946"/>
                    </a:cubicBezTo>
                    <a:close/>
                    <a:moveTo>
                      <a:pt x="1051" y="4976"/>
                    </a:moveTo>
                    <a:cubicBezTo>
                      <a:pt x="1057" y="4976"/>
                      <a:pt x="1064" y="4977"/>
                      <a:pt x="1070" y="4978"/>
                    </a:cubicBezTo>
                    <a:cubicBezTo>
                      <a:pt x="2001" y="5103"/>
                      <a:pt x="2580" y="5751"/>
                      <a:pt x="2845" y="6549"/>
                    </a:cubicBezTo>
                    <a:cubicBezTo>
                      <a:pt x="2859" y="6593"/>
                      <a:pt x="2872" y="6636"/>
                      <a:pt x="2886" y="6680"/>
                    </a:cubicBezTo>
                    <a:cubicBezTo>
                      <a:pt x="2898" y="6723"/>
                      <a:pt x="2910" y="6768"/>
                      <a:pt x="2920" y="6814"/>
                    </a:cubicBezTo>
                    <a:cubicBezTo>
                      <a:pt x="2986" y="7092"/>
                      <a:pt x="3017" y="7383"/>
                      <a:pt x="3014" y="7672"/>
                    </a:cubicBezTo>
                    <a:cubicBezTo>
                      <a:pt x="3014" y="7752"/>
                      <a:pt x="2955" y="7791"/>
                      <a:pt x="2894" y="7791"/>
                    </a:cubicBezTo>
                    <a:cubicBezTo>
                      <a:pt x="2827" y="7791"/>
                      <a:pt x="2757" y="7745"/>
                      <a:pt x="2758" y="7660"/>
                    </a:cubicBezTo>
                    <a:cubicBezTo>
                      <a:pt x="2760" y="7381"/>
                      <a:pt x="2729" y="7097"/>
                      <a:pt x="2660" y="6825"/>
                    </a:cubicBezTo>
                    <a:cubicBezTo>
                      <a:pt x="2649" y="6780"/>
                      <a:pt x="2637" y="6737"/>
                      <a:pt x="2624" y="6692"/>
                    </a:cubicBezTo>
                    <a:cubicBezTo>
                      <a:pt x="2610" y="6649"/>
                      <a:pt x="2597" y="6605"/>
                      <a:pt x="2580" y="6562"/>
                    </a:cubicBezTo>
                    <a:cubicBezTo>
                      <a:pt x="2429" y="6140"/>
                      <a:pt x="2180" y="5768"/>
                      <a:pt x="1820" y="5522"/>
                    </a:cubicBezTo>
                    <a:cubicBezTo>
                      <a:pt x="1817" y="5536"/>
                      <a:pt x="1810" y="5549"/>
                      <a:pt x="1802" y="5561"/>
                    </a:cubicBezTo>
                    <a:cubicBezTo>
                      <a:pt x="1578" y="5897"/>
                      <a:pt x="1566" y="6279"/>
                      <a:pt x="1737" y="6586"/>
                    </a:cubicBezTo>
                    <a:cubicBezTo>
                      <a:pt x="1761" y="6631"/>
                      <a:pt x="1790" y="6674"/>
                      <a:pt x="1824" y="6716"/>
                    </a:cubicBezTo>
                    <a:cubicBezTo>
                      <a:pt x="1860" y="6763"/>
                      <a:pt x="1901" y="6807"/>
                      <a:pt x="1947" y="6848"/>
                    </a:cubicBezTo>
                    <a:cubicBezTo>
                      <a:pt x="2005" y="6901"/>
                      <a:pt x="2070" y="6947"/>
                      <a:pt x="2143" y="6989"/>
                    </a:cubicBezTo>
                    <a:cubicBezTo>
                      <a:pt x="2265" y="7059"/>
                      <a:pt x="2182" y="7224"/>
                      <a:pt x="2066" y="7224"/>
                    </a:cubicBezTo>
                    <a:cubicBezTo>
                      <a:pt x="2045" y="7224"/>
                      <a:pt x="2022" y="7218"/>
                      <a:pt x="2000" y="7206"/>
                    </a:cubicBezTo>
                    <a:cubicBezTo>
                      <a:pt x="1836" y="7113"/>
                      <a:pt x="1703" y="6993"/>
                      <a:pt x="1602" y="6855"/>
                    </a:cubicBezTo>
                    <a:cubicBezTo>
                      <a:pt x="1569" y="6814"/>
                      <a:pt x="1542" y="6768"/>
                      <a:pt x="1516" y="6722"/>
                    </a:cubicBezTo>
                    <a:cubicBezTo>
                      <a:pt x="1493" y="6680"/>
                      <a:pt x="1471" y="6635"/>
                      <a:pt x="1452" y="6591"/>
                    </a:cubicBezTo>
                    <a:cubicBezTo>
                      <a:pt x="1303" y="6223"/>
                      <a:pt x="1339" y="5790"/>
                      <a:pt x="1586" y="5420"/>
                    </a:cubicBezTo>
                    <a:cubicBezTo>
                      <a:pt x="1592" y="5411"/>
                      <a:pt x="1597" y="5404"/>
                      <a:pt x="1603" y="5398"/>
                    </a:cubicBezTo>
                    <a:cubicBezTo>
                      <a:pt x="1440" y="5318"/>
                      <a:pt x="1257" y="5263"/>
                      <a:pt x="1055" y="5235"/>
                    </a:cubicBezTo>
                    <a:cubicBezTo>
                      <a:pt x="898" y="5214"/>
                      <a:pt x="904" y="4976"/>
                      <a:pt x="1051" y="4976"/>
                    </a:cubicBezTo>
                    <a:close/>
                    <a:moveTo>
                      <a:pt x="7087" y="0"/>
                    </a:moveTo>
                    <a:cubicBezTo>
                      <a:pt x="6292" y="135"/>
                      <a:pt x="5513" y="283"/>
                      <a:pt x="4755" y="440"/>
                    </a:cubicBezTo>
                    <a:cubicBezTo>
                      <a:pt x="4811" y="854"/>
                      <a:pt x="4831" y="1272"/>
                      <a:pt x="4813" y="1690"/>
                    </a:cubicBezTo>
                    <a:cubicBezTo>
                      <a:pt x="4803" y="1941"/>
                      <a:pt x="4777" y="2189"/>
                      <a:pt x="4741" y="2437"/>
                    </a:cubicBezTo>
                    <a:cubicBezTo>
                      <a:pt x="4706" y="2674"/>
                      <a:pt x="4660" y="2908"/>
                      <a:pt x="4590" y="3136"/>
                    </a:cubicBezTo>
                    <a:cubicBezTo>
                      <a:pt x="4518" y="3367"/>
                      <a:pt x="4424" y="3593"/>
                      <a:pt x="4296" y="3796"/>
                    </a:cubicBezTo>
                    <a:cubicBezTo>
                      <a:pt x="4169" y="3994"/>
                      <a:pt x="4012" y="4165"/>
                      <a:pt x="3826" y="4306"/>
                    </a:cubicBezTo>
                    <a:cubicBezTo>
                      <a:pt x="3735" y="4374"/>
                      <a:pt x="3635" y="4433"/>
                      <a:pt x="3532" y="4480"/>
                    </a:cubicBezTo>
                    <a:cubicBezTo>
                      <a:pt x="3491" y="4498"/>
                      <a:pt x="3450" y="4515"/>
                      <a:pt x="3408" y="4531"/>
                    </a:cubicBezTo>
                    <a:cubicBezTo>
                      <a:pt x="3367" y="4545"/>
                      <a:pt x="3325" y="4556"/>
                      <a:pt x="3282" y="4567"/>
                    </a:cubicBezTo>
                    <a:cubicBezTo>
                      <a:pt x="3269" y="4571"/>
                      <a:pt x="3252" y="4574"/>
                      <a:pt x="3238" y="4577"/>
                    </a:cubicBezTo>
                    <a:cubicBezTo>
                      <a:pt x="3150" y="4595"/>
                      <a:pt x="3061" y="4604"/>
                      <a:pt x="2973" y="4604"/>
                    </a:cubicBezTo>
                    <a:cubicBezTo>
                      <a:pt x="2823" y="4604"/>
                      <a:pt x="2674" y="4579"/>
                      <a:pt x="2532" y="4531"/>
                    </a:cubicBezTo>
                    <a:cubicBezTo>
                      <a:pt x="2412" y="4490"/>
                      <a:pt x="2296" y="4438"/>
                      <a:pt x="2186" y="4376"/>
                    </a:cubicBezTo>
                    <a:cubicBezTo>
                      <a:pt x="2136" y="4347"/>
                      <a:pt x="2085" y="4317"/>
                      <a:pt x="2035" y="4287"/>
                    </a:cubicBezTo>
                    <a:cubicBezTo>
                      <a:pt x="2026" y="4281"/>
                      <a:pt x="2016" y="4273"/>
                      <a:pt x="2006" y="4266"/>
                    </a:cubicBezTo>
                    <a:cubicBezTo>
                      <a:pt x="1859" y="4217"/>
                      <a:pt x="1703" y="4192"/>
                      <a:pt x="1547" y="4192"/>
                    </a:cubicBezTo>
                    <a:cubicBezTo>
                      <a:pt x="1429" y="4192"/>
                      <a:pt x="1311" y="4207"/>
                      <a:pt x="1197" y="4237"/>
                    </a:cubicBezTo>
                    <a:cubicBezTo>
                      <a:pt x="965" y="4300"/>
                      <a:pt x="737" y="4423"/>
                      <a:pt x="564" y="4577"/>
                    </a:cubicBezTo>
                    <a:cubicBezTo>
                      <a:pt x="269" y="4841"/>
                      <a:pt x="101" y="5192"/>
                      <a:pt x="45" y="5588"/>
                    </a:cubicBezTo>
                    <a:cubicBezTo>
                      <a:pt x="0" y="5904"/>
                      <a:pt x="41" y="6263"/>
                      <a:pt x="149" y="6580"/>
                    </a:cubicBezTo>
                    <a:cubicBezTo>
                      <a:pt x="165" y="6626"/>
                      <a:pt x="183" y="6670"/>
                      <a:pt x="200" y="6714"/>
                    </a:cubicBezTo>
                    <a:cubicBezTo>
                      <a:pt x="205" y="6722"/>
                      <a:pt x="207" y="6732"/>
                      <a:pt x="212" y="6742"/>
                    </a:cubicBezTo>
                    <a:cubicBezTo>
                      <a:pt x="228" y="6778"/>
                      <a:pt x="245" y="6814"/>
                      <a:pt x="263" y="6848"/>
                    </a:cubicBezTo>
                    <a:cubicBezTo>
                      <a:pt x="437" y="7191"/>
                      <a:pt x="691" y="7475"/>
                      <a:pt x="1019" y="7670"/>
                    </a:cubicBezTo>
                    <a:cubicBezTo>
                      <a:pt x="1460" y="7929"/>
                      <a:pt x="1964" y="8018"/>
                      <a:pt x="2467" y="8018"/>
                    </a:cubicBezTo>
                    <a:cubicBezTo>
                      <a:pt x="2629" y="8018"/>
                      <a:pt x="2792" y="8009"/>
                      <a:pt x="2952" y="7993"/>
                    </a:cubicBezTo>
                    <a:cubicBezTo>
                      <a:pt x="2955" y="7992"/>
                      <a:pt x="2958" y="7992"/>
                      <a:pt x="2961" y="7992"/>
                    </a:cubicBezTo>
                    <a:cubicBezTo>
                      <a:pt x="3019" y="7992"/>
                      <a:pt x="3061" y="8043"/>
                      <a:pt x="3082" y="8090"/>
                    </a:cubicBezTo>
                    <a:cubicBezTo>
                      <a:pt x="3161" y="8280"/>
                      <a:pt x="3251" y="8466"/>
                      <a:pt x="3351" y="8646"/>
                    </a:cubicBezTo>
                    <a:cubicBezTo>
                      <a:pt x="3540" y="8986"/>
                      <a:pt x="3768" y="9303"/>
                      <a:pt x="4030" y="9585"/>
                    </a:cubicBezTo>
                    <a:cubicBezTo>
                      <a:pt x="4062" y="9617"/>
                      <a:pt x="4094" y="9652"/>
                      <a:pt x="4127" y="9685"/>
                    </a:cubicBezTo>
                    <a:cubicBezTo>
                      <a:pt x="4159" y="9716"/>
                      <a:pt x="4191" y="9749"/>
                      <a:pt x="4225" y="9780"/>
                    </a:cubicBezTo>
                    <a:cubicBezTo>
                      <a:pt x="4503" y="10044"/>
                      <a:pt x="4814" y="10271"/>
                      <a:pt x="5159" y="10453"/>
                    </a:cubicBezTo>
                    <a:cubicBezTo>
                      <a:pt x="5765" y="10774"/>
                      <a:pt x="6438" y="10921"/>
                      <a:pt x="7118" y="10988"/>
                    </a:cubicBezTo>
                    <a:cubicBezTo>
                      <a:pt x="7203" y="10990"/>
                      <a:pt x="7286" y="10993"/>
                      <a:pt x="7371" y="10993"/>
                    </a:cubicBezTo>
                    <a:cubicBezTo>
                      <a:pt x="7615" y="10996"/>
                      <a:pt x="7860" y="11000"/>
                      <a:pt x="8103" y="11003"/>
                    </a:cubicBezTo>
                    <a:cubicBezTo>
                      <a:pt x="8386" y="11008"/>
                      <a:pt x="8670" y="11010"/>
                      <a:pt x="8952" y="11015"/>
                    </a:cubicBezTo>
                    <a:lnTo>
                      <a:pt x="9653" y="11023"/>
                    </a:lnTo>
                    <a:cubicBezTo>
                      <a:pt x="9711" y="11025"/>
                      <a:pt x="9769" y="11025"/>
                      <a:pt x="9827" y="11026"/>
                    </a:cubicBezTo>
                    <a:cubicBezTo>
                      <a:pt x="10175" y="10997"/>
                      <a:pt x="10522" y="10939"/>
                      <a:pt x="10859" y="10849"/>
                    </a:cubicBezTo>
                    <a:cubicBezTo>
                      <a:pt x="11052" y="10799"/>
                      <a:pt x="11244" y="10736"/>
                      <a:pt x="11433" y="10664"/>
                    </a:cubicBezTo>
                    <a:cubicBezTo>
                      <a:pt x="12119" y="10397"/>
                      <a:pt x="12756" y="9983"/>
                      <a:pt x="13230" y="9420"/>
                    </a:cubicBezTo>
                    <a:cubicBezTo>
                      <a:pt x="13794" y="8752"/>
                      <a:pt x="14097" y="7901"/>
                      <a:pt x="14275" y="7056"/>
                    </a:cubicBezTo>
                    <a:cubicBezTo>
                      <a:pt x="14400" y="6448"/>
                      <a:pt x="14458" y="5833"/>
                      <a:pt x="14501" y="5214"/>
                    </a:cubicBezTo>
                    <a:cubicBezTo>
                      <a:pt x="14504" y="5169"/>
                      <a:pt x="14507" y="5123"/>
                      <a:pt x="14510" y="5075"/>
                    </a:cubicBezTo>
                    <a:cubicBezTo>
                      <a:pt x="14514" y="5029"/>
                      <a:pt x="14516" y="4985"/>
                      <a:pt x="14520" y="4938"/>
                    </a:cubicBezTo>
                    <a:lnTo>
                      <a:pt x="14537" y="4655"/>
                    </a:lnTo>
                    <a:cubicBezTo>
                      <a:pt x="14580" y="3960"/>
                      <a:pt x="14614" y="3264"/>
                      <a:pt x="14603" y="2567"/>
                    </a:cubicBezTo>
                    <a:cubicBezTo>
                      <a:pt x="14602" y="2337"/>
                      <a:pt x="14594" y="2102"/>
                      <a:pt x="14578" y="1869"/>
                    </a:cubicBezTo>
                    <a:cubicBezTo>
                      <a:pt x="14553" y="1829"/>
                      <a:pt x="14530" y="1789"/>
                      <a:pt x="14509" y="1748"/>
                    </a:cubicBezTo>
                    <a:cubicBezTo>
                      <a:pt x="14429" y="1905"/>
                      <a:pt x="14317" y="2045"/>
                      <a:pt x="14180" y="2159"/>
                    </a:cubicBezTo>
                    <a:cubicBezTo>
                      <a:pt x="13973" y="2329"/>
                      <a:pt x="13729" y="2440"/>
                      <a:pt x="13468" y="2480"/>
                    </a:cubicBezTo>
                    <a:cubicBezTo>
                      <a:pt x="13376" y="2723"/>
                      <a:pt x="13055" y="2859"/>
                      <a:pt x="12648" y="2859"/>
                    </a:cubicBezTo>
                    <a:cubicBezTo>
                      <a:pt x="12455" y="2859"/>
                      <a:pt x="12242" y="2828"/>
                      <a:pt x="12026" y="2763"/>
                    </a:cubicBezTo>
                    <a:cubicBezTo>
                      <a:pt x="11336" y="2558"/>
                      <a:pt x="10870" y="2083"/>
                      <a:pt x="10982" y="1706"/>
                    </a:cubicBezTo>
                    <a:cubicBezTo>
                      <a:pt x="11029" y="1551"/>
                      <a:pt x="11167" y="1436"/>
                      <a:pt x="11362" y="1370"/>
                    </a:cubicBezTo>
                    <a:cubicBezTo>
                      <a:pt x="11244" y="1213"/>
                      <a:pt x="11136" y="1049"/>
                      <a:pt x="11031" y="883"/>
                    </a:cubicBezTo>
                    <a:cubicBezTo>
                      <a:pt x="10944" y="1208"/>
                      <a:pt x="10707" y="1488"/>
                      <a:pt x="10413" y="1668"/>
                    </a:cubicBezTo>
                    <a:cubicBezTo>
                      <a:pt x="10219" y="1786"/>
                      <a:pt x="10000" y="1859"/>
                      <a:pt x="9773" y="1880"/>
                    </a:cubicBezTo>
                    <a:cubicBezTo>
                      <a:pt x="9729" y="1884"/>
                      <a:pt x="9685" y="1886"/>
                      <a:pt x="9641" y="1886"/>
                    </a:cubicBezTo>
                    <a:cubicBezTo>
                      <a:pt x="9453" y="1886"/>
                      <a:pt x="9262" y="1850"/>
                      <a:pt x="9085" y="1793"/>
                    </a:cubicBezTo>
                    <a:cubicBezTo>
                      <a:pt x="9079" y="1792"/>
                      <a:pt x="9073" y="1790"/>
                      <a:pt x="9068" y="1787"/>
                    </a:cubicBezTo>
                    <a:cubicBezTo>
                      <a:pt x="8595" y="1631"/>
                      <a:pt x="8186" y="1317"/>
                      <a:pt x="7841" y="963"/>
                    </a:cubicBezTo>
                    <a:cubicBezTo>
                      <a:pt x="7557" y="670"/>
                      <a:pt x="7304" y="347"/>
                      <a:pt x="708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1860;p50">
                <a:extLst>
                  <a:ext uri="{FF2B5EF4-FFF2-40B4-BE49-F238E27FC236}">
                    <a16:creationId xmlns:a16="http://schemas.microsoft.com/office/drawing/2014/main" id="{09270ED7-03E1-496F-BDED-BF6AC0C15766}"/>
                  </a:ext>
                </a:extLst>
              </p:cNvPr>
              <p:cNvSpPr/>
              <p:nvPr/>
            </p:nvSpPr>
            <p:spPr>
              <a:xfrm flipH="1">
                <a:off x="7240824" y="1903289"/>
                <a:ext cx="276467" cy="237666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5424" extrusionOk="0">
                    <a:moveTo>
                      <a:pt x="1780" y="0"/>
                    </a:moveTo>
                    <a:cubicBezTo>
                      <a:pt x="1780" y="60"/>
                      <a:pt x="1778" y="123"/>
                      <a:pt x="1778" y="183"/>
                    </a:cubicBezTo>
                    <a:cubicBezTo>
                      <a:pt x="1780" y="402"/>
                      <a:pt x="1780" y="619"/>
                      <a:pt x="1781" y="837"/>
                    </a:cubicBezTo>
                    <a:cubicBezTo>
                      <a:pt x="1782" y="1087"/>
                      <a:pt x="1783" y="1337"/>
                      <a:pt x="1783" y="1588"/>
                    </a:cubicBezTo>
                    <a:cubicBezTo>
                      <a:pt x="1785" y="1795"/>
                      <a:pt x="1785" y="2004"/>
                      <a:pt x="1787" y="2212"/>
                    </a:cubicBezTo>
                    <a:lnTo>
                      <a:pt x="1787" y="2328"/>
                    </a:lnTo>
                    <a:lnTo>
                      <a:pt x="1787" y="2462"/>
                    </a:lnTo>
                    <a:lnTo>
                      <a:pt x="1787" y="2470"/>
                    </a:lnTo>
                    <a:cubicBezTo>
                      <a:pt x="1792" y="2546"/>
                      <a:pt x="1738" y="2597"/>
                      <a:pt x="1672" y="2608"/>
                    </a:cubicBezTo>
                    <a:cubicBezTo>
                      <a:pt x="1668" y="2608"/>
                      <a:pt x="1664" y="2609"/>
                      <a:pt x="1659" y="2609"/>
                    </a:cubicBezTo>
                    <a:cubicBezTo>
                      <a:pt x="1524" y="2617"/>
                      <a:pt x="1390" y="2625"/>
                      <a:pt x="1254" y="2634"/>
                    </a:cubicBezTo>
                    <a:cubicBezTo>
                      <a:pt x="1021" y="2650"/>
                      <a:pt x="789" y="2669"/>
                      <a:pt x="555" y="2692"/>
                    </a:cubicBezTo>
                    <a:cubicBezTo>
                      <a:pt x="438" y="2704"/>
                      <a:pt x="320" y="2717"/>
                      <a:pt x="202" y="2731"/>
                    </a:cubicBezTo>
                    <a:cubicBezTo>
                      <a:pt x="175" y="2734"/>
                      <a:pt x="146" y="2739"/>
                      <a:pt x="118" y="2741"/>
                    </a:cubicBezTo>
                    <a:cubicBezTo>
                      <a:pt x="111" y="2742"/>
                      <a:pt x="104" y="2742"/>
                      <a:pt x="97" y="2745"/>
                    </a:cubicBezTo>
                    <a:lnTo>
                      <a:pt x="96" y="2745"/>
                    </a:lnTo>
                    <a:cubicBezTo>
                      <a:pt x="82" y="2746"/>
                      <a:pt x="69" y="2747"/>
                      <a:pt x="56" y="2751"/>
                    </a:cubicBezTo>
                    <a:cubicBezTo>
                      <a:pt x="38" y="2753"/>
                      <a:pt x="20" y="2756"/>
                      <a:pt x="1" y="2759"/>
                    </a:cubicBezTo>
                    <a:cubicBezTo>
                      <a:pt x="6" y="2789"/>
                      <a:pt x="12" y="2820"/>
                      <a:pt x="20" y="2849"/>
                    </a:cubicBezTo>
                    <a:cubicBezTo>
                      <a:pt x="55" y="3009"/>
                      <a:pt x="102" y="3168"/>
                      <a:pt x="157" y="3321"/>
                    </a:cubicBezTo>
                    <a:cubicBezTo>
                      <a:pt x="172" y="3362"/>
                      <a:pt x="189" y="3403"/>
                      <a:pt x="206" y="3443"/>
                    </a:cubicBezTo>
                    <a:cubicBezTo>
                      <a:pt x="207" y="3447"/>
                      <a:pt x="214" y="3464"/>
                      <a:pt x="214" y="3464"/>
                    </a:cubicBezTo>
                    <a:cubicBezTo>
                      <a:pt x="214" y="3464"/>
                      <a:pt x="214" y="3464"/>
                      <a:pt x="214" y="3464"/>
                    </a:cubicBezTo>
                    <a:cubicBezTo>
                      <a:pt x="215" y="3468"/>
                      <a:pt x="219" y="3472"/>
                      <a:pt x="220" y="3477"/>
                    </a:cubicBezTo>
                    <a:cubicBezTo>
                      <a:pt x="229" y="3496"/>
                      <a:pt x="236" y="3513"/>
                      <a:pt x="244" y="3532"/>
                    </a:cubicBezTo>
                    <a:cubicBezTo>
                      <a:pt x="278" y="3606"/>
                      <a:pt x="316" y="3680"/>
                      <a:pt x="355" y="3752"/>
                    </a:cubicBezTo>
                    <a:cubicBezTo>
                      <a:pt x="435" y="3897"/>
                      <a:pt x="524" y="4039"/>
                      <a:pt x="624" y="4170"/>
                    </a:cubicBezTo>
                    <a:cubicBezTo>
                      <a:pt x="625" y="4172"/>
                      <a:pt x="633" y="4184"/>
                      <a:pt x="637" y="4186"/>
                    </a:cubicBezTo>
                    <a:lnTo>
                      <a:pt x="649" y="4203"/>
                    </a:lnTo>
                    <a:cubicBezTo>
                      <a:pt x="661" y="4219"/>
                      <a:pt x="673" y="4233"/>
                      <a:pt x="684" y="4245"/>
                    </a:cubicBezTo>
                    <a:cubicBezTo>
                      <a:pt x="711" y="4277"/>
                      <a:pt x="735" y="4307"/>
                      <a:pt x="763" y="4337"/>
                    </a:cubicBezTo>
                    <a:cubicBezTo>
                      <a:pt x="818" y="4400"/>
                      <a:pt x="876" y="4460"/>
                      <a:pt x="937" y="4518"/>
                    </a:cubicBezTo>
                    <a:cubicBezTo>
                      <a:pt x="992" y="4573"/>
                      <a:pt x="1050" y="4622"/>
                      <a:pt x="1108" y="4672"/>
                    </a:cubicBezTo>
                    <a:cubicBezTo>
                      <a:pt x="1126" y="4689"/>
                      <a:pt x="1146" y="4703"/>
                      <a:pt x="1165" y="4719"/>
                    </a:cubicBezTo>
                    <a:cubicBezTo>
                      <a:pt x="1172" y="4725"/>
                      <a:pt x="1177" y="4729"/>
                      <a:pt x="1184" y="4735"/>
                    </a:cubicBezTo>
                    <a:cubicBezTo>
                      <a:pt x="1184" y="4735"/>
                      <a:pt x="1187" y="4735"/>
                      <a:pt x="1187" y="4736"/>
                    </a:cubicBezTo>
                    <a:lnTo>
                      <a:pt x="1188" y="4736"/>
                    </a:lnTo>
                    <a:cubicBezTo>
                      <a:pt x="1218" y="4759"/>
                      <a:pt x="1248" y="4783"/>
                      <a:pt x="1281" y="4805"/>
                    </a:cubicBezTo>
                    <a:cubicBezTo>
                      <a:pt x="1408" y="4895"/>
                      <a:pt x="1543" y="4976"/>
                      <a:pt x="1682" y="5050"/>
                    </a:cubicBezTo>
                    <a:cubicBezTo>
                      <a:pt x="1753" y="5085"/>
                      <a:pt x="1826" y="5120"/>
                      <a:pt x="1900" y="5153"/>
                    </a:cubicBezTo>
                    <a:cubicBezTo>
                      <a:pt x="1903" y="5154"/>
                      <a:pt x="1907" y="5155"/>
                      <a:pt x="1910" y="5156"/>
                    </a:cubicBezTo>
                    <a:cubicBezTo>
                      <a:pt x="1919" y="5160"/>
                      <a:pt x="1927" y="5164"/>
                      <a:pt x="1935" y="5167"/>
                    </a:cubicBezTo>
                    <a:cubicBezTo>
                      <a:pt x="1953" y="5174"/>
                      <a:pt x="1971" y="5182"/>
                      <a:pt x="1989" y="5189"/>
                    </a:cubicBezTo>
                    <a:cubicBezTo>
                      <a:pt x="2023" y="5202"/>
                      <a:pt x="2056" y="5214"/>
                      <a:pt x="2091" y="5226"/>
                    </a:cubicBezTo>
                    <a:cubicBezTo>
                      <a:pt x="2240" y="5280"/>
                      <a:pt x="2395" y="5322"/>
                      <a:pt x="2549" y="5356"/>
                    </a:cubicBezTo>
                    <a:cubicBezTo>
                      <a:pt x="2627" y="5371"/>
                      <a:pt x="2703" y="5385"/>
                      <a:pt x="2781" y="5397"/>
                    </a:cubicBezTo>
                    <a:cubicBezTo>
                      <a:pt x="2787" y="5397"/>
                      <a:pt x="2794" y="5398"/>
                      <a:pt x="2797" y="5398"/>
                    </a:cubicBezTo>
                    <a:cubicBezTo>
                      <a:pt x="2807" y="5399"/>
                      <a:pt x="2815" y="5399"/>
                      <a:pt x="2824" y="5400"/>
                    </a:cubicBezTo>
                    <a:cubicBezTo>
                      <a:pt x="2843" y="5403"/>
                      <a:pt x="2861" y="5405"/>
                      <a:pt x="2881" y="5406"/>
                    </a:cubicBezTo>
                    <a:cubicBezTo>
                      <a:pt x="2918" y="5410"/>
                      <a:pt x="2958" y="5414"/>
                      <a:pt x="2995" y="5416"/>
                    </a:cubicBezTo>
                    <a:cubicBezTo>
                      <a:pt x="3071" y="5421"/>
                      <a:pt x="3147" y="5424"/>
                      <a:pt x="3224" y="5424"/>
                    </a:cubicBezTo>
                    <a:cubicBezTo>
                      <a:pt x="3304" y="5424"/>
                      <a:pt x="3384" y="5421"/>
                      <a:pt x="3465" y="5415"/>
                    </a:cubicBezTo>
                    <a:cubicBezTo>
                      <a:pt x="3508" y="5412"/>
                      <a:pt x="3548" y="5408"/>
                      <a:pt x="3590" y="5403"/>
                    </a:cubicBezTo>
                    <a:cubicBezTo>
                      <a:pt x="3607" y="5402"/>
                      <a:pt x="3625" y="5399"/>
                      <a:pt x="3642" y="5398"/>
                    </a:cubicBezTo>
                    <a:cubicBezTo>
                      <a:pt x="3646" y="5397"/>
                      <a:pt x="3664" y="5395"/>
                      <a:pt x="3664" y="5395"/>
                    </a:cubicBezTo>
                    <a:lnTo>
                      <a:pt x="3664" y="5395"/>
                    </a:lnTo>
                    <a:cubicBezTo>
                      <a:pt x="3664" y="5395"/>
                      <a:pt x="3659" y="5395"/>
                      <a:pt x="3648" y="5397"/>
                    </a:cubicBezTo>
                    <a:lnTo>
                      <a:pt x="3674" y="5392"/>
                    </a:lnTo>
                    <a:cubicBezTo>
                      <a:pt x="3753" y="5380"/>
                      <a:pt x="3829" y="5365"/>
                      <a:pt x="3906" y="5350"/>
                    </a:cubicBezTo>
                    <a:cubicBezTo>
                      <a:pt x="4053" y="5318"/>
                      <a:pt x="4196" y="5275"/>
                      <a:pt x="4335" y="5222"/>
                    </a:cubicBezTo>
                    <a:cubicBezTo>
                      <a:pt x="4372" y="5207"/>
                      <a:pt x="4411" y="5195"/>
                      <a:pt x="4445" y="5178"/>
                    </a:cubicBezTo>
                    <a:lnTo>
                      <a:pt x="4445" y="5178"/>
                    </a:lnTo>
                    <a:cubicBezTo>
                      <a:pt x="4437" y="5182"/>
                      <a:pt x="4434" y="5184"/>
                      <a:pt x="4435" y="5184"/>
                    </a:cubicBezTo>
                    <a:cubicBezTo>
                      <a:pt x="4435" y="5184"/>
                      <a:pt x="4463" y="5171"/>
                      <a:pt x="4469" y="5168"/>
                    </a:cubicBezTo>
                    <a:cubicBezTo>
                      <a:pt x="4488" y="5161"/>
                      <a:pt x="4506" y="5153"/>
                      <a:pt x="4522" y="5144"/>
                    </a:cubicBezTo>
                    <a:cubicBezTo>
                      <a:pt x="4589" y="5113"/>
                      <a:pt x="4653" y="5081"/>
                      <a:pt x="4717" y="5046"/>
                    </a:cubicBezTo>
                    <a:cubicBezTo>
                      <a:pt x="4850" y="4974"/>
                      <a:pt x="4979" y="4893"/>
                      <a:pt x="5102" y="4805"/>
                    </a:cubicBezTo>
                    <a:lnTo>
                      <a:pt x="5151" y="4770"/>
                    </a:lnTo>
                    <a:cubicBezTo>
                      <a:pt x="5158" y="4764"/>
                      <a:pt x="5166" y="4758"/>
                      <a:pt x="5174" y="4752"/>
                    </a:cubicBezTo>
                    <a:cubicBezTo>
                      <a:pt x="5174" y="4752"/>
                      <a:pt x="5175" y="4752"/>
                      <a:pt x="5175" y="4750"/>
                    </a:cubicBezTo>
                    <a:cubicBezTo>
                      <a:pt x="5203" y="4730"/>
                      <a:pt x="5229" y="4708"/>
                      <a:pt x="5255" y="4686"/>
                    </a:cubicBezTo>
                    <a:cubicBezTo>
                      <a:pt x="5313" y="4639"/>
                      <a:pt x="5371" y="4588"/>
                      <a:pt x="5426" y="4535"/>
                    </a:cubicBezTo>
                    <a:cubicBezTo>
                      <a:pt x="5535" y="4434"/>
                      <a:pt x="5637" y="4325"/>
                      <a:pt x="5731" y="4209"/>
                    </a:cubicBezTo>
                    <a:cubicBezTo>
                      <a:pt x="5744" y="4193"/>
                      <a:pt x="5756" y="4179"/>
                      <a:pt x="5768" y="4163"/>
                    </a:cubicBezTo>
                    <a:cubicBezTo>
                      <a:pt x="5774" y="4156"/>
                      <a:pt x="5780" y="4147"/>
                      <a:pt x="5788" y="4140"/>
                    </a:cubicBezTo>
                    <a:lnTo>
                      <a:pt x="5789" y="4139"/>
                    </a:lnTo>
                    <a:cubicBezTo>
                      <a:pt x="5789" y="4137"/>
                      <a:pt x="5790" y="4137"/>
                      <a:pt x="5790" y="4135"/>
                    </a:cubicBezTo>
                    <a:cubicBezTo>
                      <a:pt x="5811" y="4108"/>
                      <a:pt x="5832" y="4080"/>
                      <a:pt x="5853" y="4051"/>
                    </a:cubicBezTo>
                    <a:cubicBezTo>
                      <a:pt x="5896" y="3990"/>
                      <a:pt x="5937" y="3930"/>
                      <a:pt x="5976" y="3866"/>
                    </a:cubicBezTo>
                    <a:cubicBezTo>
                      <a:pt x="6055" y="3739"/>
                      <a:pt x="6125" y="3607"/>
                      <a:pt x="6185" y="3472"/>
                    </a:cubicBezTo>
                    <a:cubicBezTo>
                      <a:pt x="6191" y="3461"/>
                      <a:pt x="6195" y="3448"/>
                      <a:pt x="6201" y="3436"/>
                    </a:cubicBezTo>
                    <a:cubicBezTo>
                      <a:pt x="6201" y="3435"/>
                      <a:pt x="6204" y="3432"/>
                      <a:pt x="6206" y="3427"/>
                    </a:cubicBezTo>
                    <a:cubicBezTo>
                      <a:pt x="6212" y="3413"/>
                      <a:pt x="6217" y="3400"/>
                      <a:pt x="6223" y="3385"/>
                    </a:cubicBezTo>
                    <a:cubicBezTo>
                      <a:pt x="6236" y="3352"/>
                      <a:pt x="6249" y="3317"/>
                      <a:pt x="6262" y="3284"/>
                    </a:cubicBezTo>
                    <a:cubicBezTo>
                      <a:pt x="6293" y="3200"/>
                      <a:pt x="6320" y="3113"/>
                      <a:pt x="6343" y="3026"/>
                    </a:cubicBezTo>
                    <a:lnTo>
                      <a:pt x="6352" y="2991"/>
                    </a:lnTo>
                    <a:cubicBezTo>
                      <a:pt x="6338" y="2846"/>
                      <a:pt x="6324" y="2701"/>
                      <a:pt x="6311" y="2554"/>
                    </a:cubicBezTo>
                    <a:cubicBezTo>
                      <a:pt x="6245" y="2543"/>
                      <a:pt x="6180" y="2532"/>
                      <a:pt x="6117" y="2522"/>
                    </a:cubicBezTo>
                    <a:cubicBezTo>
                      <a:pt x="6085" y="2518"/>
                      <a:pt x="6052" y="2513"/>
                      <a:pt x="6019" y="2508"/>
                    </a:cubicBezTo>
                    <a:cubicBezTo>
                      <a:pt x="6018" y="2508"/>
                      <a:pt x="6007" y="2507"/>
                      <a:pt x="6004" y="2504"/>
                    </a:cubicBezTo>
                    <a:cubicBezTo>
                      <a:pt x="6000" y="2504"/>
                      <a:pt x="5998" y="2503"/>
                      <a:pt x="5996" y="2503"/>
                    </a:cubicBezTo>
                    <a:cubicBezTo>
                      <a:pt x="5978" y="2501"/>
                      <a:pt x="5961" y="2499"/>
                      <a:pt x="5944" y="2496"/>
                    </a:cubicBezTo>
                    <a:cubicBezTo>
                      <a:pt x="5882" y="2489"/>
                      <a:pt x="5818" y="2481"/>
                      <a:pt x="5756" y="2474"/>
                    </a:cubicBezTo>
                    <a:cubicBezTo>
                      <a:pt x="5624" y="2462"/>
                      <a:pt x="5494" y="2450"/>
                      <a:pt x="5363" y="2443"/>
                    </a:cubicBezTo>
                    <a:cubicBezTo>
                      <a:pt x="5141" y="2429"/>
                      <a:pt x="4917" y="2423"/>
                      <a:pt x="4694" y="2423"/>
                    </a:cubicBezTo>
                    <a:cubicBezTo>
                      <a:pt x="4657" y="2423"/>
                      <a:pt x="4621" y="2423"/>
                      <a:pt x="4585" y="2423"/>
                    </a:cubicBezTo>
                    <a:lnTo>
                      <a:pt x="4571" y="2423"/>
                    </a:lnTo>
                    <a:cubicBezTo>
                      <a:pt x="4506" y="2417"/>
                      <a:pt x="4453" y="2357"/>
                      <a:pt x="4451" y="2292"/>
                    </a:cubicBezTo>
                    <a:lnTo>
                      <a:pt x="4451" y="2290"/>
                    </a:lnTo>
                    <a:lnTo>
                      <a:pt x="4451" y="2286"/>
                    </a:lnTo>
                    <a:cubicBezTo>
                      <a:pt x="4450" y="2246"/>
                      <a:pt x="4450" y="2206"/>
                      <a:pt x="4450" y="2166"/>
                    </a:cubicBezTo>
                    <a:lnTo>
                      <a:pt x="4450" y="1994"/>
                    </a:lnTo>
                    <a:cubicBezTo>
                      <a:pt x="4450" y="1795"/>
                      <a:pt x="4449" y="1598"/>
                      <a:pt x="4449" y="1400"/>
                    </a:cubicBezTo>
                    <a:cubicBezTo>
                      <a:pt x="4449" y="1169"/>
                      <a:pt x="4448" y="940"/>
                      <a:pt x="4448" y="709"/>
                    </a:cubicBezTo>
                    <a:cubicBezTo>
                      <a:pt x="4448" y="519"/>
                      <a:pt x="4445" y="331"/>
                      <a:pt x="4445" y="140"/>
                    </a:cubicBezTo>
                    <a:lnTo>
                      <a:pt x="4445" y="36"/>
                    </a:lnTo>
                    <a:lnTo>
                      <a:pt x="4413" y="36"/>
                    </a:lnTo>
                    <a:cubicBezTo>
                      <a:pt x="4347" y="35"/>
                      <a:pt x="4283" y="31"/>
                      <a:pt x="4218" y="31"/>
                    </a:cubicBezTo>
                    <a:cubicBezTo>
                      <a:pt x="3974" y="29"/>
                      <a:pt x="3729" y="24"/>
                      <a:pt x="3486" y="21"/>
                    </a:cubicBezTo>
                    <a:cubicBezTo>
                      <a:pt x="3202" y="17"/>
                      <a:pt x="2919" y="14"/>
                      <a:pt x="2637" y="9"/>
                    </a:cubicBezTo>
                    <a:lnTo>
                      <a:pt x="1936" y="1"/>
                    </a:lnTo>
                    <a:cubicBezTo>
                      <a:pt x="1884" y="1"/>
                      <a:pt x="1832" y="0"/>
                      <a:pt x="178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1861;p50">
                <a:extLst>
                  <a:ext uri="{FF2B5EF4-FFF2-40B4-BE49-F238E27FC236}">
                    <a16:creationId xmlns:a16="http://schemas.microsoft.com/office/drawing/2014/main" id="{3D4D3A9F-08F3-488D-89A3-F33012595CE6}"/>
                  </a:ext>
                </a:extLst>
              </p:cNvPr>
              <p:cNvSpPr/>
              <p:nvPr/>
            </p:nvSpPr>
            <p:spPr>
              <a:xfrm flipH="1">
                <a:off x="7711465" y="2612942"/>
                <a:ext cx="87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0"/>
                    </a:moveTo>
                    <a:cubicBezTo>
                      <a:pt x="1" y="2"/>
                      <a:pt x="0" y="2"/>
                      <a:pt x="0" y="3"/>
                    </a:cubicBezTo>
                    <a:cubicBezTo>
                      <a:pt x="1" y="2"/>
                      <a:pt x="1" y="2"/>
                      <a:pt x="1" y="0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1862;p50">
                <a:extLst>
                  <a:ext uri="{FF2B5EF4-FFF2-40B4-BE49-F238E27FC236}">
                    <a16:creationId xmlns:a16="http://schemas.microsoft.com/office/drawing/2014/main" id="{CFC59795-0001-4752-BAFA-2E2638FF0B10}"/>
                  </a:ext>
                </a:extLst>
              </p:cNvPr>
              <p:cNvSpPr/>
              <p:nvPr/>
            </p:nvSpPr>
            <p:spPr>
              <a:xfrm flipH="1">
                <a:off x="7172459" y="2673759"/>
                <a:ext cx="218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5" h="9" extrusionOk="0">
                    <a:moveTo>
                      <a:pt x="4" y="0"/>
                    </a:moveTo>
                    <a:cubicBezTo>
                      <a:pt x="3" y="3"/>
                      <a:pt x="1" y="8"/>
                      <a:pt x="1" y="8"/>
                    </a:cubicBezTo>
                    <a:cubicBezTo>
                      <a:pt x="2" y="8"/>
                      <a:pt x="3" y="7"/>
                      <a:pt x="4" y="4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1863;p50">
                <a:extLst>
                  <a:ext uri="{FF2B5EF4-FFF2-40B4-BE49-F238E27FC236}">
                    <a16:creationId xmlns:a16="http://schemas.microsoft.com/office/drawing/2014/main" id="{045CEF35-980A-42C8-A466-97FFF21A6067}"/>
                  </a:ext>
                </a:extLst>
              </p:cNvPr>
              <p:cNvSpPr/>
              <p:nvPr/>
            </p:nvSpPr>
            <p:spPr>
              <a:xfrm flipH="1">
                <a:off x="7172239" y="2493585"/>
                <a:ext cx="705984" cy="281089"/>
              </a:xfrm>
              <a:custGeom>
                <a:avLst/>
                <a:gdLst/>
                <a:ahLst/>
                <a:cxnLst/>
                <a:rect l="l" t="t" r="r" b="b"/>
                <a:pathLst>
                  <a:path w="16223" h="6415" extrusionOk="0">
                    <a:moveTo>
                      <a:pt x="15250" y="5837"/>
                    </a:moveTo>
                    <a:lnTo>
                      <a:pt x="15250" y="5837"/>
                    </a:lnTo>
                    <a:cubicBezTo>
                      <a:pt x="15250" y="5837"/>
                      <a:pt x="15250" y="5837"/>
                      <a:pt x="15250" y="5837"/>
                    </a:cubicBezTo>
                    <a:lnTo>
                      <a:pt x="15250" y="5837"/>
                    </a:lnTo>
                    <a:cubicBezTo>
                      <a:pt x="15250" y="5837"/>
                      <a:pt x="15250" y="5837"/>
                      <a:pt x="15250" y="5837"/>
                    </a:cubicBezTo>
                    <a:cubicBezTo>
                      <a:pt x="15250" y="5837"/>
                      <a:pt x="15250" y="5837"/>
                      <a:pt x="15250" y="5837"/>
                    </a:cubicBezTo>
                    <a:close/>
                    <a:moveTo>
                      <a:pt x="925" y="1"/>
                    </a:moveTo>
                    <a:cubicBezTo>
                      <a:pt x="924" y="5"/>
                      <a:pt x="923" y="10"/>
                      <a:pt x="923" y="12"/>
                    </a:cubicBezTo>
                    <a:cubicBezTo>
                      <a:pt x="834" y="348"/>
                      <a:pt x="764" y="688"/>
                      <a:pt x="691" y="1027"/>
                    </a:cubicBezTo>
                    <a:lnTo>
                      <a:pt x="570" y="1542"/>
                    </a:lnTo>
                    <a:cubicBezTo>
                      <a:pt x="555" y="1596"/>
                      <a:pt x="542" y="1653"/>
                      <a:pt x="528" y="1709"/>
                    </a:cubicBezTo>
                    <a:cubicBezTo>
                      <a:pt x="517" y="1753"/>
                      <a:pt x="505" y="1799"/>
                      <a:pt x="494" y="1845"/>
                    </a:cubicBezTo>
                    <a:cubicBezTo>
                      <a:pt x="485" y="1871"/>
                      <a:pt x="480" y="1897"/>
                      <a:pt x="473" y="1925"/>
                    </a:cubicBezTo>
                    <a:cubicBezTo>
                      <a:pt x="471" y="1932"/>
                      <a:pt x="470" y="1939"/>
                      <a:pt x="467" y="1947"/>
                    </a:cubicBezTo>
                    <a:cubicBezTo>
                      <a:pt x="459" y="1982"/>
                      <a:pt x="449" y="2016"/>
                      <a:pt x="441" y="2049"/>
                    </a:cubicBezTo>
                    <a:cubicBezTo>
                      <a:pt x="436" y="2071"/>
                      <a:pt x="431" y="2092"/>
                      <a:pt x="425" y="2113"/>
                    </a:cubicBezTo>
                    <a:cubicBezTo>
                      <a:pt x="420" y="2129"/>
                      <a:pt x="418" y="2145"/>
                      <a:pt x="413" y="2159"/>
                    </a:cubicBezTo>
                    <a:lnTo>
                      <a:pt x="387" y="2268"/>
                    </a:lnTo>
                    <a:cubicBezTo>
                      <a:pt x="386" y="2278"/>
                      <a:pt x="383" y="2286"/>
                      <a:pt x="381" y="2295"/>
                    </a:cubicBezTo>
                    <a:cubicBezTo>
                      <a:pt x="373" y="2332"/>
                      <a:pt x="364" y="2368"/>
                      <a:pt x="357" y="2406"/>
                    </a:cubicBezTo>
                    <a:cubicBezTo>
                      <a:pt x="352" y="2423"/>
                      <a:pt x="350" y="2440"/>
                      <a:pt x="346" y="2455"/>
                    </a:cubicBezTo>
                    <a:cubicBezTo>
                      <a:pt x="340" y="2484"/>
                      <a:pt x="333" y="2512"/>
                      <a:pt x="328" y="2541"/>
                    </a:cubicBezTo>
                    <a:cubicBezTo>
                      <a:pt x="322" y="2571"/>
                      <a:pt x="315" y="2600"/>
                      <a:pt x="309" y="2632"/>
                    </a:cubicBezTo>
                    <a:cubicBezTo>
                      <a:pt x="306" y="2645"/>
                      <a:pt x="303" y="2662"/>
                      <a:pt x="300" y="2676"/>
                    </a:cubicBezTo>
                    <a:cubicBezTo>
                      <a:pt x="285" y="2753"/>
                      <a:pt x="270" y="2830"/>
                      <a:pt x="256" y="2905"/>
                    </a:cubicBezTo>
                    <a:cubicBezTo>
                      <a:pt x="253" y="2911"/>
                      <a:pt x="252" y="2918"/>
                      <a:pt x="252" y="2924"/>
                    </a:cubicBezTo>
                    <a:cubicBezTo>
                      <a:pt x="186" y="3283"/>
                      <a:pt x="130" y="3642"/>
                      <a:pt x="90" y="4004"/>
                    </a:cubicBezTo>
                    <a:cubicBezTo>
                      <a:pt x="77" y="4119"/>
                      <a:pt x="65" y="4234"/>
                      <a:pt x="54" y="4350"/>
                    </a:cubicBezTo>
                    <a:cubicBezTo>
                      <a:pt x="53" y="4361"/>
                      <a:pt x="53" y="4372"/>
                      <a:pt x="50" y="4382"/>
                    </a:cubicBezTo>
                    <a:cubicBezTo>
                      <a:pt x="43" y="4456"/>
                      <a:pt x="37" y="4530"/>
                      <a:pt x="32" y="4604"/>
                    </a:cubicBezTo>
                    <a:lnTo>
                      <a:pt x="32" y="4610"/>
                    </a:lnTo>
                    <a:cubicBezTo>
                      <a:pt x="19" y="4787"/>
                      <a:pt x="0" y="4965"/>
                      <a:pt x="10" y="5142"/>
                    </a:cubicBezTo>
                    <a:lnTo>
                      <a:pt x="14" y="5190"/>
                    </a:lnTo>
                    <a:lnTo>
                      <a:pt x="19" y="5221"/>
                    </a:lnTo>
                    <a:cubicBezTo>
                      <a:pt x="20" y="5233"/>
                      <a:pt x="24" y="5246"/>
                      <a:pt x="25" y="5258"/>
                    </a:cubicBezTo>
                    <a:cubicBezTo>
                      <a:pt x="25" y="5260"/>
                      <a:pt x="25" y="5261"/>
                      <a:pt x="26" y="5262"/>
                    </a:cubicBezTo>
                    <a:cubicBezTo>
                      <a:pt x="43" y="5348"/>
                      <a:pt x="73" y="5425"/>
                      <a:pt x="116" y="5495"/>
                    </a:cubicBezTo>
                    <a:cubicBezTo>
                      <a:pt x="153" y="5557"/>
                      <a:pt x="199" y="5612"/>
                      <a:pt x="252" y="5663"/>
                    </a:cubicBezTo>
                    <a:cubicBezTo>
                      <a:pt x="328" y="5734"/>
                      <a:pt x="416" y="5796"/>
                      <a:pt x="518" y="5848"/>
                    </a:cubicBezTo>
                    <a:cubicBezTo>
                      <a:pt x="518" y="5848"/>
                      <a:pt x="519" y="5848"/>
                      <a:pt x="519" y="5850"/>
                    </a:cubicBezTo>
                    <a:cubicBezTo>
                      <a:pt x="549" y="5866"/>
                      <a:pt x="581" y="5881"/>
                      <a:pt x="611" y="5894"/>
                    </a:cubicBezTo>
                    <a:cubicBezTo>
                      <a:pt x="849" y="6003"/>
                      <a:pt x="1110" y="6072"/>
                      <a:pt x="1362" y="6133"/>
                    </a:cubicBezTo>
                    <a:lnTo>
                      <a:pt x="1414" y="6146"/>
                    </a:lnTo>
                    <a:cubicBezTo>
                      <a:pt x="1733" y="6221"/>
                      <a:pt x="2057" y="6277"/>
                      <a:pt x="2382" y="6314"/>
                    </a:cubicBezTo>
                    <a:cubicBezTo>
                      <a:pt x="2485" y="6325"/>
                      <a:pt x="2586" y="6337"/>
                      <a:pt x="2689" y="6346"/>
                    </a:cubicBezTo>
                    <a:cubicBezTo>
                      <a:pt x="2887" y="6365"/>
                      <a:pt x="3084" y="6378"/>
                      <a:pt x="3281" y="6388"/>
                    </a:cubicBezTo>
                    <a:lnTo>
                      <a:pt x="3288" y="6388"/>
                    </a:lnTo>
                    <a:cubicBezTo>
                      <a:pt x="3456" y="6397"/>
                      <a:pt x="3625" y="6403"/>
                      <a:pt x="3793" y="6407"/>
                    </a:cubicBezTo>
                    <a:lnTo>
                      <a:pt x="3818" y="6407"/>
                    </a:lnTo>
                    <a:cubicBezTo>
                      <a:pt x="3901" y="6409"/>
                      <a:pt x="3982" y="6411"/>
                      <a:pt x="4064" y="6411"/>
                    </a:cubicBezTo>
                    <a:lnTo>
                      <a:pt x="4098" y="6411"/>
                    </a:lnTo>
                    <a:cubicBezTo>
                      <a:pt x="4170" y="6412"/>
                      <a:pt x="4243" y="6412"/>
                      <a:pt x="4315" y="6415"/>
                    </a:cubicBezTo>
                    <a:lnTo>
                      <a:pt x="4753" y="6415"/>
                    </a:lnTo>
                    <a:cubicBezTo>
                      <a:pt x="4909" y="6415"/>
                      <a:pt x="5066" y="6415"/>
                      <a:pt x="5224" y="6412"/>
                    </a:cubicBezTo>
                    <a:cubicBezTo>
                      <a:pt x="5269" y="6412"/>
                      <a:pt x="5312" y="6412"/>
                      <a:pt x="5357" y="6411"/>
                    </a:cubicBezTo>
                    <a:cubicBezTo>
                      <a:pt x="5403" y="6411"/>
                      <a:pt x="5445" y="6411"/>
                      <a:pt x="5491" y="6410"/>
                    </a:cubicBezTo>
                    <a:cubicBezTo>
                      <a:pt x="5566" y="6410"/>
                      <a:pt x="5642" y="6409"/>
                      <a:pt x="5717" y="6409"/>
                    </a:cubicBezTo>
                    <a:cubicBezTo>
                      <a:pt x="5949" y="6407"/>
                      <a:pt x="6182" y="6406"/>
                      <a:pt x="6415" y="6406"/>
                    </a:cubicBezTo>
                    <a:lnTo>
                      <a:pt x="6425" y="6406"/>
                    </a:lnTo>
                    <a:cubicBezTo>
                      <a:pt x="6514" y="6406"/>
                      <a:pt x="6606" y="6406"/>
                      <a:pt x="6697" y="6404"/>
                    </a:cubicBezTo>
                    <a:cubicBezTo>
                      <a:pt x="7413" y="6400"/>
                      <a:pt x="8130" y="6377"/>
                      <a:pt x="8845" y="6336"/>
                    </a:cubicBezTo>
                    <a:cubicBezTo>
                      <a:pt x="9149" y="6318"/>
                      <a:pt x="9454" y="6299"/>
                      <a:pt x="9758" y="6276"/>
                    </a:cubicBezTo>
                    <a:lnTo>
                      <a:pt x="9761" y="6276"/>
                    </a:lnTo>
                    <a:cubicBezTo>
                      <a:pt x="9809" y="6271"/>
                      <a:pt x="9857" y="6267"/>
                      <a:pt x="9903" y="6264"/>
                    </a:cubicBezTo>
                    <a:lnTo>
                      <a:pt x="9907" y="6264"/>
                    </a:lnTo>
                    <a:cubicBezTo>
                      <a:pt x="9954" y="6259"/>
                      <a:pt x="10002" y="6256"/>
                      <a:pt x="10048" y="6252"/>
                    </a:cubicBezTo>
                    <a:cubicBezTo>
                      <a:pt x="10056" y="6252"/>
                      <a:pt x="10062" y="6250"/>
                      <a:pt x="10069" y="6250"/>
                    </a:cubicBezTo>
                    <a:cubicBezTo>
                      <a:pt x="10115" y="6247"/>
                      <a:pt x="10161" y="6242"/>
                      <a:pt x="10207" y="6238"/>
                    </a:cubicBezTo>
                    <a:cubicBezTo>
                      <a:pt x="10254" y="6235"/>
                      <a:pt x="10298" y="6231"/>
                      <a:pt x="10344" y="6227"/>
                    </a:cubicBezTo>
                    <a:cubicBezTo>
                      <a:pt x="10371" y="6224"/>
                      <a:pt x="10396" y="6223"/>
                      <a:pt x="10423" y="6220"/>
                    </a:cubicBezTo>
                    <a:cubicBezTo>
                      <a:pt x="10546" y="6208"/>
                      <a:pt x="10671" y="6197"/>
                      <a:pt x="10794" y="6184"/>
                    </a:cubicBezTo>
                    <a:cubicBezTo>
                      <a:pt x="10948" y="6168"/>
                      <a:pt x="11103" y="6151"/>
                      <a:pt x="11257" y="6134"/>
                    </a:cubicBezTo>
                    <a:cubicBezTo>
                      <a:pt x="11321" y="6127"/>
                      <a:pt x="11385" y="6122"/>
                      <a:pt x="11449" y="6117"/>
                    </a:cubicBezTo>
                    <a:cubicBezTo>
                      <a:pt x="11458" y="6117"/>
                      <a:pt x="11467" y="6115"/>
                      <a:pt x="11478" y="6114"/>
                    </a:cubicBezTo>
                    <a:cubicBezTo>
                      <a:pt x="11514" y="6111"/>
                      <a:pt x="11550" y="6108"/>
                      <a:pt x="11586" y="6107"/>
                    </a:cubicBezTo>
                    <a:cubicBezTo>
                      <a:pt x="11632" y="6104"/>
                      <a:pt x="11677" y="6099"/>
                      <a:pt x="11724" y="6096"/>
                    </a:cubicBezTo>
                    <a:cubicBezTo>
                      <a:pt x="11766" y="6091"/>
                      <a:pt x="11809" y="6088"/>
                      <a:pt x="11849" y="6082"/>
                    </a:cubicBezTo>
                    <a:cubicBezTo>
                      <a:pt x="11939" y="6070"/>
                      <a:pt x="12029" y="6059"/>
                      <a:pt x="12117" y="6046"/>
                    </a:cubicBezTo>
                    <a:cubicBezTo>
                      <a:pt x="12158" y="6040"/>
                      <a:pt x="12199" y="6033"/>
                      <a:pt x="12239" y="6027"/>
                    </a:cubicBezTo>
                    <a:cubicBezTo>
                      <a:pt x="12264" y="6023"/>
                      <a:pt x="12288" y="6020"/>
                      <a:pt x="12313" y="6016"/>
                    </a:cubicBezTo>
                    <a:cubicBezTo>
                      <a:pt x="12334" y="6012"/>
                      <a:pt x="12355" y="6009"/>
                      <a:pt x="12377" y="6005"/>
                    </a:cubicBezTo>
                    <a:cubicBezTo>
                      <a:pt x="12400" y="6001"/>
                      <a:pt x="12424" y="5998"/>
                      <a:pt x="12447" y="5994"/>
                    </a:cubicBezTo>
                    <a:cubicBezTo>
                      <a:pt x="12470" y="5989"/>
                      <a:pt x="12491" y="5987"/>
                      <a:pt x="12514" y="5982"/>
                    </a:cubicBezTo>
                    <a:cubicBezTo>
                      <a:pt x="12680" y="5953"/>
                      <a:pt x="12845" y="5922"/>
                      <a:pt x="13011" y="5902"/>
                    </a:cubicBezTo>
                    <a:cubicBezTo>
                      <a:pt x="13013" y="5902"/>
                      <a:pt x="13017" y="5901"/>
                      <a:pt x="13021" y="5901"/>
                    </a:cubicBezTo>
                    <a:cubicBezTo>
                      <a:pt x="13216" y="5879"/>
                      <a:pt x="13410" y="5888"/>
                      <a:pt x="13604" y="5843"/>
                    </a:cubicBezTo>
                    <a:cubicBezTo>
                      <a:pt x="13704" y="5819"/>
                      <a:pt x="13806" y="5797"/>
                      <a:pt x="13909" y="5780"/>
                    </a:cubicBezTo>
                    <a:cubicBezTo>
                      <a:pt x="13956" y="5773"/>
                      <a:pt x="14002" y="5766"/>
                      <a:pt x="14050" y="5761"/>
                    </a:cubicBezTo>
                    <a:cubicBezTo>
                      <a:pt x="14060" y="5760"/>
                      <a:pt x="14069" y="5760"/>
                      <a:pt x="14080" y="5759"/>
                    </a:cubicBezTo>
                    <a:cubicBezTo>
                      <a:pt x="14110" y="5756"/>
                      <a:pt x="14141" y="5754"/>
                      <a:pt x="14171" y="5753"/>
                    </a:cubicBezTo>
                    <a:lnTo>
                      <a:pt x="14189" y="5753"/>
                    </a:lnTo>
                    <a:cubicBezTo>
                      <a:pt x="14201" y="5753"/>
                      <a:pt x="14214" y="5753"/>
                      <a:pt x="14226" y="5753"/>
                    </a:cubicBezTo>
                    <a:cubicBezTo>
                      <a:pt x="14326" y="5753"/>
                      <a:pt x="14424" y="5765"/>
                      <a:pt x="14521" y="5783"/>
                    </a:cubicBezTo>
                    <a:cubicBezTo>
                      <a:pt x="14600" y="5797"/>
                      <a:pt x="14677" y="5815"/>
                      <a:pt x="14758" y="5835"/>
                    </a:cubicBezTo>
                    <a:cubicBezTo>
                      <a:pt x="14817" y="5847"/>
                      <a:pt x="14874" y="5859"/>
                      <a:pt x="14930" y="5865"/>
                    </a:cubicBezTo>
                    <a:cubicBezTo>
                      <a:pt x="14963" y="5869"/>
                      <a:pt x="14996" y="5870"/>
                      <a:pt x="15030" y="5870"/>
                    </a:cubicBezTo>
                    <a:cubicBezTo>
                      <a:pt x="15046" y="5870"/>
                      <a:pt x="15062" y="5870"/>
                      <a:pt x="15078" y="5869"/>
                    </a:cubicBezTo>
                    <a:cubicBezTo>
                      <a:pt x="15107" y="5867"/>
                      <a:pt x="15129" y="5866"/>
                      <a:pt x="15152" y="5861"/>
                    </a:cubicBezTo>
                    <a:cubicBezTo>
                      <a:pt x="15170" y="5859"/>
                      <a:pt x="15188" y="5854"/>
                      <a:pt x="15211" y="5848"/>
                    </a:cubicBezTo>
                    <a:cubicBezTo>
                      <a:pt x="15218" y="5847"/>
                      <a:pt x="15249" y="5837"/>
                      <a:pt x="15250" y="5837"/>
                    </a:cubicBezTo>
                    <a:lnTo>
                      <a:pt x="15250" y="5837"/>
                    </a:lnTo>
                    <a:cubicBezTo>
                      <a:pt x="15251" y="5836"/>
                      <a:pt x="15252" y="5836"/>
                      <a:pt x="15255" y="5835"/>
                    </a:cubicBezTo>
                    <a:cubicBezTo>
                      <a:pt x="15257" y="5832"/>
                      <a:pt x="15259" y="5832"/>
                      <a:pt x="15261" y="5831"/>
                    </a:cubicBezTo>
                    <a:cubicBezTo>
                      <a:pt x="15259" y="5830"/>
                      <a:pt x="15258" y="5826"/>
                      <a:pt x="15257" y="5825"/>
                    </a:cubicBezTo>
                    <a:cubicBezTo>
                      <a:pt x="15253" y="5823"/>
                      <a:pt x="15252" y="5819"/>
                      <a:pt x="15250" y="5815"/>
                    </a:cubicBezTo>
                    <a:cubicBezTo>
                      <a:pt x="15218" y="5779"/>
                      <a:pt x="15180" y="5749"/>
                      <a:pt x="15139" y="5724"/>
                    </a:cubicBezTo>
                    <a:cubicBezTo>
                      <a:pt x="15136" y="5722"/>
                      <a:pt x="15131" y="5720"/>
                      <a:pt x="15129" y="5718"/>
                    </a:cubicBezTo>
                    <a:cubicBezTo>
                      <a:pt x="15118" y="5713"/>
                      <a:pt x="15108" y="5707"/>
                      <a:pt x="15100" y="5701"/>
                    </a:cubicBezTo>
                    <a:cubicBezTo>
                      <a:pt x="15024" y="5660"/>
                      <a:pt x="14944" y="5629"/>
                      <a:pt x="14863" y="5602"/>
                    </a:cubicBezTo>
                    <a:cubicBezTo>
                      <a:pt x="14816" y="5586"/>
                      <a:pt x="14766" y="5570"/>
                      <a:pt x="14718" y="5553"/>
                    </a:cubicBezTo>
                    <a:cubicBezTo>
                      <a:pt x="14641" y="5527"/>
                      <a:pt x="14560" y="5493"/>
                      <a:pt x="14479" y="5463"/>
                    </a:cubicBezTo>
                    <a:cubicBezTo>
                      <a:pt x="14409" y="5436"/>
                      <a:pt x="14340" y="5412"/>
                      <a:pt x="14269" y="5394"/>
                    </a:cubicBezTo>
                    <a:cubicBezTo>
                      <a:pt x="14225" y="5382"/>
                      <a:pt x="14182" y="5372"/>
                      <a:pt x="14138" y="5366"/>
                    </a:cubicBezTo>
                    <a:cubicBezTo>
                      <a:pt x="14098" y="5360"/>
                      <a:pt x="14060" y="5356"/>
                      <a:pt x="14020" y="5356"/>
                    </a:cubicBezTo>
                    <a:cubicBezTo>
                      <a:pt x="14015" y="5356"/>
                      <a:pt x="14009" y="5356"/>
                      <a:pt x="14003" y="5356"/>
                    </a:cubicBezTo>
                    <a:cubicBezTo>
                      <a:pt x="13985" y="5356"/>
                      <a:pt x="13964" y="5359"/>
                      <a:pt x="13945" y="5361"/>
                    </a:cubicBezTo>
                    <a:cubicBezTo>
                      <a:pt x="13940" y="5362"/>
                      <a:pt x="13935" y="5362"/>
                      <a:pt x="13930" y="5362"/>
                    </a:cubicBezTo>
                    <a:cubicBezTo>
                      <a:pt x="13868" y="5362"/>
                      <a:pt x="13829" y="5311"/>
                      <a:pt x="13817" y="5255"/>
                    </a:cubicBezTo>
                    <a:cubicBezTo>
                      <a:pt x="13805" y="5187"/>
                      <a:pt x="13830" y="5109"/>
                      <a:pt x="13909" y="5099"/>
                    </a:cubicBezTo>
                    <a:lnTo>
                      <a:pt x="13944" y="5094"/>
                    </a:lnTo>
                    <a:lnTo>
                      <a:pt x="13950" y="5094"/>
                    </a:lnTo>
                    <a:cubicBezTo>
                      <a:pt x="13988" y="5089"/>
                      <a:pt x="14028" y="5086"/>
                      <a:pt x="14067" y="5083"/>
                    </a:cubicBezTo>
                    <a:cubicBezTo>
                      <a:pt x="14113" y="5078"/>
                      <a:pt x="14160" y="5077"/>
                      <a:pt x="14206" y="5076"/>
                    </a:cubicBezTo>
                    <a:cubicBezTo>
                      <a:pt x="14253" y="5074"/>
                      <a:pt x="14298" y="5072"/>
                      <a:pt x="14344" y="5072"/>
                    </a:cubicBezTo>
                    <a:cubicBezTo>
                      <a:pt x="14404" y="5072"/>
                      <a:pt x="14463" y="5074"/>
                      <a:pt x="14522" y="5076"/>
                    </a:cubicBezTo>
                    <a:cubicBezTo>
                      <a:pt x="14618" y="5078"/>
                      <a:pt x="14712" y="5084"/>
                      <a:pt x="14809" y="5089"/>
                    </a:cubicBezTo>
                    <a:cubicBezTo>
                      <a:pt x="14956" y="5099"/>
                      <a:pt x="15107" y="5108"/>
                      <a:pt x="15257" y="5108"/>
                    </a:cubicBezTo>
                    <a:cubicBezTo>
                      <a:pt x="15291" y="5108"/>
                      <a:pt x="15324" y="5108"/>
                      <a:pt x="15358" y="5107"/>
                    </a:cubicBezTo>
                    <a:cubicBezTo>
                      <a:pt x="15380" y="5107"/>
                      <a:pt x="15402" y="5106"/>
                      <a:pt x="15425" y="5105"/>
                    </a:cubicBezTo>
                    <a:cubicBezTo>
                      <a:pt x="15471" y="5101"/>
                      <a:pt x="15519" y="5098"/>
                      <a:pt x="15565" y="5092"/>
                    </a:cubicBezTo>
                    <a:cubicBezTo>
                      <a:pt x="15575" y="5089"/>
                      <a:pt x="15583" y="5089"/>
                      <a:pt x="15592" y="5088"/>
                    </a:cubicBezTo>
                    <a:cubicBezTo>
                      <a:pt x="15628" y="5084"/>
                      <a:pt x="15665" y="5077"/>
                      <a:pt x="15702" y="5070"/>
                    </a:cubicBezTo>
                    <a:cubicBezTo>
                      <a:pt x="15705" y="5070"/>
                      <a:pt x="15706" y="5069"/>
                      <a:pt x="15709" y="5069"/>
                    </a:cubicBezTo>
                    <a:cubicBezTo>
                      <a:pt x="15737" y="5063"/>
                      <a:pt x="15764" y="5057"/>
                      <a:pt x="15790" y="5049"/>
                    </a:cubicBezTo>
                    <a:cubicBezTo>
                      <a:pt x="15810" y="5043"/>
                      <a:pt x="15832" y="5040"/>
                      <a:pt x="15851" y="5034"/>
                    </a:cubicBezTo>
                    <a:cubicBezTo>
                      <a:pt x="15831" y="5025"/>
                      <a:pt x="15812" y="5014"/>
                      <a:pt x="15792" y="5007"/>
                    </a:cubicBezTo>
                    <a:cubicBezTo>
                      <a:pt x="15772" y="4999"/>
                      <a:pt x="15751" y="4991"/>
                      <a:pt x="15731" y="4984"/>
                    </a:cubicBezTo>
                    <a:cubicBezTo>
                      <a:pt x="15693" y="4970"/>
                      <a:pt x="15653" y="4956"/>
                      <a:pt x="15615" y="4943"/>
                    </a:cubicBezTo>
                    <a:cubicBezTo>
                      <a:pt x="15612" y="4942"/>
                      <a:pt x="15607" y="4942"/>
                      <a:pt x="15604" y="4941"/>
                    </a:cubicBezTo>
                    <a:cubicBezTo>
                      <a:pt x="15561" y="4927"/>
                      <a:pt x="15518" y="4915"/>
                      <a:pt x="15474" y="4904"/>
                    </a:cubicBezTo>
                    <a:cubicBezTo>
                      <a:pt x="15180" y="4828"/>
                      <a:pt x="14876" y="4804"/>
                      <a:pt x="14573" y="4796"/>
                    </a:cubicBezTo>
                    <a:cubicBezTo>
                      <a:pt x="14520" y="4794"/>
                      <a:pt x="14466" y="4794"/>
                      <a:pt x="14412" y="4792"/>
                    </a:cubicBezTo>
                    <a:lnTo>
                      <a:pt x="14086" y="4792"/>
                    </a:lnTo>
                    <a:cubicBezTo>
                      <a:pt x="13934" y="4792"/>
                      <a:pt x="13907" y="4572"/>
                      <a:pt x="14051" y="4530"/>
                    </a:cubicBezTo>
                    <a:cubicBezTo>
                      <a:pt x="14068" y="4525"/>
                      <a:pt x="14084" y="4520"/>
                      <a:pt x="14102" y="4515"/>
                    </a:cubicBezTo>
                    <a:cubicBezTo>
                      <a:pt x="14139" y="4506"/>
                      <a:pt x="14177" y="4496"/>
                      <a:pt x="14213" y="4488"/>
                    </a:cubicBezTo>
                    <a:cubicBezTo>
                      <a:pt x="14261" y="4478"/>
                      <a:pt x="14311" y="4469"/>
                      <a:pt x="14358" y="4460"/>
                    </a:cubicBezTo>
                    <a:lnTo>
                      <a:pt x="14415" y="4451"/>
                    </a:lnTo>
                    <a:cubicBezTo>
                      <a:pt x="14444" y="4448"/>
                      <a:pt x="14473" y="4444"/>
                      <a:pt x="14501" y="4440"/>
                    </a:cubicBezTo>
                    <a:cubicBezTo>
                      <a:pt x="14545" y="4434"/>
                      <a:pt x="14592" y="4430"/>
                      <a:pt x="14637" y="4426"/>
                    </a:cubicBezTo>
                    <a:cubicBezTo>
                      <a:pt x="14704" y="4420"/>
                      <a:pt x="14770" y="4414"/>
                      <a:pt x="14838" y="4411"/>
                    </a:cubicBezTo>
                    <a:cubicBezTo>
                      <a:pt x="14878" y="4408"/>
                      <a:pt x="14917" y="4407"/>
                      <a:pt x="14957" y="4404"/>
                    </a:cubicBezTo>
                    <a:cubicBezTo>
                      <a:pt x="15178" y="4391"/>
                      <a:pt x="15402" y="4379"/>
                      <a:pt x="15621" y="4341"/>
                    </a:cubicBezTo>
                    <a:cubicBezTo>
                      <a:pt x="15665" y="4333"/>
                      <a:pt x="15711" y="4324"/>
                      <a:pt x="15757" y="4314"/>
                    </a:cubicBezTo>
                    <a:cubicBezTo>
                      <a:pt x="15761" y="4312"/>
                      <a:pt x="15764" y="4312"/>
                      <a:pt x="15768" y="4311"/>
                    </a:cubicBezTo>
                    <a:cubicBezTo>
                      <a:pt x="15810" y="4300"/>
                      <a:pt x="15851" y="4289"/>
                      <a:pt x="15891" y="4276"/>
                    </a:cubicBezTo>
                    <a:cubicBezTo>
                      <a:pt x="15901" y="4274"/>
                      <a:pt x="15909" y="4270"/>
                      <a:pt x="15919" y="4268"/>
                    </a:cubicBezTo>
                    <a:cubicBezTo>
                      <a:pt x="15988" y="4245"/>
                      <a:pt x="16054" y="4217"/>
                      <a:pt x="16118" y="4183"/>
                    </a:cubicBezTo>
                    <a:cubicBezTo>
                      <a:pt x="16149" y="4167"/>
                      <a:pt x="16180" y="4152"/>
                      <a:pt x="16208" y="4131"/>
                    </a:cubicBezTo>
                    <a:cubicBezTo>
                      <a:pt x="16215" y="4125"/>
                      <a:pt x="16220" y="4118"/>
                      <a:pt x="16222" y="4112"/>
                    </a:cubicBezTo>
                    <a:lnTo>
                      <a:pt x="16222" y="4107"/>
                    </a:lnTo>
                    <a:cubicBezTo>
                      <a:pt x="16222" y="4103"/>
                      <a:pt x="16221" y="4101"/>
                      <a:pt x="16221" y="4100"/>
                    </a:cubicBezTo>
                    <a:cubicBezTo>
                      <a:pt x="16215" y="4098"/>
                      <a:pt x="16215" y="4096"/>
                      <a:pt x="16215" y="4095"/>
                    </a:cubicBezTo>
                    <a:cubicBezTo>
                      <a:pt x="16214" y="4093"/>
                      <a:pt x="16212" y="4088"/>
                      <a:pt x="16209" y="4084"/>
                    </a:cubicBezTo>
                    <a:cubicBezTo>
                      <a:pt x="16205" y="4082"/>
                      <a:pt x="16200" y="4076"/>
                      <a:pt x="16195" y="4073"/>
                    </a:cubicBezTo>
                    <a:cubicBezTo>
                      <a:pt x="16192" y="4072"/>
                      <a:pt x="16172" y="4060"/>
                      <a:pt x="16166" y="4058"/>
                    </a:cubicBezTo>
                    <a:cubicBezTo>
                      <a:pt x="16143" y="4044"/>
                      <a:pt x="16127" y="4040"/>
                      <a:pt x="16089" y="4030"/>
                    </a:cubicBezTo>
                    <a:cubicBezTo>
                      <a:pt x="16053" y="4019"/>
                      <a:pt x="16021" y="4014"/>
                      <a:pt x="15989" y="4008"/>
                    </a:cubicBezTo>
                    <a:cubicBezTo>
                      <a:pt x="15977" y="4007"/>
                      <a:pt x="15966" y="4006"/>
                      <a:pt x="15953" y="4003"/>
                    </a:cubicBezTo>
                    <a:cubicBezTo>
                      <a:pt x="15925" y="4001"/>
                      <a:pt x="15897" y="3997"/>
                      <a:pt x="15867" y="3996"/>
                    </a:cubicBezTo>
                    <a:cubicBezTo>
                      <a:pt x="15862" y="3996"/>
                      <a:pt x="15859" y="3996"/>
                      <a:pt x="15854" y="3995"/>
                    </a:cubicBezTo>
                    <a:cubicBezTo>
                      <a:pt x="15808" y="3992"/>
                      <a:pt x="15763" y="3990"/>
                      <a:pt x="15716" y="3990"/>
                    </a:cubicBezTo>
                    <a:cubicBezTo>
                      <a:pt x="15635" y="3990"/>
                      <a:pt x="15555" y="3990"/>
                      <a:pt x="15474" y="3989"/>
                    </a:cubicBezTo>
                    <a:cubicBezTo>
                      <a:pt x="15382" y="3986"/>
                      <a:pt x="15289" y="3984"/>
                      <a:pt x="15197" y="3984"/>
                    </a:cubicBezTo>
                    <a:cubicBezTo>
                      <a:pt x="15035" y="3984"/>
                      <a:pt x="14873" y="3989"/>
                      <a:pt x="14711" y="4000"/>
                    </a:cubicBezTo>
                    <a:cubicBezTo>
                      <a:pt x="14680" y="4001"/>
                      <a:pt x="14647" y="4003"/>
                      <a:pt x="14616" y="4006"/>
                    </a:cubicBezTo>
                    <a:cubicBezTo>
                      <a:pt x="14567" y="4009"/>
                      <a:pt x="14521" y="4014"/>
                      <a:pt x="14473" y="4018"/>
                    </a:cubicBezTo>
                    <a:cubicBezTo>
                      <a:pt x="14426" y="4023"/>
                      <a:pt x="14377" y="4029"/>
                      <a:pt x="14329" y="4035"/>
                    </a:cubicBezTo>
                    <a:cubicBezTo>
                      <a:pt x="14243" y="4044"/>
                      <a:pt x="14159" y="4055"/>
                      <a:pt x="14074" y="4069"/>
                    </a:cubicBezTo>
                    <a:cubicBezTo>
                      <a:pt x="14064" y="4071"/>
                      <a:pt x="14054" y="4071"/>
                      <a:pt x="14044" y="4071"/>
                    </a:cubicBezTo>
                    <a:cubicBezTo>
                      <a:pt x="13988" y="4071"/>
                      <a:pt x="13941" y="4048"/>
                      <a:pt x="13917" y="3992"/>
                    </a:cubicBezTo>
                    <a:cubicBezTo>
                      <a:pt x="13893" y="3937"/>
                      <a:pt x="13913" y="3852"/>
                      <a:pt x="13973" y="3826"/>
                    </a:cubicBezTo>
                    <a:cubicBezTo>
                      <a:pt x="14122" y="3756"/>
                      <a:pt x="14278" y="3705"/>
                      <a:pt x="14437" y="3664"/>
                    </a:cubicBezTo>
                    <a:cubicBezTo>
                      <a:pt x="14486" y="3652"/>
                      <a:pt x="14537" y="3640"/>
                      <a:pt x="14587" y="3630"/>
                    </a:cubicBezTo>
                    <a:lnTo>
                      <a:pt x="14734" y="3599"/>
                    </a:lnTo>
                    <a:cubicBezTo>
                      <a:pt x="14752" y="3596"/>
                      <a:pt x="14769" y="3591"/>
                      <a:pt x="14787" y="3589"/>
                    </a:cubicBezTo>
                    <a:cubicBezTo>
                      <a:pt x="14887" y="3570"/>
                      <a:pt x="14990" y="3551"/>
                      <a:pt x="15089" y="3532"/>
                    </a:cubicBezTo>
                    <a:cubicBezTo>
                      <a:pt x="15291" y="3495"/>
                      <a:pt x="15511" y="3464"/>
                      <a:pt x="15698" y="3374"/>
                    </a:cubicBezTo>
                    <a:cubicBezTo>
                      <a:pt x="15699" y="3374"/>
                      <a:pt x="15700" y="3373"/>
                      <a:pt x="15702" y="3373"/>
                    </a:cubicBezTo>
                    <a:cubicBezTo>
                      <a:pt x="15744" y="3352"/>
                      <a:pt x="15776" y="3334"/>
                      <a:pt x="15799" y="3310"/>
                    </a:cubicBezTo>
                    <a:lnTo>
                      <a:pt x="15799" y="3310"/>
                    </a:lnTo>
                    <a:cubicBezTo>
                      <a:pt x="15798" y="3310"/>
                      <a:pt x="15798" y="3310"/>
                      <a:pt x="15798" y="3310"/>
                    </a:cubicBezTo>
                    <a:cubicBezTo>
                      <a:pt x="15797" y="3310"/>
                      <a:pt x="15808" y="3293"/>
                      <a:pt x="15809" y="3292"/>
                    </a:cubicBezTo>
                    <a:cubicBezTo>
                      <a:pt x="15809" y="3290"/>
                      <a:pt x="15809" y="3290"/>
                      <a:pt x="15810" y="3288"/>
                    </a:cubicBezTo>
                    <a:cubicBezTo>
                      <a:pt x="15807" y="3286"/>
                      <a:pt x="15801" y="3281"/>
                      <a:pt x="15796" y="3280"/>
                    </a:cubicBezTo>
                    <a:lnTo>
                      <a:pt x="15796" y="3280"/>
                    </a:lnTo>
                    <a:cubicBezTo>
                      <a:pt x="15797" y="3280"/>
                      <a:pt x="15797" y="3281"/>
                      <a:pt x="15797" y="3281"/>
                    </a:cubicBezTo>
                    <a:cubicBezTo>
                      <a:pt x="15796" y="3281"/>
                      <a:pt x="15761" y="3270"/>
                      <a:pt x="15751" y="3266"/>
                    </a:cubicBezTo>
                    <a:cubicBezTo>
                      <a:pt x="15711" y="3257"/>
                      <a:pt x="15688" y="3255"/>
                      <a:pt x="15642" y="3254"/>
                    </a:cubicBezTo>
                    <a:cubicBezTo>
                      <a:pt x="15626" y="3253"/>
                      <a:pt x="15611" y="3253"/>
                      <a:pt x="15595" y="3253"/>
                    </a:cubicBezTo>
                    <a:cubicBezTo>
                      <a:pt x="15487" y="3253"/>
                      <a:pt x="15377" y="3266"/>
                      <a:pt x="15269" y="3278"/>
                    </a:cubicBezTo>
                    <a:cubicBezTo>
                      <a:pt x="15246" y="3281"/>
                      <a:pt x="15223" y="3284"/>
                      <a:pt x="15202" y="3286"/>
                    </a:cubicBezTo>
                    <a:cubicBezTo>
                      <a:pt x="15078" y="3299"/>
                      <a:pt x="14956" y="3316"/>
                      <a:pt x="14834" y="3336"/>
                    </a:cubicBezTo>
                    <a:cubicBezTo>
                      <a:pt x="14828" y="3338"/>
                      <a:pt x="14821" y="3338"/>
                      <a:pt x="14816" y="3339"/>
                    </a:cubicBezTo>
                    <a:cubicBezTo>
                      <a:pt x="14766" y="3348"/>
                      <a:pt x="14717" y="3356"/>
                      <a:pt x="14667" y="3365"/>
                    </a:cubicBezTo>
                    <a:cubicBezTo>
                      <a:pt x="14658" y="3367"/>
                      <a:pt x="14647" y="3368"/>
                      <a:pt x="14637" y="3371"/>
                    </a:cubicBezTo>
                    <a:cubicBezTo>
                      <a:pt x="14599" y="3379"/>
                      <a:pt x="14559" y="3386"/>
                      <a:pt x="14520" y="3394"/>
                    </a:cubicBezTo>
                    <a:cubicBezTo>
                      <a:pt x="14183" y="3462"/>
                      <a:pt x="13851" y="3553"/>
                      <a:pt x="13526" y="3661"/>
                    </a:cubicBezTo>
                    <a:cubicBezTo>
                      <a:pt x="13511" y="3666"/>
                      <a:pt x="13497" y="3668"/>
                      <a:pt x="13483" y="3668"/>
                    </a:cubicBezTo>
                    <a:cubicBezTo>
                      <a:pt x="13375" y="3668"/>
                      <a:pt x="13323" y="3521"/>
                      <a:pt x="13396" y="3438"/>
                    </a:cubicBezTo>
                    <a:cubicBezTo>
                      <a:pt x="13539" y="3276"/>
                      <a:pt x="13671" y="3103"/>
                      <a:pt x="13790" y="2923"/>
                    </a:cubicBezTo>
                    <a:cubicBezTo>
                      <a:pt x="13793" y="2918"/>
                      <a:pt x="13795" y="2915"/>
                      <a:pt x="13800" y="2909"/>
                    </a:cubicBezTo>
                    <a:cubicBezTo>
                      <a:pt x="13822" y="2874"/>
                      <a:pt x="13845" y="2839"/>
                      <a:pt x="13866" y="2804"/>
                    </a:cubicBezTo>
                    <a:cubicBezTo>
                      <a:pt x="13892" y="2765"/>
                      <a:pt x="13916" y="2724"/>
                      <a:pt x="13941" y="2685"/>
                    </a:cubicBezTo>
                    <a:cubicBezTo>
                      <a:pt x="13999" y="2587"/>
                      <a:pt x="14052" y="2488"/>
                      <a:pt x="14098" y="2384"/>
                    </a:cubicBezTo>
                    <a:cubicBezTo>
                      <a:pt x="14108" y="2365"/>
                      <a:pt x="14118" y="2343"/>
                      <a:pt x="14126" y="2323"/>
                    </a:cubicBezTo>
                    <a:cubicBezTo>
                      <a:pt x="14135" y="2301"/>
                      <a:pt x="14142" y="2278"/>
                      <a:pt x="14148" y="2254"/>
                    </a:cubicBezTo>
                    <a:cubicBezTo>
                      <a:pt x="14151" y="2244"/>
                      <a:pt x="14153" y="2232"/>
                      <a:pt x="14155" y="2222"/>
                    </a:cubicBezTo>
                    <a:cubicBezTo>
                      <a:pt x="14156" y="2210"/>
                      <a:pt x="14155" y="2203"/>
                      <a:pt x="14154" y="2199"/>
                    </a:cubicBezTo>
                    <a:cubicBezTo>
                      <a:pt x="14119" y="2199"/>
                      <a:pt x="14083" y="2221"/>
                      <a:pt x="14050" y="2246"/>
                    </a:cubicBezTo>
                    <a:cubicBezTo>
                      <a:pt x="14010" y="2279"/>
                      <a:pt x="13974" y="2318"/>
                      <a:pt x="13947" y="2341"/>
                    </a:cubicBezTo>
                    <a:cubicBezTo>
                      <a:pt x="13938" y="2352"/>
                      <a:pt x="13928" y="2361"/>
                      <a:pt x="13917" y="2370"/>
                    </a:cubicBezTo>
                    <a:cubicBezTo>
                      <a:pt x="13836" y="2448"/>
                      <a:pt x="13759" y="2533"/>
                      <a:pt x="13684" y="2616"/>
                    </a:cubicBezTo>
                    <a:cubicBezTo>
                      <a:pt x="13653" y="2652"/>
                      <a:pt x="13621" y="2687"/>
                      <a:pt x="13591" y="2724"/>
                    </a:cubicBezTo>
                    <a:cubicBezTo>
                      <a:pt x="13590" y="2726"/>
                      <a:pt x="13589" y="2727"/>
                      <a:pt x="13587" y="2730"/>
                    </a:cubicBezTo>
                    <a:lnTo>
                      <a:pt x="13491" y="2843"/>
                    </a:lnTo>
                    <a:cubicBezTo>
                      <a:pt x="13314" y="3050"/>
                      <a:pt x="13132" y="3254"/>
                      <a:pt x="12905" y="3410"/>
                    </a:cubicBezTo>
                    <a:cubicBezTo>
                      <a:pt x="12828" y="3464"/>
                      <a:pt x="12745" y="3509"/>
                      <a:pt x="12659" y="3546"/>
                    </a:cubicBezTo>
                    <a:cubicBezTo>
                      <a:pt x="12618" y="3566"/>
                      <a:pt x="12575" y="3581"/>
                      <a:pt x="12529" y="3596"/>
                    </a:cubicBezTo>
                    <a:lnTo>
                      <a:pt x="12455" y="3618"/>
                    </a:lnTo>
                    <a:cubicBezTo>
                      <a:pt x="12435" y="3621"/>
                      <a:pt x="12416" y="3626"/>
                      <a:pt x="12397" y="3631"/>
                    </a:cubicBezTo>
                    <a:cubicBezTo>
                      <a:pt x="12377" y="3635"/>
                      <a:pt x="12358" y="3638"/>
                      <a:pt x="12338" y="3641"/>
                    </a:cubicBezTo>
                    <a:cubicBezTo>
                      <a:pt x="12299" y="3646"/>
                      <a:pt x="12260" y="3648"/>
                      <a:pt x="12219" y="3648"/>
                    </a:cubicBezTo>
                    <a:cubicBezTo>
                      <a:pt x="12211" y="3648"/>
                      <a:pt x="12203" y="3648"/>
                      <a:pt x="12195" y="3648"/>
                    </a:cubicBezTo>
                    <a:cubicBezTo>
                      <a:pt x="12170" y="3648"/>
                      <a:pt x="12145" y="3647"/>
                      <a:pt x="12117" y="3643"/>
                    </a:cubicBezTo>
                    <a:cubicBezTo>
                      <a:pt x="12099" y="3642"/>
                      <a:pt x="12078" y="3641"/>
                      <a:pt x="12059" y="3639"/>
                    </a:cubicBezTo>
                    <a:cubicBezTo>
                      <a:pt x="11977" y="3632"/>
                      <a:pt x="11893" y="3626"/>
                      <a:pt x="11811" y="3619"/>
                    </a:cubicBezTo>
                    <a:cubicBezTo>
                      <a:pt x="11745" y="3613"/>
                      <a:pt x="11676" y="3608"/>
                      <a:pt x="11609" y="3602"/>
                    </a:cubicBezTo>
                    <a:cubicBezTo>
                      <a:pt x="11551" y="3597"/>
                      <a:pt x="11493" y="3591"/>
                      <a:pt x="11435" y="3587"/>
                    </a:cubicBezTo>
                    <a:cubicBezTo>
                      <a:pt x="11369" y="3581"/>
                      <a:pt x="11304" y="3576"/>
                      <a:pt x="11236" y="3569"/>
                    </a:cubicBezTo>
                    <a:cubicBezTo>
                      <a:pt x="11166" y="3563"/>
                      <a:pt x="11095" y="3556"/>
                      <a:pt x="11023" y="3551"/>
                    </a:cubicBezTo>
                    <a:cubicBezTo>
                      <a:pt x="11011" y="3549"/>
                      <a:pt x="11001" y="3549"/>
                      <a:pt x="10990" y="3548"/>
                    </a:cubicBezTo>
                    <a:cubicBezTo>
                      <a:pt x="10957" y="3545"/>
                      <a:pt x="10923" y="3543"/>
                      <a:pt x="10892" y="3539"/>
                    </a:cubicBezTo>
                    <a:cubicBezTo>
                      <a:pt x="10880" y="3538"/>
                      <a:pt x="10866" y="3537"/>
                      <a:pt x="10855" y="3537"/>
                    </a:cubicBezTo>
                    <a:lnTo>
                      <a:pt x="10720" y="3523"/>
                    </a:lnTo>
                    <a:cubicBezTo>
                      <a:pt x="10545" y="3508"/>
                      <a:pt x="10370" y="3490"/>
                      <a:pt x="10193" y="3473"/>
                    </a:cubicBezTo>
                    <a:cubicBezTo>
                      <a:pt x="9871" y="3440"/>
                      <a:pt x="9548" y="3409"/>
                      <a:pt x="9224" y="3377"/>
                    </a:cubicBezTo>
                    <a:lnTo>
                      <a:pt x="9223" y="3377"/>
                    </a:lnTo>
                    <a:cubicBezTo>
                      <a:pt x="9211" y="3375"/>
                      <a:pt x="9201" y="3374"/>
                      <a:pt x="9189" y="3374"/>
                    </a:cubicBezTo>
                    <a:cubicBezTo>
                      <a:pt x="9157" y="3371"/>
                      <a:pt x="9123" y="3366"/>
                      <a:pt x="9090" y="3364"/>
                    </a:cubicBezTo>
                    <a:lnTo>
                      <a:pt x="9088" y="3364"/>
                    </a:lnTo>
                    <a:cubicBezTo>
                      <a:pt x="9043" y="3359"/>
                      <a:pt x="9000" y="3355"/>
                      <a:pt x="8955" y="3351"/>
                    </a:cubicBezTo>
                    <a:lnTo>
                      <a:pt x="8954" y="3351"/>
                    </a:lnTo>
                    <a:cubicBezTo>
                      <a:pt x="8087" y="3264"/>
                      <a:pt x="7221" y="3178"/>
                      <a:pt x="6354" y="3105"/>
                    </a:cubicBezTo>
                    <a:cubicBezTo>
                      <a:pt x="6344" y="3104"/>
                      <a:pt x="6333" y="3104"/>
                      <a:pt x="6323" y="3103"/>
                    </a:cubicBezTo>
                    <a:cubicBezTo>
                      <a:pt x="6229" y="3096"/>
                      <a:pt x="6135" y="3086"/>
                      <a:pt x="6039" y="3079"/>
                    </a:cubicBezTo>
                    <a:cubicBezTo>
                      <a:pt x="5994" y="3076"/>
                      <a:pt x="5949" y="3073"/>
                      <a:pt x="5904" y="3069"/>
                    </a:cubicBezTo>
                    <a:cubicBezTo>
                      <a:pt x="5859" y="3067"/>
                      <a:pt x="5815" y="3062"/>
                      <a:pt x="5769" y="3059"/>
                    </a:cubicBezTo>
                    <a:cubicBezTo>
                      <a:pt x="5676" y="3052"/>
                      <a:pt x="5584" y="3045"/>
                      <a:pt x="5491" y="3039"/>
                    </a:cubicBezTo>
                    <a:cubicBezTo>
                      <a:pt x="5445" y="3035"/>
                      <a:pt x="5403" y="3033"/>
                      <a:pt x="5357" y="3028"/>
                    </a:cubicBezTo>
                    <a:cubicBezTo>
                      <a:pt x="5312" y="3026"/>
                      <a:pt x="5269" y="3023"/>
                      <a:pt x="5224" y="3020"/>
                    </a:cubicBezTo>
                    <a:lnTo>
                      <a:pt x="5217" y="3020"/>
                    </a:lnTo>
                    <a:lnTo>
                      <a:pt x="5143" y="3016"/>
                    </a:lnTo>
                    <a:cubicBezTo>
                      <a:pt x="5043" y="3009"/>
                      <a:pt x="4941" y="3003"/>
                      <a:pt x="4841" y="2997"/>
                    </a:cubicBezTo>
                    <a:cubicBezTo>
                      <a:pt x="4797" y="2994"/>
                      <a:pt x="4754" y="2991"/>
                      <a:pt x="4710" y="2989"/>
                    </a:cubicBezTo>
                    <a:cubicBezTo>
                      <a:pt x="4623" y="2983"/>
                      <a:pt x="4534" y="2980"/>
                      <a:pt x="4447" y="2975"/>
                    </a:cubicBezTo>
                    <a:cubicBezTo>
                      <a:pt x="4406" y="2972"/>
                      <a:pt x="4364" y="2970"/>
                      <a:pt x="4320" y="2968"/>
                    </a:cubicBezTo>
                    <a:cubicBezTo>
                      <a:pt x="4193" y="2962"/>
                      <a:pt x="4066" y="2954"/>
                      <a:pt x="3940" y="2951"/>
                    </a:cubicBezTo>
                    <a:cubicBezTo>
                      <a:pt x="3872" y="2947"/>
                      <a:pt x="3825" y="2896"/>
                      <a:pt x="3813" y="2842"/>
                    </a:cubicBezTo>
                    <a:cubicBezTo>
                      <a:pt x="3802" y="2796"/>
                      <a:pt x="3813" y="2750"/>
                      <a:pt x="3845" y="2719"/>
                    </a:cubicBezTo>
                    <a:cubicBezTo>
                      <a:pt x="3849" y="2714"/>
                      <a:pt x="3851" y="2708"/>
                      <a:pt x="3853" y="2703"/>
                    </a:cubicBezTo>
                    <a:cubicBezTo>
                      <a:pt x="3853" y="2702"/>
                      <a:pt x="3854" y="2702"/>
                      <a:pt x="3854" y="2701"/>
                    </a:cubicBezTo>
                    <a:cubicBezTo>
                      <a:pt x="3874" y="2661"/>
                      <a:pt x="3872" y="2663"/>
                      <a:pt x="3888" y="2622"/>
                    </a:cubicBezTo>
                    <a:lnTo>
                      <a:pt x="3914" y="2557"/>
                    </a:lnTo>
                    <a:cubicBezTo>
                      <a:pt x="3921" y="2539"/>
                      <a:pt x="3929" y="2521"/>
                      <a:pt x="3936" y="2502"/>
                    </a:cubicBezTo>
                    <a:cubicBezTo>
                      <a:pt x="3947" y="2470"/>
                      <a:pt x="3959" y="2440"/>
                      <a:pt x="3970" y="2408"/>
                    </a:cubicBezTo>
                    <a:cubicBezTo>
                      <a:pt x="3977" y="2389"/>
                      <a:pt x="3984" y="2368"/>
                      <a:pt x="3993" y="2349"/>
                    </a:cubicBezTo>
                    <a:cubicBezTo>
                      <a:pt x="3995" y="2341"/>
                      <a:pt x="3999" y="2332"/>
                      <a:pt x="4002" y="2322"/>
                    </a:cubicBezTo>
                    <a:cubicBezTo>
                      <a:pt x="4005" y="2312"/>
                      <a:pt x="4010" y="2303"/>
                      <a:pt x="4012" y="2293"/>
                    </a:cubicBezTo>
                    <a:cubicBezTo>
                      <a:pt x="4098" y="2059"/>
                      <a:pt x="4181" y="1825"/>
                      <a:pt x="4262" y="1589"/>
                    </a:cubicBezTo>
                    <a:cubicBezTo>
                      <a:pt x="4256" y="1589"/>
                      <a:pt x="4250" y="1589"/>
                      <a:pt x="4244" y="1591"/>
                    </a:cubicBezTo>
                    <a:lnTo>
                      <a:pt x="4348" y="1320"/>
                    </a:lnTo>
                    <a:lnTo>
                      <a:pt x="4356" y="1320"/>
                    </a:lnTo>
                    <a:cubicBezTo>
                      <a:pt x="4391" y="1218"/>
                      <a:pt x="4425" y="1118"/>
                      <a:pt x="4460" y="1016"/>
                    </a:cubicBezTo>
                    <a:cubicBezTo>
                      <a:pt x="3842" y="905"/>
                      <a:pt x="3228" y="761"/>
                      <a:pt x="2624" y="586"/>
                    </a:cubicBezTo>
                    <a:cubicBezTo>
                      <a:pt x="2254" y="479"/>
                      <a:pt x="1888" y="359"/>
                      <a:pt x="1528" y="229"/>
                    </a:cubicBezTo>
                    <a:cubicBezTo>
                      <a:pt x="1350" y="165"/>
                      <a:pt x="1174" y="98"/>
                      <a:pt x="998" y="28"/>
                    </a:cubicBezTo>
                    <a:cubicBezTo>
                      <a:pt x="973" y="18"/>
                      <a:pt x="950" y="10"/>
                      <a:pt x="92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1864;p50">
                <a:extLst>
                  <a:ext uri="{FF2B5EF4-FFF2-40B4-BE49-F238E27FC236}">
                    <a16:creationId xmlns:a16="http://schemas.microsoft.com/office/drawing/2014/main" id="{3E288C39-3A83-4CDC-9083-F654179A7189}"/>
                  </a:ext>
                </a:extLst>
              </p:cNvPr>
              <p:cNvSpPr/>
              <p:nvPr/>
            </p:nvSpPr>
            <p:spPr>
              <a:xfrm flipH="1">
                <a:off x="7190083" y="2637260"/>
                <a:ext cx="218" cy="351"/>
              </a:xfrm>
              <a:custGeom>
                <a:avLst/>
                <a:gdLst/>
                <a:ahLst/>
                <a:cxnLst/>
                <a:rect l="l" t="t" r="r" b="b"/>
                <a:pathLst>
                  <a:path w="5" h="8" extrusionOk="0">
                    <a:moveTo>
                      <a:pt x="2" y="0"/>
                    </a:moveTo>
                    <a:cubicBezTo>
                      <a:pt x="1" y="0"/>
                      <a:pt x="0" y="3"/>
                      <a:pt x="3" y="7"/>
                    </a:cubicBezTo>
                    <a:cubicBezTo>
                      <a:pt x="4" y="2"/>
                      <a:pt x="3" y="0"/>
                      <a:pt x="2" y="0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1865;p50">
                <a:extLst>
                  <a:ext uri="{FF2B5EF4-FFF2-40B4-BE49-F238E27FC236}">
                    <a16:creationId xmlns:a16="http://schemas.microsoft.com/office/drawing/2014/main" id="{01120340-CF88-4E95-913C-9E7D41D019BE}"/>
                  </a:ext>
                </a:extLst>
              </p:cNvPr>
              <p:cNvSpPr/>
              <p:nvPr/>
            </p:nvSpPr>
            <p:spPr>
              <a:xfrm flipH="1">
                <a:off x="7189779" y="2637742"/>
                <a:ext cx="131" cy="131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0" y="1"/>
                    </a:moveTo>
                    <a:cubicBezTo>
                      <a:pt x="0" y="1"/>
                      <a:pt x="1" y="2"/>
                      <a:pt x="1" y="2"/>
                    </a:cubicBezTo>
                    <a:lnTo>
                      <a:pt x="1" y="2"/>
                    </a:lnTo>
                    <a:cubicBezTo>
                      <a:pt x="1" y="2"/>
                      <a:pt x="0" y="1"/>
                      <a:pt x="0" y="1"/>
                    </a:cubicBezTo>
                    <a:close/>
                    <a:moveTo>
                      <a:pt x="1" y="2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2" y="3"/>
                      <a:pt x="1" y="2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1866;p50">
                <a:extLst>
                  <a:ext uri="{FF2B5EF4-FFF2-40B4-BE49-F238E27FC236}">
                    <a16:creationId xmlns:a16="http://schemas.microsoft.com/office/drawing/2014/main" id="{7B2A4ACE-0CD0-478C-B855-CC4BF57049A6}"/>
                  </a:ext>
                </a:extLst>
              </p:cNvPr>
              <p:cNvSpPr/>
              <p:nvPr/>
            </p:nvSpPr>
            <p:spPr>
              <a:xfrm flipH="1">
                <a:off x="7262192" y="2589894"/>
                <a:ext cx="218" cy="219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1" y="1"/>
                    </a:moveTo>
                    <a:cubicBezTo>
                      <a:pt x="1" y="3"/>
                      <a:pt x="1" y="3"/>
                      <a:pt x="1" y="1"/>
                    </a:cubicBezTo>
                    <a:cubicBezTo>
                      <a:pt x="4" y="4"/>
                      <a:pt x="3" y="3"/>
                      <a:pt x="1" y="1"/>
                    </a:cubicBezTo>
                    <a:close/>
                  </a:path>
                </a:pathLst>
              </a:custGeom>
              <a:solidFill>
                <a:srgbClr val="FF7A8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aphicFrame>
          <p:nvGraphicFramePr>
            <p:cNvPr id="303" name="Google Shape;1867;p50">
              <a:extLst>
                <a:ext uri="{FF2B5EF4-FFF2-40B4-BE49-F238E27FC236}">
                  <a16:creationId xmlns:a16="http://schemas.microsoft.com/office/drawing/2014/main" id="{69D87B47-F7EA-44AC-A64F-597846808BE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4291126"/>
                </p:ext>
              </p:extLst>
            </p:nvPr>
          </p:nvGraphicFramePr>
          <p:xfrm>
            <a:off x="457200" y="1879524"/>
            <a:ext cx="6152539" cy="28515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63780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63780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637806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63780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637806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64451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800" dirty="0">
                          <a:latin typeface="Fira Sans Extra Condensed SemiBold"/>
                          <a:ea typeface="Fira Sans Extra Condensed SemiBold"/>
                          <a:cs typeface="Fira Sans Extra Condensed SemiBold"/>
                          <a:sym typeface="Fira Sans Extra Condensed SemiBold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19191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600" b="1">
                            <a:solidFill>
                              <a:schemeClr val="bg1"/>
                            </a:solidFill>
                            <a:latin typeface="Georgia Pro Cond"/>
                          </a:rPr>
                          <a:t>0-Kualitas A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dk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600" b="1">
                            <a:solidFill>
                              <a:schemeClr val="bg1"/>
                            </a:solidFill>
                            <a:latin typeface="Georgia Pro Cond"/>
                          </a:rPr>
                          <a:t>1-Kualitas B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dk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600" b="1">
                            <a:solidFill>
                              <a:schemeClr val="bg1"/>
                            </a:solidFill>
                            <a:latin typeface="Georgia Pro Cond"/>
                          </a:rPr>
                          <a:t>2-Kualitas C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600" b="1">
                            <a:solidFill>
                              <a:schemeClr val="bg1"/>
                            </a:solidFill>
                            <a:latin typeface="Georgia Pro Cond"/>
                          </a:rPr>
                          <a:t>3-Kualitas D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accent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73403">
                  <a:tc>
                    <a:txBody>
                      <a:bodyPr/>
                      <a:lstStyle/>
                      <a:p>
                        <a:pPr algn="ctr"/>
                        <a:r>
                          <a:rPr sz="1600" b="1">
                            <a:solidFill>
                              <a:schemeClr val="tx1"/>
                            </a:solidFill>
                            <a:latin typeface="Georgia"/>
                          </a:rPr>
                          <a:t>Kualitas Telur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Kualitas tertinggi, segar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Kualitas baik, layak konsumsi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Kualitas menengah, diperiksa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Kualitas rendah, tidak layak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73403">
                  <a:tc>
                    <a:txBody>
                      <a:bodyPr/>
                      <a:lstStyle/>
                      <a:p>
                        <a:pPr algn="ctr"/>
                        <a:r>
                          <a:rPr sz="1600" b="1">
                            <a:solidFill>
                              <a:schemeClr val="tx1"/>
                            </a:solidFill>
                            <a:latin typeface="Georgia"/>
                          </a:rPr>
                          <a:t>Kandungan Nutrisi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Protein tinggi dan vitamin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Lemak jenuh lebih rendah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Kaya akan omega-3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Kandungan mineral yang baik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30640">
                  <a:tc>
                    <a:txBody>
                      <a:bodyPr/>
                      <a:lstStyle/>
                      <a:p>
                        <a:pPr algn="ctr"/>
                        <a:r>
                          <a:rPr sz="1600" b="1">
                            <a:solidFill>
                              <a:schemeClr val="tx1"/>
                            </a:solidFill>
                            <a:latin typeface="Georgia"/>
                          </a:rPr>
                          <a:t>Sumber Kalsium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Mendukung kesehatan tulang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Penting untuk pertumbuhan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Membantu fungsi otot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Mendukung sistem imun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773403">
                  <a:tc>
                    <a:txBody>
                      <a:bodyPr/>
                      <a:lstStyle/>
                      <a:p>
                        <a:pPr algn="ctr"/>
                        <a:r>
                          <a:rPr sz="1600" b="1">
                            <a:solidFill>
                              <a:schemeClr val="tx1"/>
                            </a:solidFill>
                            <a:latin typeface="Georgia"/>
                          </a:rPr>
                          <a:t>Pengolahan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Dapat direbus atau digoreng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Dikonsumsi dalam berbagai cara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Bisa dibuat omelet atau salad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sz="1200">
                            <a:solidFill>
                              <a:schemeClr val="tx1"/>
                            </a:solidFill>
                            <a:latin typeface="Georgia Pro Light"/>
                          </a:rPr>
                          <a:t>Bergizi dan mudah disiapkan</a:t>
                        </a:r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19191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bg1">
                          <a:lumMod val="9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sp>
          <p:nvSpPr>
            <p:cNvPr id="304" name="Google Shape;1868;p50">
              <a:extLst>
                <a:ext uri="{FF2B5EF4-FFF2-40B4-BE49-F238E27FC236}">
                  <a16:creationId xmlns:a16="http://schemas.microsoft.com/office/drawing/2014/main" id="{4BADD531-AE89-49E0-B321-E9A95D019678}"/>
                </a:ext>
              </a:extLst>
            </p:cNvPr>
            <p:cNvSpPr txBox="1">
              <a:spLocks/>
            </p:cNvSpPr>
            <p:nvPr/>
          </p:nvSpPr>
          <p:spPr>
            <a:xfrm>
              <a:off x="1648550" y="1037700"/>
              <a:ext cx="4889400" cy="365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9191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sz="1800" b="1">
                  <a:latin typeface="Georgia"/>
                </a:rPr>
                <a:t>Jenis Telur / Karakteristik</a:t>
              </a:r>
            </a:p>
          </p:txBody>
        </p:sp>
        <p:cxnSp>
          <p:nvCxnSpPr>
            <p:cNvPr id="305" name="Google Shape;1869;p50">
              <a:extLst>
                <a:ext uri="{FF2B5EF4-FFF2-40B4-BE49-F238E27FC236}">
                  <a16:creationId xmlns:a16="http://schemas.microsoft.com/office/drawing/2014/main" id="{FBB47F75-B36A-4242-8768-585F08C5A883}"/>
                </a:ext>
              </a:extLst>
            </p:cNvPr>
            <p:cNvCxnSpPr>
              <a:stCxn id="304" idx="1"/>
            </p:cNvCxnSpPr>
            <p:nvPr/>
          </p:nvCxnSpPr>
          <p:spPr>
            <a:xfrm flipH="1">
              <a:off x="1071050" y="1220550"/>
              <a:ext cx="577500" cy="1121100"/>
            </a:xfrm>
            <a:prstGeom prst="bentConnector2">
              <a:avLst/>
            </a:prstGeom>
            <a:noFill/>
            <a:ln w="9525" cap="flat" cmpd="sng">
              <a:solidFill>
                <a:srgbClr val="19191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5770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2F1D33"/>
      </a:dk2>
      <a:lt2>
        <a:srgbClr val="E7E6E6"/>
      </a:lt2>
      <a:accent1>
        <a:srgbClr val="AE1022"/>
      </a:accent1>
      <a:accent2>
        <a:srgbClr val="5E3B66"/>
      </a:accent2>
      <a:accent3>
        <a:srgbClr val="008CAA"/>
      </a:accent3>
      <a:accent4>
        <a:srgbClr val="53C7A4"/>
      </a:accent4>
      <a:accent5>
        <a:srgbClr val="F3953E"/>
      </a:accent5>
      <a:accent6>
        <a:srgbClr val="BFBFB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Fira Sans Extra Condensed SemiBold</vt:lpstr>
      <vt:lpstr>Georgia</vt:lpstr>
      <vt:lpstr>Georgia Pro Cond</vt:lpstr>
      <vt:lpstr>Georgia Pro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Deckzi Solutions</cp:lastModifiedBy>
  <cp:revision>2</cp:revision>
  <dcterms:created xsi:type="dcterms:W3CDTF">2022-04-12T07:57:14Z</dcterms:created>
  <dcterms:modified xsi:type="dcterms:W3CDTF">2022-04-12T08:03:15Z</dcterms:modified>
</cp:coreProperties>
</file>