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939A8-0C4C-FF39-3FC1-8335C0FDB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AADB65-3662-526A-AC86-6BBE3FD357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E21AB1-4051-1BFE-B1B7-29F2CEB0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3E880F-5C2B-DD41-F547-5641447BB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9EB9F-A955-6808-AE49-0B8EBF37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5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B3DE0-25D2-91D2-5CA4-377764F1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D8F953-34EE-1666-FB12-E56C5D8DE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4E27D2-B51E-ACC9-7844-06E9676D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B4434A-833E-2866-A109-2FEA4588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D06EA1-33F2-C2D5-D17F-7A267C59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416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39E19-6DBD-9CEC-D155-0A9F755FE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03E140-9155-F59C-E10B-6FB1EAF4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3B7285-E78E-A956-DA09-4FBEE33EA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756E3F-B7CA-A3D0-38EE-9C84A811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A1587-F4B9-7FCF-D7F8-B5E62350B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5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4B8786-BBEE-7FE6-E201-EB130BFB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0D91F4-4229-8D71-2AD4-7ABDD318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93D5A7-4241-A7E8-B900-224EF3FA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A95CFD-DF14-B505-253D-4FF9DA64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A47692-F275-4459-AFCA-9A3697D9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0DC1E-2D79-4A78-9A73-7F3EE77BB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0004A-3B8E-A428-1573-AB61778FD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24F972-B1FC-BF36-4B75-9333F753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8BD3A4-E4F2-DE07-C334-60C7B0C93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4F213-E75A-B1CB-8542-E1206BDE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955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AEF161-3119-2B47-40F9-EAB85D8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895F6-DCF9-C505-5E5D-3145346BC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F497EB-C31E-2A77-A251-9C97AE608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86864B-50A6-9A0E-37C8-87E88A3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4D4DE3-8420-9887-196F-F2FF6F6B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B533DC-F1B2-BC30-8CA8-1FDB7D759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232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17690-6450-181F-91CE-E7E4ED9BF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A969BD-A05F-E0AF-9442-3A46ADFF7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A09A21-F532-2C48-AFE9-D3CBB0FDB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6373AF-D7DF-FE7E-B7E6-DC10A795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AC08EF-E215-3F23-7F73-A15C0897D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74A6660-528D-05A0-3105-3CDA5EF6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34996E-5F03-490C-4E53-A746CF91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B4E1FA-6712-761B-B177-B517294E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66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D4D75-4A83-584D-4AED-399F7628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18CCC2-238D-B47A-3A2C-DC314EC4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3BBFB2-C063-BE9F-7902-291DF1186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FEA5E2-500A-81CB-E8D8-201D8D9C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90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F6980A-AB77-D0E9-E3F6-8EDB5C7D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89CCE7-74FD-4DB0-94DC-A176C654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3611BE-866C-1C9F-AEAC-E883FD0E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36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40471-6075-6AE3-C41B-F8ADD888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A30B86-5806-3B22-676A-1F4859DB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BC3151-C5C9-B431-DD0B-378C59B9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11F17C-85C8-13AF-0DB0-59613061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044F5A-F366-82DB-4946-7B9D7A2D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94A5AA-9D45-C265-C95A-AF49DAEA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4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74844-C8B5-37E3-DD9B-D291A059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38BCE36-B6A8-E52B-DB4C-5E09C8CC6D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FE0568-9F8A-D1BC-753A-94EC6339F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8E1C-2F39-BFFD-94D5-F700EED1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8C0E1-5762-561E-33EE-C63884838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2E1C62-4567-3B19-8BD0-83E4AC3C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0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D6E473-E4CE-6AB8-5748-223EA52A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45389A-4462-C4B0-5E5F-E9BD0306A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4DF4AA-0E9B-7665-55A8-9337EEDF3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A2AD6-C867-4664-822E-0B77E8A128A5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5B42F1-17C3-7114-A94C-1011FB886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7F535-2C6D-C415-DF38-BD34BD59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D89AD-488D-4313-B827-4F6854945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326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81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71489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455552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48041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68111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404680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024492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257818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79092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258296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02740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244998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73244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47764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16464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539763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467305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835806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700441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751960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1E82DB12-DFD3-ABF4-B7BD-D4F280C9F102}"/>
              </a:ext>
            </a:extLst>
          </p:cNvPr>
          <p:cNvSpPr txBox="1">
            <a:spLocks/>
          </p:cNvSpPr>
          <p:nvPr/>
        </p:nvSpPr>
        <p:spPr>
          <a:xfrm>
            <a:off x="1524000" y="10414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K,df!kd!fkvs!ekf!vsf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5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64977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49580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234665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14444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252600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2887832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45614-B20C-EFF7-E421-45D9C5B05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K,df!kd!fkvs!ekf!vsf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583632-0BDA-39B3-626C-0DA7A9C29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Svefvsefe</a:t>
            </a:r>
            <a:endParaRPr lang="fr-FR" dirty="0"/>
          </a:p>
          <a:p>
            <a:pPr algn="l"/>
            <a:r>
              <a:rPr lang="fr-FR" dirty="0" err="1"/>
              <a:t>W;d!kw!kd:k:lwkdckkf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F0605C-D237-8806-DAAE-C0CCCFABC95A}"/>
              </a:ext>
            </a:extLst>
          </p:cNvPr>
          <p:cNvSpPr txBox="1"/>
          <p:nvPr/>
        </p:nvSpPr>
        <p:spPr>
          <a:xfrm>
            <a:off x="3046956" y="324746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https://sigpcb.anatt.bj</a:t>
            </a:r>
          </a:p>
        </p:txBody>
      </p:sp>
    </p:spTree>
    <p:extLst>
      <p:ext uri="{BB962C8B-B14F-4D97-AF65-F5344CB8AC3E}">
        <p14:creationId xmlns:p14="http://schemas.microsoft.com/office/powerpoint/2010/main" val="3236202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844</Words>
  <Application>Microsoft Office PowerPoint</Application>
  <PresentationFormat>Grand écran</PresentationFormat>
  <Paragraphs>112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Thème Office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  <vt:lpstr>K,df!kd!fkvs!ekf!vsf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K,df!kd!fkvs!ekf!vsf</dc:title>
  <dc:creator>Eucher</dc:creator>
  <cp:lastModifiedBy>Eucher</cp:lastModifiedBy>
  <cp:revision>1</cp:revision>
  <dcterms:created xsi:type="dcterms:W3CDTF">2025-03-19T06:55:58Z</dcterms:created>
  <dcterms:modified xsi:type="dcterms:W3CDTF">2025-03-19T06:56:20Z</dcterms:modified>
</cp:coreProperties>
</file>