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1160EA64-D806-43AC-9DF2-F8C432F32B4C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1160EA64-D806-43AC-9DF2-F8C432F32B4C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08ABCA-7872-4E5A-8F1E-00B0E4DBE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ЗАДАЧИ </a:t>
            </a:r>
            <a:r>
              <a:rPr lang="ru-RU" dirty="0" smtClean="0"/>
              <a:t>С СЕТЕВЫМ МОДЕЛИРОВАНИЕМ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0FDA7E6-1540-44AD-94F0-AE8771B5F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Токарев Сергей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РП-32</a:t>
            </a:r>
          </a:p>
        </p:txBody>
      </p:sp>
    </p:spTree>
    <p:extLst>
      <p:ext uri="{BB962C8B-B14F-4D97-AF65-F5344CB8AC3E}">
        <p14:creationId xmlns:p14="http://schemas.microsoft.com/office/powerpoint/2010/main" xmlns="" val="37109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Цель: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Составить </a:t>
            </a:r>
            <a:r>
              <a:rPr lang="ru-RU" dirty="0" smtClean="0"/>
              <a:t>программу построения сетевого графика  в среде объектно-ориентированного программирования. Произвести расчет временных параметров сетевого графика: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Задача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ru-RU" sz="2400" b="1" dirty="0" smtClean="0">
                <a:solidFill>
                  <a:schemeClr val="tx1"/>
                </a:solidFill>
              </a:rPr>
              <a:t>Построить сетевую модель производства компьютеров</a:t>
            </a:r>
            <a:r>
              <a:rPr lang="ru-RU" sz="2400" b="1" dirty="0" smtClean="0">
                <a:solidFill>
                  <a:schemeClr val="tx1"/>
                </a:solidFill>
              </a:rPr>
              <a:t>.</a:t>
            </a:r>
            <a:endParaRPr lang="ru-RU" sz="2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sz="2800" dirty="0" smtClean="0"/>
              <a:t>A – </a:t>
            </a:r>
            <a:r>
              <a:rPr lang="ru-RU" sz="2800" dirty="0" err="1" smtClean="0"/>
              <a:t>cоставление</a:t>
            </a:r>
            <a:r>
              <a:rPr lang="ru-RU" sz="2800" dirty="0" smtClean="0"/>
              <a:t> сметы затрат –                                       3</a:t>
            </a:r>
          </a:p>
          <a:p>
            <a:pPr>
              <a:buNone/>
            </a:pPr>
            <a:r>
              <a:rPr lang="ru-RU" sz="2800" dirty="0" smtClean="0"/>
              <a:t>B – согласование оценок                                A              6</a:t>
            </a:r>
          </a:p>
          <a:p>
            <a:pPr>
              <a:buNone/>
            </a:pPr>
            <a:r>
              <a:rPr lang="ru-RU" sz="2800" dirty="0" smtClean="0"/>
              <a:t>C – покупка собственного оборудования     B              1</a:t>
            </a:r>
          </a:p>
          <a:p>
            <a:pPr>
              <a:buNone/>
            </a:pPr>
            <a:r>
              <a:rPr lang="ru-RU" sz="2800" dirty="0" smtClean="0"/>
              <a:t>D – подготовка конструкторских проектов   B                     2</a:t>
            </a:r>
          </a:p>
          <a:p>
            <a:pPr>
              <a:buNone/>
            </a:pPr>
            <a:r>
              <a:rPr lang="ru-RU" sz="2800" dirty="0" smtClean="0"/>
              <a:t>E – строительство основного цеха                D              1</a:t>
            </a:r>
          </a:p>
          <a:p>
            <a:pPr>
              <a:buNone/>
            </a:pPr>
            <a:r>
              <a:rPr lang="ru-RU" sz="2800" dirty="0" smtClean="0"/>
              <a:t>F – монтаж оборудования                            C,E                5</a:t>
            </a:r>
          </a:p>
          <a:p>
            <a:pPr>
              <a:buNone/>
            </a:pPr>
            <a:r>
              <a:rPr lang="ru-RU" sz="2800" dirty="0" smtClean="0"/>
              <a:t>G – испытание оборудования                          F                   4</a:t>
            </a:r>
          </a:p>
          <a:p>
            <a:pPr>
              <a:buNone/>
            </a:pPr>
            <a:r>
              <a:rPr lang="ru-RU" sz="2800" dirty="0" smtClean="0"/>
              <a:t>H – определение типа модели                         D                   9</a:t>
            </a:r>
          </a:p>
          <a:p>
            <a:pPr>
              <a:buNone/>
            </a:pPr>
            <a:r>
              <a:rPr lang="ru-RU" sz="2800" dirty="0" smtClean="0"/>
              <a:t>I – проектирование внешнего корпуса              D                    7</a:t>
            </a:r>
          </a:p>
          <a:p>
            <a:pPr>
              <a:buNone/>
            </a:pPr>
            <a:r>
              <a:rPr lang="ru-RU" sz="2800" dirty="0" smtClean="0"/>
              <a:t>J – создание внешнего корпуса                         H,I                6</a:t>
            </a:r>
          </a:p>
          <a:p>
            <a:pPr>
              <a:buNone/>
            </a:pPr>
            <a:r>
              <a:rPr lang="ru-RU" sz="2800" dirty="0" smtClean="0"/>
              <a:t>K – конечная сборка                                              G,J            3</a:t>
            </a:r>
          </a:p>
          <a:p>
            <a:pPr>
              <a:buNone/>
            </a:pPr>
            <a:r>
              <a:rPr lang="ru-RU" sz="2800" dirty="0" smtClean="0"/>
              <a:t>L – контрольная проверка                                     K                  </a:t>
            </a:r>
            <a:r>
              <a:rPr lang="ru-RU" sz="2800" dirty="0" smtClean="0"/>
              <a:t>7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107</TotalTime>
  <Words>113</Words>
  <Application>Microsoft Office PowerPoint</Application>
  <PresentationFormat>Произвольный</PresentationFormat>
  <Paragraphs>19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Начальная</vt:lpstr>
      <vt:lpstr>РЕШЕНИЕ ЗАДАЧИ С СЕТЕВЫМ МОДЕЛИРОВАНИЕМ</vt:lpstr>
      <vt:lpstr>Цель:</vt:lpstr>
      <vt:lpstr>Задача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ИМИТАЦИОННЫМ МОДЕЛИРОВАНИЕМ</dc:title>
  <dc:creator>Антон Рожков</dc:creator>
  <cp:lastModifiedBy>Чел</cp:lastModifiedBy>
  <cp:revision>2</cp:revision>
  <dcterms:created xsi:type="dcterms:W3CDTF">2021-12-21T18:35:30Z</dcterms:created>
  <dcterms:modified xsi:type="dcterms:W3CDTF">2021-12-23T20:20:32Z</dcterms:modified>
</cp:coreProperties>
</file>