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2CC6A4-0E32-4005-BD53-D562F4713588}" v="1093" dt="2021-11-02T20:13:12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5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8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0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3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3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6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5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9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0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0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November 3,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7986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EA7F1D-6737-4609-94CE-0E7C0CED7F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FCA68-3497-4CB3-8C25-B6AE87EFE0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4">
                  <a:alpha val="61000"/>
                </a:schemeClr>
              </a:gs>
              <a:gs pos="100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A3DC6B-18DE-4588-B321-8101DED541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0357" y="0"/>
            <a:ext cx="11711642" cy="6857998"/>
          </a:xfrm>
          <a:prstGeom prst="rect">
            <a:avLst/>
          </a:prstGeom>
          <a:gradFill>
            <a:gsLst>
              <a:gs pos="6000">
                <a:schemeClr val="accent6">
                  <a:lumMod val="75000"/>
                  <a:alpha val="93000"/>
                </a:schemeClr>
              </a:gs>
              <a:gs pos="100000">
                <a:schemeClr val="accent2">
                  <a:lumMod val="60000"/>
                  <a:lumOff val="40000"/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34BCD-93B4-45FF-9448-87F7C43117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1494"/>
            <a:ext cx="8153399" cy="6399306"/>
          </a:xfrm>
          <a:prstGeom prst="rect">
            <a:avLst/>
          </a:prstGeom>
          <a:gradFill>
            <a:gsLst>
              <a:gs pos="22000">
                <a:schemeClr val="accent2">
                  <a:alpha val="68000"/>
                </a:schemeClr>
              </a:gs>
              <a:gs pos="99000">
                <a:schemeClr val="accent5"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BF7F8F0-28A9-4A24-96A8-E5E423FBF9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EE5410-5DAB-442C-8E7B-CDAB35E75B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3"/>
            <a:ext cx="12191999" cy="4399229"/>
          </a:xfrm>
          <a:prstGeom prst="rect">
            <a:avLst/>
          </a:prstGeom>
          <a:gradFill>
            <a:gsLst>
              <a:gs pos="22000">
                <a:schemeClr val="accent2">
                  <a:alpha val="49000"/>
                </a:schemeClr>
              </a:gs>
              <a:gs pos="99000">
                <a:schemeClr val="accent5">
                  <a:alpha val="62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83843" y="1770037"/>
            <a:ext cx="9194096" cy="243122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hu-HU" sz="6600" dirty="0">
                <a:solidFill>
                  <a:schemeClr val="bg1"/>
                </a:solidFill>
                <a:cs typeface="Calibri Light"/>
              </a:rPr>
              <a:t>6. Feladat</a:t>
            </a:r>
            <a:endParaRPr lang="hu-HU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0700A72-1B79-416A-89EC-79588521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06" y="332484"/>
            <a:ext cx="6951109" cy="2842863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4400" spc="750" dirty="0">
                <a:solidFill>
                  <a:schemeClr val="bg1"/>
                </a:solidFill>
              </a:rPr>
              <a:t>A </a:t>
            </a:r>
            <a:r>
              <a:rPr lang="en-US" sz="4400" spc="750" dirty="0" err="1">
                <a:solidFill>
                  <a:schemeClr val="bg1"/>
                </a:solidFill>
              </a:rPr>
              <a:t>Feladat</a:t>
            </a:r>
            <a:r>
              <a:rPr lang="en-US" sz="4400" spc="75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C95D9AB-83BF-466C-BF8B-42C5DECA06DA}"/>
              </a:ext>
            </a:extLst>
          </p:cNvPr>
          <p:cNvSpPr txBox="1"/>
          <p:nvPr/>
        </p:nvSpPr>
        <p:spPr>
          <a:xfrm>
            <a:off x="765717" y="2438400"/>
            <a:ext cx="7092175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4400" dirty="0">
                <a:solidFill>
                  <a:schemeClr val="bg1"/>
                </a:solidFill>
              </a:rPr>
              <a:t>A Feladatom az volt, hogy programot írjak arra, hogy négy véletlenszerű, konzolból vett számot növekvő sorrendbe tudjak rakni.</a:t>
            </a:r>
          </a:p>
        </p:txBody>
      </p:sp>
    </p:spTree>
    <p:extLst>
      <p:ext uri="{BB962C8B-B14F-4D97-AF65-F5344CB8AC3E}">
        <p14:creationId xmlns:p14="http://schemas.microsoft.com/office/powerpoint/2010/main" val="33198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D5D2F17-5F4B-4B37-A287-48856F85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24" y="295313"/>
            <a:ext cx="11495230" cy="2842863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3200" spc="750" dirty="0">
                <a:solidFill>
                  <a:schemeClr val="bg1"/>
                </a:solidFill>
              </a:rPr>
              <a:t>A </a:t>
            </a:r>
            <a:r>
              <a:rPr lang="en-US" sz="3200" spc="750" dirty="0" err="1">
                <a:solidFill>
                  <a:schemeClr val="bg1"/>
                </a:solidFill>
              </a:rPr>
              <a:t>probléma</a:t>
            </a:r>
            <a:r>
              <a:rPr lang="en-US" sz="3200" spc="750" dirty="0">
                <a:solidFill>
                  <a:schemeClr val="bg1"/>
                </a:solidFill>
              </a:rPr>
              <a:t> </a:t>
            </a:r>
            <a:r>
              <a:rPr lang="en-US" sz="3200" spc="750" dirty="0" err="1">
                <a:solidFill>
                  <a:schemeClr val="bg1"/>
                </a:solidFill>
              </a:rPr>
              <a:t>és</a:t>
            </a:r>
            <a:r>
              <a:rPr lang="en-US" sz="3200" spc="750" dirty="0">
                <a:solidFill>
                  <a:schemeClr val="bg1"/>
                </a:solidFill>
              </a:rPr>
              <a:t> a </a:t>
            </a:r>
            <a:r>
              <a:rPr lang="en-US" sz="3200" spc="750" dirty="0" err="1">
                <a:solidFill>
                  <a:schemeClr val="bg1"/>
                </a:solidFill>
              </a:rPr>
              <a:t>megoldás</a:t>
            </a:r>
            <a:r>
              <a:rPr lang="en-US" sz="3200" spc="750" dirty="0">
                <a:solidFill>
                  <a:schemeClr val="bg1"/>
                </a:solidFill>
              </a:rPr>
              <a:t> </a:t>
            </a:r>
            <a:r>
              <a:rPr lang="en-US" sz="3200" spc="750" dirty="0" err="1">
                <a:solidFill>
                  <a:schemeClr val="bg1"/>
                </a:solidFill>
              </a:rPr>
              <a:t>módja</a:t>
            </a:r>
            <a:r>
              <a:rPr lang="en-US" sz="3200" spc="75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6D500B8-8340-4037-B5C1-900132B5CAFD}"/>
              </a:ext>
            </a:extLst>
          </p:cNvPr>
          <p:cNvSpPr txBox="1"/>
          <p:nvPr/>
        </p:nvSpPr>
        <p:spPr>
          <a:xfrm>
            <a:off x="617034" y="1183888"/>
            <a:ext cx="591200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A probléma: én (szóban kifejtve)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479336B-5888-40FA-B1DD-83C2F4E71BCF}"/>
              </a:ext>
            </a:extLst>
          </p:cNvPr>
          <p:cNvSpPr txBox="1"/>
          <p:nvPr/>
        </p:nvSpPr>
        <p:spPr>
          <a:xfrm>
            <a:off x="620519" y="2144519"/>
            <a:ext cx="1140398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A megoldás kínkeserves megszületésének módja: egy </a:t>
            </a:r>
            <a:r>
              <a:rPr lang="hu-HU" sz="3200" dirty="0" err="1">
                <a:solidFill>
                  <a:schemeClr val="bg1"/>
                </a:solidFill>
              </a:rPr>
              <a:t>elif</a:t>
            </a:r>
            <a:r>
              <a:rPr lang="hu-HU" sz="3200" dirty="0">
                <a:solidFill>
                  <a:schemeClr val="bg1"/>
                </a:solidFill>
              </a:rPr>
              <a:t> ízű szendvicset csináltam sok print szósszal egy </a:t>
            </a:r>
            <a:r>
              <a:rPr lang="hu-HU" sz="3200" dirty="0" err="1">
                <a:solidFill>
                  <a:schemeClr val="bg1"/>
                </a:solidFill>
              </a:rPr>
              <a:t>if</a:t>
            </a:r>
            <a:r>
              <a:rPr lang="hu-HU" sz="3200" dirty="0">
                <a:solidFill>
                  <a:schemeClr val="bg1"/>
                </a:solidFill>
              </a:rPr>
              <a:t> és </a:t>
            </a:r>
            <a:r>
              <a:rPr lang="hu-HU" sz="3200" dirty="0" err="1">
                <a:solidFill>
                  <a:schemeClr val="bg1"/>
                </a:solidFill>
              </a:rPr>
              <a:t>else</a:t>
            </a:r>
            <a:r>
              <a:rPr lang="hu-HU" sz="3200" dirty="0">
                <a:solidFill>
                  <a:schemeClr val="bg1"/>
                </a:solidFill>
              </a:rPr>
              <a:t> között.</a:t>
            </a:r>
          </a:p>
          <a:p>
            <a:endParaRPr lang="hu-H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5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A721953-FA5B-4946-BF0F-320E6756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637" y="-782638"/>
            <a:ext cx="6951109" cy="2842863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7200" spc="750" dirty="0">
                <a:solidFill>
                  <a:schemeClr val="bg1"/>
                </a:solidFill>
              </a:rPr>
              <a:t>A </a:t>
            </a:r>
            <a:r>
              <a:rPr lang="en-US" sz="7200" spc="750" dirty="0" err="1">
                <a:solidFill>
                  <a:schemeClr val="bg1"/>
                </a:solidFill>
              </a:rPr>
              <a:t>megoldás</a:t>
            </a:r>
            <a:r>
              <a:rPr lang="en-US" sz="7200" spc="750" dirty="0">
                <a:solidFill>
                  <a:schemeClr val="bg1"/>
                </a:solidFill>
              </a:rPr>
              <a:t>:</a:t>
            </a:r>
            <a:endParaRPr lang="hu-HU" sz="7200" dirty="0">
              <a:solidFill>
                <a:schemeClr val="bg1"/>
              </a:solidFill>
            </a:endParaRPr>
          </a:p>
        </p:txBody>
      </p:sp>
      <p:pic>
        <p:nvPicPr>
          <p:cNvPr id="9" name="Kép 10" descr="A képen szöveg látható&#10;&#10;Automatikusan generált leírás">
            <a:extLst>
              <a:ext uri="{FF2B5EF4-FFF2-40B4-BE49-F238E27FC236}">
                <a16:creationId xmlns:a16="http://schemas.microsoft.com/office/drawing/2014/main" id="{2AAE84CA-2326-4B19-8A23-90FD7AFC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66" y="1217341"/>
            <a:ext cx="2743200" cy="3847171"/>
          </a:xfrm>
          <a:prstGeom prst="rect">
            <a:avLst/>
          </a:prstGeom>
        </p:spPr>
      </p:pic>
      <p:pic>
        <p:nvPicPr>
          <p:cNvPr id="11" name="Kép 12" descr="A képen szöveg látható&#10;&#10;Automatikusan generált leírás">
            <a:extLst>
              <a:ext uri="{FF2B5EF4-FFF2-40B4-BE49-F238E27FC236}">
                <a16:creationId xmlns:a16="http://schemas.microsoft.com/office/drawing/2014/main" id="{8DE63B84-4C1A-4029-B3F3-B89339847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008" y="1221733"/>
            <a:ext cx="2743200" cy="3855589"/>
          </a:xfrm>
          <a:prstGeom prst="rect">
            <a:avLst/>
          </a:prstGeom>
        </p:spPr>
      </p:pic>
      <p:pic>
        <p:nvPicPr>
          <p:cNvPr id="13" name="Kép 14" descr="A képen szöveg látható&#10;&#10;Automatikusan generált leírás">
            <a:extLst>
              <a:ext uri="{FF2B5EF4-FFF2-40B4-BE49-F238E27FC236}">
                <a16:creationId xmlns:a16="http://schemas.microsoft.com/office/drawing/2014/main" id="{7105369C-4E08-4BEC-82DC-C987501AB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0811" y="1307850"/>
            <a:ext cx="2743200" cy="384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8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AB62CD1-8711-4597-9F35-B8A55073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956" y="1605581"/>
            <a:ext cx="6951109" cy="2842863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 err="1">
                <a:solidFill>
                  <a:schemeClr val="bg1"/>
                </a:solidFill>
              </a:rPr>
              <a:t>Köszönöm</a:t>
            </a:r>
            <a:r>
              <a:rPr lang="en-US" sz="4400" spc="750" dirty="0">
                <a:solidFill>
                  <a:schemeClr val="bg1"/>
                </a:solidFill>
              </a:rPr>
              <a:t> a </a:t>
            </a:r>
            <a:r>
              <a:rPr lang="en-US" sz="4400" spc="750" dirty="0" err="1">
                <a:solidFill>
                  <a:schemeClr val="bg1"/>
                </a:solidFill>
              </a:rPr>
              <a:t>figyelmet</a:t>
            </a:r>
            <a:r>
              <a:rPr lang="en-US" sz="4400" spc="75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4509892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</Words>
  <Application>Microsoft Office PowerPoint</Application>
  <PresentationFormat>Szélesvásznú</PresentationFormat>
  <Paragraphs>8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Tw Cen MT</vt:lpstr>
      <vt:lpstr>GradientRiseVTI</vt:lpstr>
      <vt:lpstr>6. Feladat</vt:lpstr>
      <vt:lpstr>A Feladat:</vt:lpstr>
      <vt:lpstr>A probléma és a megoldás módja:</vt:lpstr>
      <vt:lpstr>A megoldás: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>Gavrán Tamás</cp:lastModifiedBy>
  <cp:revision>214</cp:revision>
  <dcterms:created xsi:type="dcterms:W3CDTF">2021-11-02T18:53:00Z</dcterms:created>
  <dcterms:modified xsi:type="dcterms:W3CDTF">2021-11-03T06:50:06Z</dcterms:modified>
</cp:coreProperties>
</file>