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D6CB0-A02E-486A-8F7E-BFA20838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CCD18B-BBB9-4BA1-838F-0C773F6C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83FB5-81BD-43CF-9C8A-943AB4DA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59D86-9F08-4B5C-AE02-8C449A6C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AE5C7-1588-4D5D-A95F-94699FEE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96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860B6-6B00-4D8E-BD55-1D7805AB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2980C9-B0D3-4E05-A681-9237B6DB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0B067-98B3-4850-A707-D4D91D5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68EE4-7DD4-476B-897A-5548196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1D995-3537-42E2-9E99-5249ADBD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7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A74C9E-51BE-455A-BF0E-8562A57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AAEF3-6B1D-4841-A26F-07E6F2881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AFAAF-F7D2-4A3C-A116-D1B1BE1A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41965-B7E1-4CE3-9525-294043A3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DEE4E-123C-40AA-9B16-57F7E63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56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E241F-F4B7-4D96-89A5-DA75CAB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20BD9-9C98-4C18-BB85-4C770468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67439-A6C4-4EE8-9584-469B7B23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B3BDA-1DD2-4681-AC54-99564F0A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D26DE-4415-42D6-912B-E0A25D6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7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95E69-6AF8-46A7-9D47-46D1218A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9CCDEB-0704-4355-85D3-4BD96C71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824267-7F0C-4C63-AFF1-B17F1683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0FCAB-8F5D-482A-B235-5DC33DD5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2FEBF-EA11-4670-B55B-09C556ED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5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D6B40-0981-4714-867F-88B4F67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A03B7-48CA-4D26-BD5B-75A2EBACB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671E8F-B992-4D3D-99AD-8A5325033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DB39D7-2241-4AED-BF49-1C567ED6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65181-8564-4FFB-9F7B-F67121F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044ABC-345F-41F5-811F-733408E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A57CD-8C3A-48BA-8B31-6A5ECAE8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A4E1A-FE4C-4C81-8FD5-D3FE88B6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0D5774-C624-4C7C-B3BF-41A9DF92D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BF3F97-ED58-4BE0-8F99-2A94831EF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96F317-BEF7-4713-B9B1-8265C05C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9E6846-EE29-4995-AE53-52992163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8D96E5-B675-44E4-9671-2F5BECE1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794338-E8F9-4C40-9EB6-1737208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A735-DD95-4B21-86D7-B6EDDE19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8E16A-9868-4170-92CB-570CA61D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387CC-D344-4A29-9D49-70A186B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5EC059-B20C-461A-BA4D-1D40FAF3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9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8DE632-1338-4AF1-8E66-84D9BF74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753DBF-3F6E-4B1E-8524-067F1F7B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A6591-ECCF-4E60-941F-D2DF59AD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ED85B-A4D0-4D66-8289-6760BCD9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134CD-AB1D-47CD-8FDE-0A85BDEC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2987E-C866-4CFB-BAFB-A4D5D970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864331-2FAE-4812-B8AA-A80132E3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20546-AD02-4EF3-93FA-BB83C680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A95E5-4716-4706-B448-38A705C4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76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772C7-B2C7-49E1-BCAE-72560CAA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8E7A6C-89F5-462A-9E3E-AA6B83937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BEF87-81DF-492F-820D-2E8AB04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1B2C15-8292-420B-89D3-9465B73F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E57AE-79E5-4464-A0D0-B53539C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13A65-DD75-4EE7-8481-46566C1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1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518132-2B80-4B50-9F95-B8A8FD26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5D99C-56CC-476A-B0F7-0B13836E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D3E64-61F4-48EA-ABA0-79D72BD2B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0546-711F-4D77-9724-91CEA55EAC63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AA5BF-3D90-4E10-B372-08DA3EF6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DEB3-4258-4DA4-974E-151DB551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A2E0-3EF8-48FB-9AB8-5F12015158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708A99-370C-4662-970F-CA8205CA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19218" y="1415754"/>
            <a:ext cx="6191250" cy="4181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A44A0B-A319-429F-A95D-1D5C1994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62477" y="2318286"/>
            <a:ext cx="2004769" cy="20047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491E63-A923-4501-B5A9-2C1016BCF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32001" y="4605512"/>
            <a:ext cx="1925157" cy="18848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33BBD3-FC3D-452E-B328-87C88AB94B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t="26214" r="51205" b="7911"/>
          <a:stretch/>
        </p:blipFill>
        <p:spPr>
          <a:xfrm rot="16200000">
            <a:off x="7783921" y="-222786"/>
            <a:ext cx="2001424" cy="2818431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38E0C2-4026-4F8E-B27C-EEEE5652FE3E}"/>
              </a:ext>
            </a:extLst>
          </p:cNvPr>
          <p:cNvCxnSpPr/>
          <p:nvPr/>
        </p:nvCxnSpPr>
        <p:spPr>
          <a:xfrm>
            <a:off x="5300420" y="356461"/>
            <a:ext cx="0" cy="6154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4E6D991-B2F3-4F72-A6B6-6113D159B7BD}"/>
              </a:ext>
            </a:extLst>
          </p:cNvPr>
          <p:cNvCxnSpPr/>
          <p:nvPr/>
        </p:nvCxnSpPr>
        <p:spPr>
          <a:xfrm>
            <a:off x="5522562" y="351980"/>
            <a:ext cx="0" cy="6154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B800E007-4448-4B55-9B91-AB0E282088B7}"/>
              </a:ext>
            </a:extLst>
          </p:cNvPr>
          <p:cNvCxnSpPr>
            <a:cxnSpLocks/>
          </p:cNvCxnSpPr>
          <p:nvPr/>
        </p:nvCxnSpPr>
        <p:spPr>
          <a:xfrm flipV="1">
            <a:off x="4068305" y="573437"/>
            <a:ext cx="1232115" cy="433953"/>
          </a:xfrm>
          <a:prstGeom prst="bentConnector3">
            <a:avLst>
              <a:gd name="adj1" fmla="val 94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A2026CD-C70A-468E-B306-3664F70EE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65789" y="4425572"/>
            <a:ext cx="1659290" cy="14542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8689D3A3-0AF8-4CD2-A0C4-290D6C328DC5}"/>
              </a:ext>
            </a:extLst>
          </p:cNvPr>
          <p:cNvCxnSpPr>
            <a:cxnSpLocks/>
          </p:cNvCxnSpPr>
          <p:nvPr/>
        </p:nvCxnSpPr>
        <p:spPr>
          <a:xfrm>
            <a:off x="4280921" y="2957881"/>
            <a:ext cx="3293390" cy="2192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2754650-5CA1-4AB2-8973-4572F776D0C7}"/>
              </a:ext>
            </a:extLst>
          </p:cNvPr>
          <p:cNvCxnSpPr>
            <a:cxnSpLocks/>
          </p:cNvCxnSpPr>
          <p:nvPr/>
        </p:nvCxnSpPr>
        <p:spPr>
          <a:xfrm>
            <a:off x="4058779" y="2960688"/>
            <a:ext cx="3457899" cy="2378478"/>
          </a:xfrm>
          <a:prstGeom prst="bentConnector3">
            <a:avLst>
              <a:gd name="adj1" fmla="val -18126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455139B7-0B4B-40B9-88C7-B48FAEA295A5}"/>
              </a:ext>
            </a:extLst>
          </p:cNvPr>
          <p:cNvCxnSpPr>
            <a:cxnSpLocks/>
          </p:cNvCxnSpPr>
          <p:nvPr/>
        </p:nvCxnSpPr>
        <p:spPr>
          <a:xfrm>
            <a:off x="4068305" y="2605661"/>
            <a:ext cx="3448373" cy="2938361"/>
          </a:xfrm>
          <a:prstGeom prst="bentConnector3">
            <a:avLst>
              <a:gd name="adj1" fmla="val -23258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8AA7A2DF-B528-4572-B52B-916B5ACED161}"/>
              </a:ext>
            </a:extLst>
          </p:cNvPr>
          <p:cNvCxnSpPr>
            <a:cxnSpLocks/>
          </p:cNvCxnSpPr>
          <p:nvPr/>
        </p:nvCxnSpPr>
        <p:spPr>
          <a:xfrm>
            <a:off x="4097121" y="2760404"/>
            <a:ext cx="3448373" cy="2938361"/>
          </a:xfrm>
          <a:prstGeom prst="bentConnector3">
            <a:avLst>
              <a:gd name="adj1" fmla="val -30898"/>
            </a:avLst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C254DE9-9E59-4FB6-B541-6CFEBC893F4C}"/>
              </a:ext>
            </a:extLst>
          </p:cNvPr>
          <p:cNvCxnSpPr>
            <a:cxnSpLocks/>
          </p:cNvCxnSpPr>
          <p:nvPr/>
        </p:nvCxnSpPr>
        <p:spPr>
          <a:xfrm>
            <a:off x="4280921" y="1898542"/>
            <a:ext cx="185277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08CE61C0-3CE3-464D-B6EC-7C71942F1A64}"/>
              </a:ext>
            </a:extLst>
          </p:cNvPr>
          <p:cNvCxnSpPr/>
          <p:nvPr/>
        </p:nvCxnSpPr>
        <p:spPr>
          <a:xfrm rot="16200000" flipH="1">
            <a:off x="4802093" y="3184700"/>
            <a:ext cx="4037309" cy="1449494"/>
          </a:xfrm>
          <a:prstGeom prst="bentConnector3">
            <a:avLst>
              <a:gd name="adj1" fmla="val 99904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D7F7718-48B2-4529-8217-9875C552B382}"/>
              </a:ext>
            </a:extLst>
          </p:cNvPr>
          <p:cNvCxnSpPr>
            <a:cxnSpLocks/>
          </p:cNvCxnSpPr>
          <p:nvPr/>
        </p:nvCxnSpPr>
        <p:spPr>
          <a:xfrm>
            <a:off x="3640084" y="70303"/>
            <a:ext cx="5201699" cy="2990612"/>
          </a:xfrm>
          <a:prstGeom prst="bent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1EBE67D9-EB22-4FD9-8A86-72E6011B7A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2657" y="507729"/>
            <a:ext cx="1293548" cy="418696"/>
          </a:xfrm>
          <a:prstGeom prst="bentConnector3">
            <a:avLst>
              <a:gd name="adj1" fmla="val 100321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FA17F36B-3092-415E-AB31-5C0EC88FC0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1165" y="574020"/>
            <a:ext cx="963726" cy="261091"/>
          </a:xfrm>
          <a:prstGeom prst="bentConnector3">
            <a:avLst>
              <a:gd name="adj1" fmla="val 99853"/>
            </a:avLst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0E9338CF-3642-47A6-ACF1-1706D4C53890}"/>
              </a:ext>
            </a:extLst>
          </p:cNvPr>
          <p:cNvCxnSpPr>
            <a:cxnSpLocks/>
          </p:cNvCxnSpPr>
          <p:nvPr/>
        </p:nvCxnSpPr>
        <p:spPr>
          <a:xfrm>
            <a:off x="3792482" y="252407"/>
            <a:ext cx="5049299" cy="3001837"/>
          </a:xfrm>
          <a:prstGeom prst="bentConnector3">
            <a:avLst>
              <a:gd name="adj1" fmla="val 51688"/>
            </a:avLst>
          </a:prstGeom>
          <a:ln w="571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7457BFE1-5F66-4725-A5BE-CE77700955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5716" y="1120691"/>
            <a:ext cx="3269780" cy="609830"/>
          </a:xfrm>
          <a:prstGeom prst="bentConnector3">
            <a:avLst>
              <a:gd name="adj1" fmla="val 5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7E37591-6209-4405-9BC0-B976180710EC}"/>
              </a:ext>
            </a:extLst>
          </p:cNvPr>
          <p:cNvCxnSpPr/>
          <p:nvPr/>
        </p:nvCxnSpPr>
        <p:spPr>
          <a:xfrm flipH="1">
            <a:off x="5522563" y="906651"/>
            <a:ext cx="20229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CC809E4-8789-4FE2-A914-B4B8770A2AE5}"/>
              </a:ext>
            </a:extLst>
          </p:cNvPr>
          <p:cNvCxnSpPr/>
          <p:nvPr/>
        </p:nvCxnSpPr>
        <p:spPr>
          <a:xfrm flipH="1">
            <a:off x="5300420" y="1511085"/>
            <a:ext cx="22738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2AF97CC-70A6-4A8B-AD12-D927BFA4A516}"/>
              </a:ext>
            </a:extLst>
          </p:cNvPr>
          <p:cNvCxnSpPr/>
          <p:nvPr/>
        </p:nvCxnSpPr>
        <p:spPr>
          <a:xfrm flipH="1">
            <a:off x="5522562" y="3429000"/>
            <a:ext cx="3319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D4FDCAB-DAE3-4373-9515-86139FEE2C54}"/>
              </a:ext>
            </a:extLst>
          </p:cNvPr>
          <p:cNvCxnSpPr/>
          <p:nvPr/>
        </p:nvCxnSpPr>
        <p:spPr>
          <a:xfrm flipH="1">
            <a:off x="5300420" y="3618854"/>
            <a:ext cx="35413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D35A03D-C3C3-4153-928B-6B9DF117ACAA}"/>
              </a:ext>
            </a:extLst>
          </p:cNvPr>
          <p:cNvCxnSpPr/>
          <p:nvPr/>
        </p:nvCxnSpPr>
        <p:spPr>
          <a:xfrm flipH="1">
            <a:off x="5522562" y="6106332"/>
            <a:ext cx="19941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56EF6FE-0808-49A7-B8EB-1D3D28C04828}"/>
              </a:ext>
            </a:extLst>
          </p:cNvPr>
          <p:cNvCxnSpPr/>
          <p:nvPr/>
        </p:nvCxnSpPr>
        <p:spPr>
          <a:xfrm flipH="1">
            <a:off x="5300420" y="4967207"/>
            <a:ext cx="22162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Neugebauer</dc:creator>
  <cp:lastModifiedBy>Mario Neugebauer</cp:lastModifiedBy>
  <cp:revision>3</cp:revision>
  <dcterms:created xsi:type="dcterms:W3CDTF">2021-06-21T03:51:38Z</dcterms:created>
  <dcterms:modified xsi:type="dcterms:W3CDTF">2021-06-21T06:39:00Z</dcterms:modified>
</cp:coreProperties>
</file>