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0" autoAdjust="0"/>
    <p:restoredTop sz="94660"/>
  </p:normalViewPr>
  <p:slideViewPr>
    <p:cSldViewPr snapToGrid="0">
      <p:cViewPr varScale="1">
        <p:scale>
          <a:sx n="35" d="100"/>
          <a:sy n="35" d="100"/>
        </p:scale>
        <p:origin x="6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nacio ayerbe" userId="8fe13719f39a2fa6" providerId="LiveId" clId="{68954E17-6264-4D62-941E-07DFDD9011AE}"/>
    <pc:docChg chg="undo custSel addSld modSld">
      <pc:chgData name="ignacio ayerbe" userId="8fe13719f39a2fa6" providerId="LiveId" clId="{68954E17-6264-4D62-941E-07DFDD9011AE}" dt="2024-04-13T18:29:59.609" v="246" actId="14100"/>
      <pc:docMkLst>
        <pc:docMk/>
      </pc:docMkLst>
      <pc:sldChg chg="addSp modSp new mod">
        <pc:chgData name="ignacio ayerbe" userId="8fe13719f39a2fa6" providerId="LiveId" clId="{68954E17-6264-4D62-941E-07DFDD9011AE}" dt="2024-04-13T18:27:21.152" v="220" actId="14100"/>
        <pc:sldMkLst>
          <pc:docMk/>
          <pc:sldMk cId="4124988406" sldId="264"/>
        </pc:sldMkLst>
        <pc:spChg chg="mod">
          <ac:chgData name="ignacio ayerbe" userId="8fe13719f39a2fa6" providerId="LiveId" clId="{68954E17-6264-4D62-941E-07DFDD9011AE}" dt="2024-04-13T18:27:18.106" v="219" actId="1076"/>
          <ac:spMkLst>
            <pc:docMk/>
            <pc:sldMk cId="4124988406" sldId="264"/>
            <ac:spMk id="2" creationId="{56D0B426-8059-4D0B-33D5-36B58853159C}"/>
          </ac:spMkLst>
        </pc:spChg>
        <pc:spChg chg="mod">
          <ac:chgData name="ignacio ayerbe" userId="8fe13719f39a2fa6" providerId="LiveId" clId="{68954E17-6264-4D62-941E-07DFDD9011AE}" dt="2024-04-13T18:26:49.800" v="210" actId="20577"/>
          <ac:spMkLst>
            <pc:docMk/>
            <pc:sldMk cId="4124988406" sldId="264"/>
            <ac:spMk id="3" creationId="{D2CBEBEB-D3F8-8F2E-7A63-66DE66AC9AF5}"/>
          </ac:spMkLst>
        </pc:spChg>
        <pc:picChg chg="add mod">
          <ac:chgData name="ignacio ayerbe" userId="8fe13719f39a2fa6" providerId="LiveId" clId="{68954E17-6264-4D62-941E-07DFDD9011AE}" dt="2024-04-13T18:27:21.152" v="220" actId="14100"/>
          <ac:picMkLst>
            <pc:docMk/>
            <pc:sldMk cId="4124988406" sldId="264"/>
            <ac:picMk id="5" creationId="{2ACE4644-86AF-7D4A-7C46-7F53737505FD}"/>
          </ac:picMkLst>
        </pc:picChg>
      </pc:sldChg>
      <pc:sldChg chg="addSp delSp modSp new mod">
        <pc:chgData name="ignacio ayerbe" userId="8fe13719f39a2fa6" providerId="LiveId" clId="{68954E17-6264-4D62-941E-07DFDD9011AE}" dt="2024-04-13T18:29:59.609" v="246" actId="14100"/>
        <pc:sldMkLst>
          <pc:docMk/>
          <pc:sldMk cId="593203474" sldId="265"/>
        </pc:sldMkLst>
        <pc:spChg chg="mod">
          <ac:chgData name="ignacio ayerbe" userId="8fe13719f39a2fa6" providerId="LiveId" clId="{68954E17-6264-4D62-941E-07DFDD9011AE}" dt="2024-04-13T18:29:50.990" v="242" actId="20577"/>
          <ac:spMkLst>
            <pc:docMk/>
            <pc:sldMk cId="593203474" sldId="265"/>
            <ac:spMk id="2" creationId="{0D51320B-5184-7749-DF3F-71AD1CEDE6DE}"/>
          </ac:spMkLst>
        </pc:spChg>
        <pc:spChg chg="del">
          <ac:chgData name="ignacio ayerbe" userId="8fe13719f39a2fa6" providerId="LiveId" clId="{68954E17-6264-4D62-941E-07DFDD9011AE}" dt="2024-04-13T18:29:52.800" v="243" actId="22"/>
          <ac:spMkLst>
            <pc:docMk/>
            <pc:sldMk cId="593203474" sldId="265"/>
            <ac:spMk id="3" creationId="{2D88C624-A0FF-0B0E-938D-5935166DFC33}"/>
          </ac:spMkLst>
        </pc:spChg>
        <pc:picChg chg="add mod ord">
          <ac:chgData name="ignacio ayerbe" userId="8fe13719f39a2fa6" providerId="LiveId" clId="{68954E17-6264-4D62-941E-07DFDD9011AE}" dt="2024-04-13T18:29:59.609" v="246" actId="14100"/>
          <ac:picMkLst>
            <pc:docMk/>
            <pc:sldMk cId="593203474" sldId="265"/>
            <ac:picMk id="5" creationId="{09FD4D78-E9FF-6B33-7032-5C4892523B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EC568-BF44-7A7C-4FB3-C88D89FAF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1295F9-2EE0-A338-8A23-A41F9F8E9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A0F392-D21C-70BB-6EAF-78C42373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D4F8-3A41-4513-B788-13E4F87B1C07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6AB69-3D1A-6D91-5F18-042EF178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62B863-1972-6151-FFA3-21250334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DF4-8667-48A0-BB73-381FA19621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448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C3D5B-BE6C-35F0-86A0-66FA4595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A9B1DC-3EA2-C1F4-7718-A2A2BD953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37707F-75BA-6108-057B-B82C0C49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D4F8-3A41-4513-B788-13E4F87B1C07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0A1A59-0996-2E94-E361-D7A67856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909F06-85AC-FA61-92D7-37731AEC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DF4-8667-48A0-BB73-381FA19621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906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847EB8-E3BF-6024-6110-8510EFCE1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C8DEA7-9106-F957-BE7B-57CFA12F1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8E0EBB-ED87-9A8E-1536-27DA68A7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D4F8-3A41-4513-B788-13E4F87B1C07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6F2CC-49DF-7F40-95B2-C65E1D0F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8EBD2F-20CA-52A0-F039-ADDCAC61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DF4-8667-48A0-BB73-381FA19621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23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9A9C9-80B2-6A6A-A7BB-8FD0C00C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F068A0-2E0B-99B0-2A73-2828CBC2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61AE6A-F09C-D034-4BE6-3E9A05D2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D4F8-3A41-4513-B788-13E4F87B1C07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13A0B6-835C-A50C-6488-3E88C273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53EAEC-884F-9B0B-5787-92D194F6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DF4-8667-48A0-BB73-381FA19621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199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3BE15-147B-62A7-D3C5-6FD2089B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634DAE-6C36-42D6-8E66-E4EA728A7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6BE615-7E5E-FE3F-09C5-588D5F4A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D4F8-3A41-4513-B788-13E4F87B1C07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FAF83-B731-AB8F-AC98-3DE3277C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2E845-D32B-08CB-9CED-60F07072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DF4-8667-48A0-BB73-381FA19621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991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FFBF3-30D2-97C8-225D-65911727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F25B8-19A6-0456-451C-44999B367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EFF4B7-F5CB-960D-321A-150AF8739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DD60C2-2BAC-0872-1810-CD92E90C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D4F8-3A41-4513-B788-13E4F87B1C07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E523E4-EE8C-785B-0AF5-D6013D69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C43AE2-3037-3A2D-A20D-5BE7FD8E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DF4-8667-48A0-BB73-381FA19621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322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DB0AA-0379-8CAF-9C39-F89CA6DE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5AC74D-1207-0A26-7008-34E4CB871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9E1C47-1255-D8AF-B3B3-694C2FEE4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F489F0-2637-B068-294A-639760784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3E4253-47B5-F355-AC40-41D5F3C83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923580-4EFB-1FBD-6EC7-E46C17DA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D4F8-3A41-4513-B788-13E4F87B1C07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7A3A05-4BC9-02B0-40D4-586B9DBA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8785C2-0686-09D9-225D-12DE3D58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DF4-8667-48A0-BB73-381FA19621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842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02A02-2906-D039-5D9E-9CA38A9E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F70DD6-EF8F-A52E-07F8-6D4CD213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D4F8-3A41-4513-B788-13E4F87B1C07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DD3B71-FD49-2720-EE0B-C380B4CA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1D4C72-C78D-2D28-8BEA-04BE9493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DF4-8667-48A0-BB73-381FA19621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269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C08CF4-ED4E-0F87-DE63-82B2F68E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D4F8-3A41-4513-B788-13E4F87B1C07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AC95A0-7FF5-0C67-6156-41DD3FA1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E9A444-D1CE-1500-FCA8-0F6C6473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DF4-8667-48A0-BB73-381FA19621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908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0E9BA-DC39-EC0C-8434-86435EAE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ABD090-A145-D05B-F13B-7729D59A1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FBB573-10EC-EABF-9B48-08EA27F48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063778-0EC6-3332-81E0-0B5F527A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D4F8-3A41-4513-B788-13E4F87B1C07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368477-BE80-D033-A77F-3A795DA9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A349DE-7464-A100-B0F1-C0CF026C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DF4-8667-48A0-BB73-381FA19621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640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8C14D-171F-8BD6-80E3-6200B2EA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5EAA19-9CDA-2269-2E48-4BB408CB2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6AF919-F304-BC8B-8772-26C5732F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A8697F-4390-86AE-7771-FC35FFA8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D4F8-3A41-4513-B788-13E4F87B1C07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F2229F-911E-374D-F86F-193B1E7E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CFFCBF-36F8-54D8-75B9-FDF7390E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DF4-8667-48A0-BB73-381FA19621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009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264910-5BCF-0265-A9D3-7DE19823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8A4D5B-04DA-7D11-57AA-51BAE2D5B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8D537-490F-8EEB-A72C-65F6A4511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90D4F8-3A41-4513-B788-13E4F87B1C07}" type="datetimeFigureOut">
              <a:rPr lang="es-AR" smtClean="0"/>
              <a:t>12/4/2024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129CDA-0FC2-286F-5762-FBE8F9F0B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CC5440-24DF-0FC0-04FC-314693F0C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EDDF4-8667-48A0-BB73-381FA19621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694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4645E-14A6-C1CB-5C75-3A81C5C8D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Presentación de Parcial 1 de Ingeniería en Software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45ABC8-C1F5-4D14-AB70-1E8E715D9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s-AR" sz="3200" dirty="0"/>
              <a:t>Tema Elegido: estructura de un proyecto</a:t>
            </a:r>
          </a:p>
        </p:txBody>
      </p:sp>
    </p:spTree>
    <p:extLst>
      <p:ext uri="{BB962C8B-B14F-4D97-AF65-F5344CB8AC3E}">
        <p14:creationId xmlns:p14="http://schemas.microsoft.com/office/powerpoint/2010/main" val="4203187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1320B-5184-7749-DF3F-71AD1CED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Equipos de Trabajo: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9FD4D78-E9FF-6B33-7032-5C4892523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326" y="1825625"/>
            <a:ext cx="9725891" cy="4667250"/>
          </a:xfrm>
        </p:spPr>
      </p:pic>
    </p:spTree>
    <p:extLst>
      <p:ext uri="{BB962C8B-B14F-4D97-AF65-F5344CB8AC3E}">
        <p14:creationId xmlns:p14="http://schemas.microsoft.com/office/powerpoint/2010/main" val="59320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5EC13-299A-7B37-FF4D-CCD238AE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Estructura de un proyecto: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C95873D-C229-A7D8-8484-12691EE0B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535" y="1408670"/>
            <a:ext cx="9959546" cy="5449330"/>
          </a:xfrm>
        </p:spPr>
      </p:pic>
    </p:spTree>
    <p:extLst>
      <p:ext uri="{BB962C8B-B14F-4D97-AF65-F5344CB8AC3E}">
        <p14:creationId xmlns:p14="http://schemas.microsoft.com/office/powerpoint/2010/main" val="190828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0C4BD-3DE8-E3E1-9376-AEB544F1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Fase de Definición: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8CB2AF-C76C-DF2A-1B5B-A3ED83E1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dirty="0"/>
              <a:t>. Es donde se establecen los objetivos y requisitos</a:t>
            </a:r>
          </a:p>
          <a:p>
            <a:pPr marL="0" indent="0">
              <a:buNone/>
            </a:pPr>
            <a:endParaRPr lang="es-AR" sz="4000" dirty="0"/>
          </a:p>
          <a:p>
            <a:pPr marL="0" indent="0">
              <a:buNone/>
            </a:pPr>
            <a:r>
              <a:rPr lang="es-AR" sz="4000" dirty="0"/>
              <a:t>. Comprendemos las necesidades del cliente</a:t>
            </a:r>
          </a:p>
          <a:p>
            <a:pPr marL="0" indent="0">
              <a:buNone/>
            </a:pPr>
            <a:endParaRPr lang="es-AR" sz="4000" dirty="0"/>
          </a:p>
          <a:p>
            <a:pPr marL="0" indent="0">
              <a:buNone/>
            </a:pPr>
            <a:r>
              <a:rPr lang="es-AR" sz="4000" dirty="0"/>
              <a:t>. Requisitos funcionales del sistema</a:t>
            </a:r>
          </a:p>
        </p:txBody>
      </p:sp>
    </p:spTree>
    <p:extLst>
      <p:ext uri="{BB962C8B-B14F-4D97-AF65-F5344CB8AC3E}">
        <p14:creationId xmlns:p14="http://schemas.microsoft.com/office/powerpoint/2010/main" val="134139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DACDE-CF7E-D641-EA2D-06EAE0D8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Fase de Análisis: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3118E-EC33-9E03-155A-61DFFFB9E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dirty="0"/>
              <a:t>. Traducimos necesidades a “Funciones”, “Elementos” e “Interacciones”</a:t>
            </a:r>
          </a:p>
          <a:p>
            <a:pPr marL="0" indent="0">
              <a:buNone/>
            </a:pPr>
            <a:endParaRPr lang="es-AR" sz="4000" dirty="0"/>
          </a:p>
          <a:p>
            <a:pPr marL="0" indent="0">
              <a:buNone/>
            </a:pPr>
            <a:r>
              <a:rPr lang="es-AR" sz="4000" dirty="0"/>
              <a:t>. Profundizamos requisitos</a:t>
            </a:r>
          </a:p>
          <a:p>
            <a:pPr marL="0" indent="0">
              <a:buNone/>
            </a:pPr>
            <a:endParaRPr lang="es-AR" sz="4000" dirty="0"/>
          </a:p>
          <a:p>
            <a:pPr marL="0" indent="0">
              <a:buNone/>
            </a:pPr>
            <a:r>
              <a:rPr lang="es-AR" sz="4000" dirty="0"/>
              <a:t>. Importante entender el problema a resolver</a:t>
            </a:r>
          </a:p>
        </p:txBody>
      </p:sp>
    </p:spTree>
    <p:extLst>
      <p:ext uri="{BB962C8B-B14F-4D97-AF65-F5344CB8AC3E}">
        <p14:creationId xmlns:p14="http://schemas.microsoft.com/office/powerpoint/2010/main" val="324882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8275-81F1-D009-4283-02F162B0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Fase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B6D4F0-CB8B-D131-E1FE-BA7C8174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dirty="0"/>
              <a:t>. Se crea diseño detallado del Software</a:t>
            </a:r>
          </a:p>
          <a:p>
            <a:pPr marL="0" indent="0">
              <a:buNone/>
            </a:pPr>
            <a:endParaRPr lang="es-AR" sz="4000" dirty="0"/>
          </a:p>
          <a:p>
            <a:pPr marL="0" indent="0">
              <a:buNone/>
            </a:pPr>
            <a:r>
              <a:rPr lang="es-AR" sz="4000" dirty="0"/>
              <a:t>. Se define Arquitectura, componentes, interfaces y algoritmos necesarios.</a:t>
            </a:r>
          </a:p>
          <a:p>
            <a:pPr marL="0" indent="0">
              <a:buNone/>
            </a:pPr>
            <a:endParaRPr lang="es-AR" sz="4000" dirty="0"/>
          </a:p>
          <a:p>
            <a:pPr marL="0" indent="0">
              <a:buNone/>
            </a:pPr>
            <a:r>
              <a:rPr lang="es-AR" sz="4000" dirty="0"/>
              <a:t>. Diseño claro y escalable</a:t>
            </a:r>
          </a:p>
        </p:txBody>
      </p:sp>
    </p:spTree>
    <p:extLst>
      <p:ext uri="{BB962C8B-B14F-4D97-AF65-F5344CB8AC3E}">
        <p14:creationId xmlns:p14="http://schemas.microsoft.com/office/powerpoint/2010/main" val="143399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50339-F45D-5E5D-6623-36A29484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Fase de 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D5C9F8-1201-E293-6E06-8418A2D6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z="4000" dirty="0"/>
              <a:t>Integrar todos los elementos básicos</a:t>
            </a:r>
          </a:p>
          <a:p>
            <a:endParaRPr lang="es-AR" sz="4000" dirty="0"/>
          </a:p>
          <a:p>
            <a:r>
              <a:rPr lang="es-AR" sz="4000" dirty="0"/>
              <a:t>Los programadores traducen el diseño al codigo</a:t>
            </a:r>
          </a:p>
          <a:p>
            <a:endParaRPr lang="es-AR" sz="4000" dirty="0"/>
          </a:p>
          <a:p>
            <a:r>
              <a:rPr lang="es-AR" sz="4000" dirty="0"/>
              <a:t>Buenas prácticas en la programación, es importante</a:t>
            </a:r>
          </a:p>
        </p:txBody>
      </p:sp>
    </p:spTree>
    <p:extLst>
      <p:ext uri="{BB962C8B-B14F-4D97-AF65-F5344CB8AC3E}">
        <p14:creationId xmlns:p14="http://schemas.microsoft.com/office/powerpoint/2010/main" val="341351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40066-2BF8-8106-16BD-2FBF2D30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Fase de Verificación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87FEF2-2BF0-8F24-A7DF-4A74042C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4000" dirty="0"/>
              <a:t>A través de las pruebas se comprueba que el sistema cumple con los objetivos</a:t>
            </a:r>
          </a:p>
          <a:p>
            <a:endParaRPr lang="es-AR" sz="4000" dirty="0"/>
          </a:p>
          <a:p>
            <a:r>
              <a:rPr lang="es-AR" sz="4000" dirty="0"/>
              <a:t>Los errores detectados se corrigen antes de avanzar</a:t>
            </a:r>
          </a:p>
        </p:txBody>
      </p:sp>
    </p:spTree>
    <p:extLst>
      <p:ext uri="{BB962C8B-B14F-4D97-AF65-F5344CB8AC3E}">
        <p14:creationId xmlns:p14="http://schemas.microsoft.com/office/powerpoint/2010/main" val="20401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C0EE3-1532-03B5-D56B-FFCF062E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Fase de Explotación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899B6-7037-1FAF-AC25-F171E84EB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4000" dirty="0"/>
              <a:t>Se termina el Software y se presenta al cliente </a:t>
            </a:r>
          </a:p>
          <a:p>
            <a:endParaRPr lang="es-AR" sz="4000" dirty="0"/>
          </a:p>
          <a:p>
            <a:r>
              <a:rPr lang="es-AR" sz="4000" dirty="0"/>
              <a:t>Durante el uso del Software, completo y funcional, se hacen actualizaciones, correcciones de errores y/o mejoras continuas.</a:t>
            </a:r>
          </a:p>
        </p:txBody>
      </p:sp>
    </p:spTree>
    <p:extLst>
      <p:ext uri="{BB962C8B-B14F-4D97-AF65-F5344CB8AC3E}">
        <p14:creationId xmlns:p14="http://schemas.microsoft.com/office/powerpoint/2010/main" val="90043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0B426-8059-4D0B-33D5-36B58853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s-AR" dirty="0"/>
              <a:t>División de tiempo en el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CBEBEB-D3F8-8F2E-7A63-66DE66AC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AR" sz="4000" dirty="0"/>
          </a:p>
          <a:p>
            <a:endParaRPr lang="es-AR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CE4644-86AF-7D4A-7C46-7F537375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5" y="1257090"/>
            <a:ext cx="10515601" cy="53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88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193</Words>
  <Application>Microsoft Office PowerPoint</Application>
  <PresentationFormat>Panorámica</PresentationFormat>
  <Paragraphs>37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Presentación de Parcial 1 de Ingeniería en Software 1</vt:lpstr>
      <vt:lpstr>Estructura de un proyecto:</vt:lpstr>
      <vt:lpstr>Fase de Definición:</vt:lpstr>
      <vt:lpstr>Fase de Análisis:</vt:lpstr>
      <vt:lpstr>Fase de Diseño</vt:lpstr>
      <vt:lpstr>Fase de Implementación</vt:lpstr>
      <vt:lpstr>Fase de Verificación</vt:lpstr>
      <vt:lpstr>Fase de Explotación </vt:lpstr>
      <vt:lpstr>División de tiempo en el desarrollo</vt:lpstr>
      <vt:lpstr>Equipos de Trabajo: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Parcial 1 de Ingeniería en Software 1</dc:title>
  <dc:creator>ignacio ayerbe</dc:creator>
  <cp:lastModifiedBy>ignacio ayerbe</cp:lastModifiedBy>
  <cp:revision>1</cp:revision>
  <dcterms:created xsi:type="dcterms:W3CDTF">2024-04-13T00:17:33Z</dcterms:created>
  <dcterms:modified xsi:type="dcterms:W3CDTF">2024-04-13T18:30:01Z</dcterms:modified>
</cp:coreProperties>
</file>