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9166A-69F4-42AE-BBA6-9CFF02010338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F7B83-C811-44B6-8CAE-522E814E5E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0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F7B83-C811-44B6-8CAE-522E814E5EC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29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67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4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106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7062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585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84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372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549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13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82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56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71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9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95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50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4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C8B59-5C47-44B6-8DFA-34544DE6D6A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18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7C8B59-5C47-44B6-8DFA-34544DE6D6A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45CF-6543-47C4-8B29-62655E730A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356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44824" y="1733007"/>
            <a:ext cx="7271658" cy="2934788"/>
          </a:xfrm>
        </p:spPr>
        <p:txBody>
          <a:bodyPr anchor="ctr"/>
          <a:lstStyle/>
          <a:p>
            <a:pPr algn="ctr"/>
            <a:r>
              <a:rPr lang="ru-RU" sz="4400" dirty="0"/>
              <a:t>Приложения, сделанные на практике</a:t>
            </a:r>
            <a:endParaRPr lang="ru-RU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874900" y="5216434"/>
            <a:ext cx="5352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Консольная утилита и 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Web-</a:t>
            </a:r>
            <a:r>
              <a:rPr lang="ru-RU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приложение</a:t>
            </a:r>
            <a:endParaRPr lang="ru-RU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24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017"/>
          </a:xfrm>
        </p:spPr>
        <p:txBody>
          <a:bodyPr/>
          <a:lstStyle/>
          <a:p>
            <a:r>
              <a:rPr lang="en-US" sz="3600" dirty="0" err="1"/>
              <a:t>Realisation.cs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46110" y="1197735"/>
            <a:ext cx="81887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Метод</a:t>
            </a:r>
            <a:r>
              <a:rPr lang="ru-RU" sz="3000" dirty="0"/>
              <a:t> 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void Wait(double _</a:t>
            </a:r>
            <a:r>
              <a:rPr lang="en-US" sz="3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millesec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endParaRPr lang="ru-RU" sz="3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110" y="3087085"/>
            <a:ext cx="8963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Данный метод получает интервал времени в миллисекундах. Если существует интервал между запросами, то соответствующий поток выводит  сообщение и ждет заданное время. Данный метод ничего не возвращает.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3806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017"/>
          </a:xfrm>
        </p:spPr>
        <p:txBody>
          <a:bodyPr/>
          <a:lstStyle/>
          <a:p>
            <a:r>
              <a:rPr lang="en-US" sz="3600" dirty="0" err="1"/>
              <a:t>Realisation.cs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46110" y="1197735"/>
            <a:ext cx="81887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Метод</a:t>
            </a:r>
            <a:r>
              <a:rPr lang="ru-RU" sz="3000" dirty="0"/>
              <a:t> 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void </a:t>
            </a:r>
            <a:r>
              <a:rPr lang="en-US" sz="3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TryRequest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(Info _file)</a:t>
            </a:r>
            <a:endParaRPr lang="ru-RU" sz="3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110" y="2240924"/>
            <a:ext cx="8963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Получает экземпляр класса и выполняет запрос на  данный </a:t>
            </a:r>
            <a:r>
              <a:rPr lang="en-US" sz="2400" dirty="0" smtClean="0"/>
              <a:t>URI. </a:t>
            </a:r>
            <a:r>
              <a:rPr lang="ru-RU" sz="2400" dirty="0" smtClean="0"/>
              <a:t>Данный метод ничего не возвращает.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6013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017"/>
          </a:xfrm>
        </p:spPr>
        <p:txBody>
          <a:bodyPr/>
          <a:lstStyle/>
          <a:p>
            <a:r>
              <a:rPr lang="en-US" sz="3600" dirty="0" err="1"/>
              <a:t>Realisation.cs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46110" y="1197735"/>
            <a:ext cx="95078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Метод</a:t>
            </a:r>
            <a:r>
              <a:rPr lang="ru-RU" sz="3000" dirty="0"/>
              <a:t> 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en-US" sz="3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DateTime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GetTime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(Match _match)</a:t>
            </a:r>
            <a:endParaRPr lang="ru-RU" sz="3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110" y="3237210"/>
            <a:ext cx="8963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Получает результат совпадения  регулярного выражения. Переводит строку в формат времени.  Данный метод возвращает</a:t>
            </a:r>
            <a:r>
              <a:rPr lang="en-US" sz="2400" dirty="0" smtClean="0"/>
              <a:t>  </a:t>
            </a:r>
            <a:r>
              <a:rPr lang="ru-RU" sz="2400" dirty="0" smtClean="0"/>
              <a:t>дату с точностью до секунды.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7782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8733"/>
          </a:xfrm>
        </p:spPr>
        <p:txBody>
          <a:bodyPr/>
          <a:lstStyle/>
          <a:p>
            <a:r>
              <a:rPr lang="en-US" sz="3600" dirty="0" err="1" smtClean="0"/>
              <a:t>Program.cs</a:t>
            </a:r>
            <a:endParaRPr lang="ru-RU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46111" y="1706881"/>
            <a:ext cx="109172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Основной класс, который имеет три метода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“Main”</a:t>
            </a:r>
            <a:r>
              <a:rPr lang="ru-RU" sz="2000" dirty="0" smtClean="0"/>
              <a:t> – точка входа в программу. </a:t>
            </a:r>
            <a:r>
              <a:rPr lang="ru-RU" sz="2000" dirty="0"/>
              <a:t>И</a:t>
            </a:r>
            <a:r>
              <a:rPr lang="ru-RU" sz="2000" dirty="0" smtClean="0"/>
              <a:t>спользует класс </a:t>
            </a:r>
            <a:r>
              <a:rPr lang="en-US" sz="2000" dirty="0" smtClean="0"/>
              <a:t>“Info”</a:t>
            </a:r>
            <a:r>
              <a:rPr lang="ru-RU" sz="2000" dirty="0"/>
              <a:t> </a:t>
            </a:r>
            <a:r>
              <a:rPr lang="ru-RU" sz="2000" dirty="0" smtClean="0"/>
              <a:t>и считывает полностью файл, запускает методы </a:t>
            </a:r>
            <a:r>
              <a:rPr lang="en-US" sz="2000" dirty="0" smtClean="0"/>
              <a:t>“</a:t>
            </a:r>
            <a:r>
              <a:rPr lang="en-US" sz="2000" dirty="0" err="1"/>
              <a:t>CreateURI</a:t>
            </a:r>
            <a:r>
              <a:rPr lang="en-US" sz="2000" dirty="0" smtClean="0"/>
              <a:t>” </a:t>
            </a:r>
            <a:r>
              <a:rPr lang="ru-RU" sz="2000" dirty="0" smtClean="0"/>
              <a:t>и </a:t>
            </a:r>
            <a:r>
              <a:rPr lang="en-US" sz="2000" dirty="0" smtClean="0"/>
              <a:t>“</a:t>
            </a:r>
            <a:r>
              <a:rPr lang="en-US" sz="2000" dirty="0" err="1" smtClean="0"/>
              <a:t>CreateAmount</a:t>
            </a:r>
            <a:r>
              <a:rPr lang="en-US" sz="2000" dirty="0" smtClean="0"/>
              <a:t>”. </a:t>
            </a:r>
            <a:r>
              <a:rPr lang="ru-RU" sz="2000" dirty="0" smtClean="0"/>
              <a:t>Создает потоки, используя метод </a:t>
            </a:r>
            <a:r>
              <a:rPr lang="en-US" sz="2000" dirty="0" smtClean="0"/>
              <a:t>“</a:t>
            </a:r>
            <a:r>
              <a:rPr lang="en-US" sz="2000" dirty="0" err="1" smtClean="0"/>
              <a:t>CreateThreads</a:t>
            </a:r>
            <a:r>
              <a:rPr lang="en-US" sz="2000" dirty="0" smtClean="0"/>
              <a:t>” </a:t>
            </a:r>
            <a:r>
              <a:rPr lang="ru-RU" sz="2000" dirty="0" smtClean="0"/>
              <a:t>класса </a:t>
            </a:r>
            <a:r>
              <a:rPr lang="en-US" sz="2000" dirty="0" smtClean="0"/>
              <a:t>“</a:t>
            </a:r>
            <a:r>
              <a:rPr lang="en-US" sz="2000" dirty="0" err="1" smtClean="0"/>
              <a:t>Realisation</a:t>
            </a:r>
            <a:r>
              <a:rPr lang="en-US" sz="2000" dirty="0" smtClean="0"/>
              <a:t>”</a:t>
            </a:r>
            <a:r>
              <a:rPr lang="ru-RU" sz="20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“</a:t>
            </a:r>
            <a:r>
              <a:rPr lang="en-US" sz="2000" dirty="0" err="1"/>
              <a:t>CreateURI</a:t>
            </a:r>
            <a:r>
              <a:rPr lang="en-US" sz="2000" dirty="0" smtClean="0"/>
              <a:t>” – </a:t>
            </a:r>
            <a:r>
              <a:rPr lang="ru-RU" sz="2000" dirty="0" smtClean="0"/>
              <a:t>пользователь вводит </a:t>
            </a:r>
            <a:r>
              <a:rPr lang="en-US" sz="2000" dirty="0" smtClean="0"/>
              <a:t>URI</a:t>
            </a:r>
            <a:r>
              <a:rPr lang="ru-RU" sz="2000" dirty="0" smtClean="0"/>
              <a:t>. Метод проверяет правильность ввода, если правильно, то возвращает строку.</a:t>
            </a: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“</a:t>
            </a:r>
            <a:r>
              <a:rPr lang="en-US" sz="2000" dirty="0" err="1"/>
              <a:t>CreateAmount</a:t>
            </a:r>
            <a:r>
              <a:rPr lang="en-US" sz="2000" dirty="0" smtClean="0"/>
              <a:t>” - </a:t>
            </a:r>
            <a:r>
              <a:rPr lang="ru-RU" sz="2000" dirty="0" smtClean="0"/>
              <a:t> пользователь вводит количество запросов. Метод проверяет правильно ввода, , если правильно, то возвращает неотрицательное число.</a:t>
            </a:r>
            <a:endParaRPr lang="en-US" sz="20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835" y="4696856"/>
            <a:ext cx="318179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6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0688"/>
          </a:xfrm>
        </p:spPr>
        <p:txBody>
          <a:bodyPr/>
          <a:lstStyle/>
          <a:p>
            <a:r>
              <a:rPr lang="ru-RU" sz="3600" dirty="0" smtClean="0"/>
              <a:t>Работа приложения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71154" y="1567543"/>
            <a:ext cx="686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Вводим </a:t>
            </a:r>
            <a:r>
              <a:rPr lang="en-US" dirty="0" smtClean="0"/>
              <a:t>IP</a:t>
            </a:r>
            <a:r>
              <a:rPr lang="ru-RU" dirty="0" smtClean="0"/>
              <a:t>, который существует в </a:t>
            </a:r>
            <a:r>
              <a:rPr lang="en-US" dirty="0" smtClean="0"/>
              <a:t>log-</a:t>
            </a:r>
            <a:r>
              <a:rPr lang="ru-RU" dirty="0" smtClean="0"/>
              <a:t>файле.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Вводим количество запросов.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Ожидаем выполнение запросов.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54" y="3517652"/>
            <a:ext cx="9211961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0356"/>
          </a:xfrm>
        </p:spPr>
        <p:txBody>
          <a:bodyPr/>
          <a:lstStyle/>
          <a:p>
            <a:r>
              <a:rPr lang="ru-RU" sz="3600" dirty="0" smtClean="0">
                <a:solidFill>
                  <a:schemeClr val="tx1"/>
                </a:solidFill>
              </a:rPr>
              <a:t>Задача </a:t>
            </a:r>
            <a:r>
              <a:rPr lang="en-US" sz="3600" dirty="0" smtClean="0">
                <a:solidFill>
                  <a:schemeClr val="tx1"/>
                </a:solidFill>
              </a:rPr>
              <a:t>Web-</a:t>
            </a:r>
            <a:r>
              <a:rPr lang="ru-RU" sz="3600" dirty="0" smtClean="0">
                <a:solidFill>
                  <a:schemeClr val="tx1"/>
                </a:solidFill>
              </a:rPr>
              <a:t>приложения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111" y="2299063"/>
            <a:ext cx="7829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Создать проект, который умеет выводить данные из базы данных(БД) и добавлять новый записи.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727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443" y="461426"/>
            <a:ext cx="9404723" cy="1027740"/>
          </a:xfrm>
        </p:spPr>
        <p:txBody>
          <a:bodyPr/>
          <a:lstStyle/>
          <a:p>
            <a:r>
              <a:rPr lang="ru-RU" sz="4400" dirty="0" smtClean="0"/>
              <a:t>Структура приложения: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90330" y="1375953"/>
            <a:ext cx="96142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buFont typeface="Arial" panose="020B0604020202020204" pitchFamily="34" charset="0"/>
              <a:buChar char="•"/>
            </a:pPr>
            <a:r>
              <a:rPr lang="ru-RU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Connected</a:t>
            </a:r>
            <a:r>
              <a:rPr lang="ru-RU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Services</a:t>
            </a:r>
            <a:r>
              <a:rPr lang="ru-RU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600" dirty="0" smtClean="0"/>
              <a:t>– подключенные </a:t>
            </a:r>
            <a:r>
              <a:rPr lang="ru-RU" sz="1600" dirty="0"/>
              <a:t>сервисы из </a:t>
            </a:r>
            <a:r>
              <a:rPr lang="ru-RU" sz="1600" dirty="0" err="1" smtClean="0"/>
              <a:t>Azure</a:t>
            </a:r>
            <a:r>
              <a:rPr lang="en-US" sz="1600" dirty="0" smtClean="0"/>
              <a:t>;</a:t>
            </a:r>
            <a:endParaRPr lang="ru-RU" sz="1600" dirty="0" smtClean="0"/>
          </a:p>
          <a:p>
            <a:pPr indent="360000"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US" sz="1600" b="1" dirty="0"/>
              <a:t> </a:t>
            </a:r>
            <a:r>
              <a:rPr lang="en-US" sz="1600" dirty="0"/>
              <a:t>– </a:t>
            </a:r>
            <a:r>
              <a:rPr lang="ru-RU" sz="1600" dirty="0"/>
              <a:t>узел, который содержит некоторые настройки проекта. В частности, в файле </a:t>
            </a:r>
            <a:r>
              <a:rPr lang="en-US" sz="1600" dirty="0" err="1"/>
              <a:t>launchSettings.json</a:t>
            </a:r>
            <a:r>
              <a:rPr lang="en-US" sz="1600" dirty="0"/>
              <a:t> </a:t>
            </a:r>
            <a:r>
              <a:rPr lang="ru-RU" sz="1600" dirty="0"/>
              <a:t>описаны настройки запуска проекта, например, адреса, по которым будет запускаться приложение</a:t>
            </a:r>
            <a:r>
              <a:rPr lang="en-US" sz="1600" dirty="0" smtClean="0"/>
              <a:t>;</a:t>
            </a:r>
          </a:p>
          <a:p>
            <a:pPr indent="3600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wwwroot</a:t>
            </a:r>
            <a:r>
              <a:rPr lang="en-US" sz="1600" dirty="0" smtClean="0"/>
              <a:t> - </a:t>
            </a:r>
            <a:r>
              <a:rPr lang="ru-RU" sz="1600" dirty="0"/>
              <a:t>этот узел (на жестком диске ему соответствует одноименная папка) предназначен для хранения статических файлов - изображений, скриптов </a:t>
            </a:r>
            <a:r>
              <a:rPr lang="ru-RU" sz="1600" dirty="0" err="1"/>
              <a:t>javascript</a:t>
            </a:r>
            <a:r>
              <a:rPr lang="ru-RU" sz="1600" dirty="0"/>
              <a:t>, файлов </a:t>
            </a:r>
            <a:r>
              <a:rPr lang="ru-RU" sz="1600" dirty="0" err="1"/>
              <a:t>css</a:t>
            </a:r>
            <a:r>
              <a:rPr lang="ru-RU" sz="1600" dirty="0"/>
              <a:t> и т.д., которые используются приложением. Цель добавления этой папки в проект по сравнению с другими версиями ASP.NET, состоит в разграничении доступа к статическим файлам, к которым разрешен доступ со стороны клиента и к которым доступ </a:t>
            </a:r>
            <a:r>
              <a:rPr lang="ru-RU" sz="1600" dirty="0" smtClean="0"/>
              <a:t>запрещен</a:t>
            </a:r>
            <a:r>
              <a:rPr lang="en-US" sz="1600" dirty="0" smtClean="0"/>
              <a:t>;</a:t>
            </a:r>
            <a:endParaRPr lang="ru-RU" sz="1600" dirty="0"/>
          </a:p>
          <a:p>
            <a:pPr indent="360000">
              <a:buFont typeface="Arial" panose="020B0604020202020204" pitchFamily="34" charset="0"/>
              <a:buChar char="•"/>
            </a:pPr>
            <a:r>
              <a:rPr lang="ru-RU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Dependencies</a:t>
            </a:r>
            <a:r>
              <a:rPr lang="ru-RU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(Зависимости) </a:t>
            </a:r>
            <a:r>
              <a:rPr lang="ru-RU" sz="1600" b="1" dirty="0" smtClean="0"/>
              <a:t>–</a:t>
            </a:r>
            <a:r>
              <a:rPr lang="ru-RU" sz="1600" dirty="0" smtClean="0"/>
              <a:t> все добавленные </a:t>
            </a:r>
            <a:r>
              <a:rPr lang="ru-RU" sz="1600" dirty="0"/>
              <a:t>в проект пакеты и </a:t>
            </a:r>
            <a:r>
              <a:rPr lang="ru-RU" sz="1600" dirty="0" smtClean="0"/>
              <a:t>библиотеки</a:t>
            </a:r>
            <a:r>
              <a:rPr lang="en-US" sz="1600" dirty="0" smtClean="0"/>
              <a:t>;</a:t>
            </a:r>
          </a:p>
          <a:p>
            <a:pPr indent="360000">
              <a:buFont typeface="Arial" panose="020B0604020202020204" pitchFamily="34" charset="0"/>
              <a:buChar char="•"/>
            </a:pPr>
            <a:r>
              <a:rPr lang="ru-RU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Models</a:t>
            </a:r>
            <a:r>
              <a:rPr lang="en-US" sz="1600" dirty="0"/>
              <a:t> </a:t>
            </a:r>
            <a:r>
              <a:rPr lang="en-US" sz="1600" dirty="0" smtClean="0"/>
              <a:t>– </a:t>
            </a:r>
            <a:r>
              <a:rPr lang="ru-RU" sz="1600" dirty="0" smtClean="0"/>
              <a:t>каталог </a:t>
            </a:r>
            <a:r>
              <a:rPr lang="ru-RU" sz="1600" dirty="0"/>
              <a:t>для хранения </a:t>
            </a:r>
            <a:r>
              <a:rPr lang="ru-RU" sz="1600" dirty="0" smtClean="0"/>
              <a:t>моделей</a:t>
            </a:r>
            <a:r>
              <a:rPr lang="en-US" sz="1600" dirty="0" smtClean="0"/>
              <a:t>;</a:t>
            </a:r>
            <a:endParaRPr lang="en-US" sz="1600" dirty="0"/>
          </a:p>
          <a:p>
            <a:pPr indent="3600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Pages</a:t>
            </a:r>
            <a:r>
              <a:rPr lang="en-US" sz="1600" dirty="0" smtClean="0"/>
              <a:t> – </a:t>
            </a:r>
            <a:r>
              <a:rPr lang="ru-RU" sz="1600" dirty="0" smtClean="0"/>
              <a:t>папка </a:t>
            </a:r>
            <a:r>
              <a:rPr lang="ru-RU" sz="1600" dirty="0"/>
              <a:t>содержит все страницы </a:t>
            </a:r>
            <a:r>
              <a:rPr lang="ru-RU" sz="1600" dirty="0" err="1"/>
              <a:t>Razor</a:t>
            </a:r>
            <a:r>
              <a:rPr lang="ru-RU" sz="1600" dirty="0"/>
              <a:t>, которые есть в проекте по умолчанию. Каждая страница </a:t>
            </a:r>
            <a:r>
              <a:rPr lang="ru-RU" sz="1600" dirty="0" err="1"/>
              <a:t>Razor</a:t>
            </a:r>
            <a:r>
              <a:rPr lang="ru-RU" sz="1600" dirty="0"/>
              <a:t> представляет файл с расширением </a:t>
            </a:r>
            <a:r>
              <a:rPr lang="ru-RU" sz="1600" i="1" dirty="0"/>
              <a:t>.</a:t>
            </a:r>
            <a:r>
              <a:rPr lang="ru-RU" sz="1600" i="1" dirty="0" err="1"/>
              <a:t>cshtml</a:t>
            </a:r>
            <a:r>
              <a:rPr lang="ru-RU" sz="1600" dirty="0"/>
              <a:t> и содержит смесь кода </a:t>
            </a:r>
            <a:r>
              <a:rPr lang="ru-RU" sz="1600" dirty="0" err="1"/>
              <a:t>html</a:t>
            </a:r>
            <a:r>
              <a:rPr lang="ru-RU" sz="1600" dirty="0"/>
              <a:t> и конструкций C#.</a:t>
            </a:r>
            <a:endParaRPr lang="en-US" sz="1600" dirty="0"/>
          </a:p>
          <a:p>
            <a:pPr indent="360000"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appsettings.json</a:t>
            </a:r>
            <a:r>
              <a:rPr lang="en-US" sz="1600" dirty="0"/>
              <a:t> </a:t>
            </a:r>
            <a:r>
              <a:rPr lang="en-US" sz="1600" dirty="0" smtClean="0"/>
              <a:t>– </a:t>
            </a:r>
            <a:r>
              <a:rPr lang="ru-RU" sz="1600" dirty="0" smtClean="0"/>
              <a:t>файл </a:t>
            </a:r>
            <a:r>
              <a:rPr lang="ru-RU" sz="1600" dirty="0"/>
              <a:t>конфигурации проекта в формате </a:t>
            </a:r>
            <a:r>
              <a:rPr lang="ru-RU" sz="1600" dirty="0" err="1" smtClean="0"/>
              <a:t>json</a:t>
            </a:r>
            <a:r>
              <a:rPr lang="en-US" sz="1600" dirty="0" smtClean="0"/>
              <a:t>;</a:t>
            </a:r>
            <a:endParaRPr lang="en-US" sz="1600" dirty="0"/>
          </a:p>
          <a:p>
            <a:pPr indent="360000"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Program.cs</a:t>
            </a:r>
            <a:r>
              <a:rPr lang="en-US" sz="1600" dirty="0"/>
              <a:t> </a:t>
            </a:r>
            <a:r>
              <a:rPr lang="en-US" sz="1600" dirty="0" smtClean="0"/>
              <a:t>– </a:t>
            </a:r>
            <a:r>
              <a:rPr lang="ru-RU" sz="1600" dirty="0"/>
              <a:t>файл, определяющий класс </a:t>
            </a:r>
            <a:r>
              <a:rPr lang="ru-RU" sz="1600" dirty="0" err="1"/>
              <a:t>Program</a:t>
            </a:r>
            <a:r>
              <a:rPr lang="ru-RU" sz="1600" dirty="0"/>
              <a:t>, который инициализирует и запускает хост с приложением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indent="360000">
              <a:buFont typeface="Arial" panose="020B0604020202020204" pitchFamily="34" charset="0"/>
              <a:buChar char="•"/>
            </a:pPr>
            <a:r>
              <a:rPr lang="ru-RU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Startup.cs</a:t>
            </a:r>
            <a:r>
              <a:rPr lang="en-US" sz="1600" dirty="0" smtClean="0"/>
              <a:t> – </a:t>
            </a:r>
            <a:r>
              <a:rPr lang="ru-RU" sz="1600" dirty="0"/>
              <a:t>файл, определяющий класс </a:t>
            </a:r>
            <a:r>
              <a:rPr lang="ru-RU" sz="1600" dirty="0" err="1"/>
              <a:t>Startup</a:t>
            </a:r>
            <a:r>
              <a:rPr lang="ru-RU" sz="1600" dirty="0"/>
              <a:t>, с которого начинается работа приложения. То есть это входная точка в приложение.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090" y="2883516"/>
            <a:ext cx="225774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316"/>
          </a:xfrm>
        </p:spPr>
        <p:txBody>
          <a:bodyPr/>
          <a:lstStyle/>
          <a:p>
            <a:r>
              <a:rPr lang="en-US" sz="3600" dirty="0" err="1"/>
              <a:t>ApplicationContext.cs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40229" y="1419497"/>
            <a:ext cx="7889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Данный класс нужен для работы с базой данных. Он имеет: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конструктор, создающий базу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Класс </a:t>
            </a:r>
            <a:r>
              <a:rPr lang="en-US" dirty="0" err="1" smtClean="0"/>
              <a:t>DbSet</a:t>
            </a:r>
            <a:r>
              <a:rPr lang="en-US" dirty="0" smtClean="0"/>
              <a:t>, </a:t>
            </a:r>
            <a:r>
              <a:rPr lang="ru-RU" dirty="0" smtClean="0"/>
              <a:t>работающий с базой данных. Это список который принимает модель </a:t>
            </a:r>
            <a:r>
              <a:rPr lang="en-US" dirty="0" smtClean="0"/>
              <a:t>Person</a:t>
            </a:r>
            <a:r>
              <a:rPr lang="ru-RU" dirty="0" smtClean="0"/>
              <a:t> на основе который будут создаваться объекты.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889" y="3634564"/>
            <a:ext cx="5487166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316"/>
          </a:xfrm>
        </p:spPr>
        <p:txBody>
          <a:bodyPr/>
          <a:lstStyle/>
          <a:p>
            <a:r>
              <a:rPr lang="en-US" sz="3600" dirty="0" err="1"/>
              <a:t>Person.cs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2263943"/>
            <a:ext cx="4213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dirty="0" smtClean="0"/>
              <a:t>Данный класс называется моделью. Он хранит в себе поля, которые заполняются пользователем. Каждое поле проверяется на некорректный ввод.</a:t>
            </a:r>
          </a:p>
          <a:p>
            <a:pPr indent="457200"/>
            <a:r>
              <a:rPr lang="ru-RU" dirty="0" smtClean="0"/>
              <a:t>Например, поле </a:t>
            </a:r>
            <a:r>
              <a:rPr lang="en-US" dirty="0" smtClean="0"/>
              <a:t>Name </a:t>
            </a:r>
            <a:r>
              <a:rPr lang="ru-RU" dirty="0" smtClean="0"/>
              <a:t>имеет проверку на длину, она должно быть в пределах от 3 до 15 символов.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309" y="1428206"/>
            <a:ext cx="6563641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0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316"/>
          </a:xfrm>
        </p:spPr>
        <p:txBody>
          <a:bodyPr/>
          <a:lstStyle/>
          <a:p>
            <a:r>
              <a:rPr lang="ru-RU" sz="3600" dirty="0" smtClean="0"/>
              <a:t>Папка </a:t>
            </a:r>
            <a:r>
              <a:rPr lang="en-US" sz="3600" dirty="0" smtClean="0"/>
              <a:t>Pages</a:t>
            </a:r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6110" y="1254034"/>
            <a:ext cx="10265729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 умолчанию в </a:t>
            </a:r>
            <a:r>
              <a:rPr lang="ru-RU" dirty="0" smtClean="0"/>
              <a:t>данной папке имеются </a:t>
            </a:r>
            <a:r>
              <a:rPr lang="ru-RU" dirty="0"/>
              <a:t>следующие файлы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dirty="0"/>
              <a:t>_</a:t>
            </a:r>
            <a:r>
              <a:rPr lang="ru-RU" dirty="0" err="1" smtClean="0"/>
              <a:t>Layout.cshtml</a:t>
            </a:r>
            <a:r>
              <a:rPr lang="ru-RU" dirty="0" smtClean="0"/>
              <a:t> – мастер-страница</a:t>
            </a:r>
            <a:r>
              <a:rPr lang="ru-RU" dirty="0"/>
              <a:t>, в которую вставляются страницы </a:t>
            </a:r>
            <a:r>
              <a:rPr lang="ru-RU" dirty="0" err="1" smtClean="0"/>
              <a:t>Razor</a:t>
            </a:r>
            <a:r>
              <a:rPr lang="en-US" dirty="0" smtClean="0"/>
              <a:t>;</a:t>
            </a:r>
          </a:p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_</a:t>
            </a:r>
            <a:r>
              <a:rPr lang="ru-RU" dirty="0" err="1" smtClean="0"/>
              <a:t>ViewStart.cshtml</a:t>
            </a:r>
            <a:r>
              <a:rPr lang="en-US" dirty="0" smtClean="0"/>
              <a:t> – </a:t>
            </a:r>
            <a:r>
              <a:rPr lang="ru-RU" dirty="0" smtClean="0"/>
              <a:t>задает мастер-страницу</a:t>
            </a:r>
            <a:r>
              <a:rPr lang="en-US" dirty="0" smtClean="0"/>
              <a:t>;</a:t>
            </a:r>
          </a:p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_</a:t>
            </a:r>
            <a:r>
              <a:rPr lang="ru-RU" dirty="0" err="1" smtClean="0"/>
              <a:t>ViewImports.cshtml</a:t>
            </a:r>
            <a:r>
              <a:rPr lang="en-US" dirty="0" smtClean="0"/>
              <a:t> – </a:t>
            </a:r>
            <a:r>
              <a:rPr lang="ru-RU" dirty="0" smtClean="0"/>
              <a:t>определяет </a:t>
            </a:r>
            <a:r>
              <a:rPr lang="ru-RU" dirty="0"/>
              <a:t>директивы </a:t>
            </a:r>
            <a:r>
              <a:rPr lang="ru-RU" dirty="0" err="1"/>
              <a:t>Razor</a:t>
            </a:r>
            <a:r>
              <a:rPr lang="ru-RU" dirty="0"/>
              <a:t>, которые добавляются на каждую страницу </a:t>
            </a:r>
            <a:r>
              <a:rPr lang="ru-RU" dirty="0" err="1" smtClean="0"/>
              <a:t>Razor</a:t>
            </a:r>
            <a:endParaRPr lang="en-US" dirty="0" smtClean="0"/>
          </a:p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_</a:t>
            </a:r>
            <a:r>
              <a:rPr lang="ru-RU" dirty="0" err="1" smtClean="0"/>
              <a:t>ValidationScriptsPartial.cshtml</a:t>
            </a:r>
            <a:r>
              <a:rPr lang="en-US" dirty="0" smtClean="0"/>
              <a:t> – </a:t>
            </a:r>
            <a:r>
              <a:rPr lang="ru-RU" dirty="0" smtClean="0"/>
              <a:t>частичное </a:t>
            </a:r>
            <a:r>
              <a:rPr lang="ru-RU" dirty="0"/>
              <a:t>представление, которое подключает </a:t>
            </a:r>
            <a:r>
              <a:rPr lang="ru-RU" dirty="0" err="1"/>
              <a:t>js</a:t>
            </a:r>
            <a:r>
              <a:rPr lang="ru-RU" dirty="0"/>
              <a:t>-скрипты </a:t>
            </a:r>
            <a:r>
              <a:rPr lang="ru-RU" dirty="0" err="1"/>
              <a:t>валидации</a:t>
            </a:r>
            <a:r>
              <a:rPr lang="ru-RU" dirty="0"/>
              <a:t> на стороне </a:t>
            </a:r>
            <a:r>
              <a:rPr lang="ru-RU" dirty="0" smtClean="0"/>
              <a:t>клиента</a:t>
            </a:r>
            <a:endParaRPr lang="en-US" dirty="0" smtClean="0"/>
          </a:p>
          <a:p>
            <a:pPr marL="285750" indent="-28575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About.cshtml</a:t>
            </a:r>
            <a:r>
              <a:rPr lang="en-US" dirty="0"/>
              <a:t>, </a:t>
            </a:r>
            <a:r>
              <a:rPr lang="en-US" dirty="0" err="1" smtClean="0"/>
              <a:t>Contact.cshtml</a:t>
            </a:r>
            <a:r>
              <a:rPr lang="en-US" dirty="0" smtClean="0"/>
              <a:t>, </a:t>
            </a:r>
            <a:r>
              <a:rPr lang="ru-RU" dirty="0" err="1"/>
              <a:t>Error.cshtml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ru-RU" dirty="0" err="1" smtClean="0"/>
              <a:t>Index.cshtml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Privacy.cshtml</a:t>
            </a:r>
            <a:r>
              <a:rPr lang="ru-RU" dirty="0"/>
              <a:t>: собственно страницы </a:t>
            </a:r>
            <a:r>
              <a:rPr lang="ru-RU" dirty="0" err="1"/>
              <a:t>Razor</a:t>
            </a:r>
            <a:r>
              <a:rPr lang="ru-RU" dirty="0"/>
              <a:t>, которые определяют визуальную часть страницы и логику обработки запроса</a:t>
            </a:r>
            <a:r>
              <a:rPr lang="ru-RU" dirty="0" smtClean="0"/>
              <a:t>.</a:t>
            </a:r>
          </a:p>
          <a:p>
            <a:pPr algn="just">
              <a:spcAft>
                <a:spcPts val="1800"/>
              </a:spcAft>
            </a:pPr>
            <a:r>
              <a:rPr lang="ru-RU" dirty="0" smtClean="0"/>
              <a:t>Так же в созданной папке </a:t>
            </a:r>
            <a:r>
              <a:rPr lang="en-US" dirty="0" smtClean="0"/>
              <a:t>People</a:t>
            </a:r>
            <a:r>
              <a:rPr lang="ru-RU" dirty="0" smtClean="0"/>
              <a:t> имеется страница </a:t>
            </a:r>
            <a:r>
              <a:rPr lang="en-US" dirty="0" err="1" smtClean="0"/>
              <a:t>Index.cshtml</a:t>
            </a:r>
            <a:r>
              <a:rPr lang="ru-RU" dirty="0" smtClean="0"/>
              <a:t>, данная страница создана для вывода, добавления и удаления пользователей в базу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1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819"/>
          </a:xfrm>
        </p:spPr>
        <p:txBody>
          <a:bodyPr/>
          <a:lstStyle/>
          <a:p>
            <a:r>
              <a:rPr lang="ru-RU" dirty="0" smtClean="0"/>
              <a:t>Задача </a:t>
            </a:r>
            <a:r>
              <a:rPr lang="ru-RU" dirty="0" smtClean="0"/>
              <a:t>консольной утилиты: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2859110"/>
            <a:ext cx="8615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Воспроизвести </a:t>
            </a:r>
            <a:r>
              <a:rPr lang="en-US" sz="2400" dirty="0" smtClean="0"/>
              <a:t>GET</a:t>
            </a:r>
            <a:r>
              <a:rPr lang="ru-RU" sz="2400" dirty="0" smtClean="0"/>
              <a:t> запросы на конкретный </a:t>
            </a:r>
            <a:r>
              <a:rPr lang="en-US" sz="2400" dirty="0" smtClean="0"/>
              <a:t>URI </a:t>
            </a:r>
            <a:r>
              <a:rPr lang="ru-RU" sz="2400" dirty="0" smtClean="0"/>
              <a:t>адрес, существующие </a:t>
            </a:r>
            <a:r>
              <a:rPr lang="ru-RU" sz="2400" dirty="0" smtClean="0"/>
              <a:t>в </a:t>
            </a:r>
            <a:r>
              <a:rPr lang="en-US" sz="2400" dirty="0" smtClean="0"/>
              <a:t>log-</a:t>
            </a:r>
            <a:r>
              <a:rPr lang="ru-RU" sz="2400" dirty="0" smtClean="0"/>
              <a:t>файле, определенное количество раз с точными интервалами </a:t>
            </a:r>
            <a:r>
              <a:rPr lang="ru-RU" sz="2400" dirty="0" smtClean="0"/>
              <a:t>времени, прописанными </a:t>
            </a:r>
            <a:r>
              <a:rPr lang="ru-RU" sz="2400" dirty="0" smtClean="0"/>
              <a:t>в том же файле.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924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316"/>
          </a:xfrm>
        </p:spPr>
        <p:txBody>
          <a:bodyPr/>
          <a:lstStyle/>
          <a:p>
            <a:r>
              <a:rPr lang="en-US" sz="3600" dirty="0" err="1"/>
              <a:t>Index.cshtml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6" y="2752130"/>
            <a:ext cx="9043391" cy="36519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6776" y="1541417"/>
            <a:ext cx="9043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ней данный </a:t>
            </a:r>
            <a:r>
              <a:rPr lang="en-US" dirty="0" smtClean="0"/>
              <a:t>html</a:t>
            </a:r>
            <a:r>
              <a:rPr lang="ru-RU" dirty="0" smtClean="0"/>
              <a:t> код, позволяющий создать таблицу и вывести данные из базы данных. Также в нем существует кнопка удаления, которая при нажатии отправляет метод «</a:t>
            </a:r>
            <a:r>
              <a:rPr lang="en-US" dirty="0" smtClean="0"/>
              <a:t>post</a:t>
            </a:r>
            <a:r>
              <a:rPr lang="ru-RU" dirty="0" smtClean="0"/>
              <a:t>»</a:t>
            </a:r>
            <a:r>
              <a:rPr lang="ru-RU" dirty="0"/>
              <a:t> </a:t>
            </a:r>
            <a:r>
              <a:rPr lang="ru-RU" dirty="0" smtClean="0"/>
              <a:t>на сервер.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2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1316"/>
          </a:xfrm>
        </p:spPr>
        <p:txBody>
          <a:bodyPr/>
          <a:lstStyle/>
          <a:p>
            <a:r>
              <a:rPr lang="en-US" sz="3600" dirty="0" err="1"/>
              <a:t>Index.cshtml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46111" y="3105828"/>
            <a:ext cx="4424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этом же файле находится форма для заполнения полей класса </a:t>
            </a:r>
            <a:r>
              <a:rPr lang="en-US" dirty="0" smtClean="0"/>
              <a:t>Person</a:t>
            </a:r>
            <a:r>
              <a:rPr lang="ru-RU" dirty="0" smtClean="0"/>
              <a:t> и кнопка добавления, отправляющая метод «</a:t>
            </a:r>
            <a:r>
              <a:rPr lang="en-US" dirty="0" smtClean="0"/>
              <a:t>post</a:t>
            </a:r>
            <a:r>
              <a:rPr lang="ru-RU" dirty="0" smtClean="0"/>
              <a:t>» на сервер и добавляется дынные в БД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2" y="1658199"/>
            <a:ext cx="5925377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9396"/>
          </a:xfrm>
        </p:spPr>
        <p:txBody>
          <a:bodyPr/>
          <a:lstStyle/>
          <a:p>
            <a:r>
              <a:rPr lang="en-US" sz="3600" dirty="0" err="1"/>
              <a:t>Index.cshtml.cs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603" y="2051584"/>
            <a:ext cx="4667901" cy="33818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6354" y="1907177"/>
            <a:ext cx="53644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36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В конструктор данного класса передается объект </a:t>
            </a:r>
            <a:r>
              <a:rPr lang="en-US" dirty="0" err="1" smtClean="0"/>
              <a:t>ApplicationContext.cs</a:t>
            </a:r>
            <a:r>
              <a:rPr lang="ru-RU" dirty="0" smtClean="0"/>
              <a:t> с базой данных.</a:t>
            </a:r>
          </a:p>
          <a:p>
            <a:pPr marL="144000" indent="-36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Метод </a:t>
            </a:r>
            <a:r>
              <a:rPr lang="en-US" dirty="0" err="1" smtClean="0"/>
              <a:t>OnGetAsync</a:t>
            </a:r>
            <a:r>
              <a:rPr lang="en-US" dirty="0" smtClean="0"/>
              <a:t> </a:t>
            </a:r>
            <a:r>
              <a:rPr lang="ru-RU" dirty="0" smtClean="0"/>
              <a:t>используется при </a:t>
            </a:r>
            <a:r>
              <a:rPr lang="en-US" dirty="0" smtClean="0"/>
              <a:t>get </a:t>
            </a:r>
            <a:r>
              <a:rPr lang="ru-RU" dirty="0" smtClean="0"/>
              <a:t>запросе и выводит на экран данные из БД.</a:t>
            </a:r>
          </a:p>
          <a:p>
            <a:pPr marL="144000" indent="-36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Метод </a:t>
            </a:r>
            <a:r>
              <a:rPr lang="en-US" dirty="0" err="1" smtClean="0"/>
              <a:t>OnPostAsync</a:t>
            </a:r>
            <a:r>
              <a:rPr lang="en-US" dirty="0" smtClean="0"/>
              <a:t> </a:t>
            </a:r>
            <a:r>
              <a:rPr lang="ru-RU" dirty="0" smtClean="0"/>
              <a:t>выполняется при отправке формы (при нажатия кнопки «добавить»), добавляются данные в БД и обновляется </a:t>
            </a:r>
            <a:r>
              <a:rPr lang="ru-RU" dirty="0"/>
              <a:t>страница</a:t>
            </a:r>
            <a:r>
              <a:rPr lang="ru-RU" dirty="0" smtClean="0"/>
              <a:t>.</a:t>
            </a:r>
          </a:p>
          <a:p>
            <a:pPr marL="144000" indent="-3600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Метод </a:t>
            </a:r>
            <a:r>
              <a:rPr lang="en-US" dirty="0" err="1" smtClean="0"/>
              <a:t>OnPostDeleteAsync</a:t>
            </a:r>
            <a:r>
              <a:rPr lang="ru-RU" dirty="0" smtClean="0"/>
              <a:t> инициализируется при нажатии кнопки «Удалить», удаляется выделенная строка данных из БД и обновляется страница.</a:t>
            </a:r>
          </a:p>
        </p:txBody>
      </p:sp>
    </p:spTree>
    <p:extLst>
      <p:ext uri="{BB962C8B-B14F-4D97-AF65-F5344CB8AC3E}">
        <p14:creationId xmlns:p14="http://schemas.microsoft.com/office/powerpoint/2010/main" val="286632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0688"/>
          </a:xfrm>
        </p:spPr>
        <p:txBody>
          <a:bodyPr/>
          <a:lstStyle/>
          <a:p>
            <a:r>
              <a:rPr lang="ru-RU" sz="3600" dirty="0" smtClean="0"/>
              <a:t>Работа приложения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123406"/>
            <a:ext cx="10814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Заполняем поля.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Нажимаем кнопку «Добавить».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Повторяем два предыдущих пункта.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349671"/>
            <a:ext cx="3819415" cy="226272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012" y="3349671"/>
            <a:ext cx="3205897" cy="22845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559" y="3349671"/>
            <a:ext cx="2726469" cy="221648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496353" y="5756476"/>
            <a:ext cx="1706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 smtClean="0">
                <a:solidFill>
                  <a:schemeClr val="tx1">
                    <a:lumMod val="65000"/>
                  </a:schemeClr>
                </a:solidFill>
              </a:rPr>
              <a:t>Шаг 3.</a:t>
            </a:r>
            <a:endParaRPr lang="ru-RU" sz="1400" i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9520" y="5756476"/>
            <a:ext cx="1706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 smtClean="0">
                <a:solidFill>
                  <a:schemeClr val="tx1">
                    <a:lumMod val="65000"/>
                  </a:schemeClr>
                </a:solidFill>
              </a:rPr>
              <a:t>Шаг 2.</a:t>
            </a:r>
            <a:endParaRPr lang="ru-RU" sz="1400" i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7064" y="5756476"/>
            <a:ext cx="1706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 smtClean="0">
                <a:solidFill>
                  <a:schemeClr val="tx1">
                    <a:lumMod val="65000"/>
                  </a:schemeClr>
                </a:solidFill>
              </a:rPr>
              <a:t>Шаг 1.</a:t>
            </a:r>
            <a:endParaRPr lang="ru-RU" sz="1400" i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0688"/>
          </a:xfrm>
        </p:spPr>
        <p:txBody>
          <a:bodyPr/>
          <a:lstStyle/>
          <a:p>
            <a:r>
              <a:rPr lang="ru-RU" sz="3600" dirty="0" smtClean="0"/>
              <a:t>Работа приложения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123406"/>
            <a:ext cx="1081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ru-RU" dirty="0"/>
              <a:t>Оставляем поля пустыми и нажимаем кнопку «Добавить».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ru-RU" dirty="0"/>
              <a:t>Удаляем строку данных.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41" y="2440425"/>
            <a:ext cx="3251488" cy="26192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044" y="2440425"/>
            <a:ext cx="3250800" cy="26650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88445" y="5242671"/>
            <a:ext cx="1706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 smtClean="0">
                <a:solidFill>
                  <a:schemeClr val="tx1">
                    <a:lumMod val="65000"/>
                  </a:schemeClr>
                </a:solidFill>
              </a:rPr>
              <a:t>Шаг 4.</a:t>
            </a:r>
            <a:endParaRPr lang="ru-RU" sz="1400" i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3004" y="5242671"/>
            <a:ext cx="1706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 smtClean="0">
                <a:solidFill>
                  <a:schemeClr val="tx1">
                    <a:lumMod val="65000"/>
                  </a:schemeClr>
                </a:solidFill>
              </a:rPr>
              <a:t>Шаг 5.</a:t>
            </a:r>
            <a:endParaRPr lang="ru-RU" sz="1400" i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2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402"/>
          </a:xfrm>
        </p:spPr>
        <p:txBody>
          <a:bodyPr/>
          <a:lstStyle/>
          <a:p>
            <a:r>
              <a:rPr lang="ru-RU" sz="4400" dirty="0" smtClean="0"/>
              <a:t>Структура</a:t>
            </a:r>
            <a:r>
              <a:rPr lang="ru-RU" dirty="0" smtClean="0"/>
              <a:t> проекта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6110" y="1341119"/>
            <a:ext cx="55805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FileStream.cs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Info.cs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Program.cs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Realisation.cs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log-</a:t>
            </a:r>
            <a:r>
              <a:rPr lang="ru-RU" sz="2800" dirty="0" smtClean="0"/>
              <a:t>файл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22" y="1941284"/>
            <a:ext cx="216247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899"/>
          </a:xfrm>
        </p:spPr>
        <p:txBody>
          <a:bodyPr/>
          <a:lstStyle/>
          <a:p>
            <a:r>
              <a:rPr lang="en-US" sz="3600" dirty="0" err="1"/>
              <a:t>FileStream.cs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959428"/>
            <a:ext cx="9657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Данный класс имеет один единственный метод, который возвращает путь файла с расширением </a:t>
            </a:r>
            <a:r>
              <a:rPr lang="en-US" sz="2400" dirty="0" smtClean="0"/>
              <a:t>“.log”</a:t>
            </a:r>
            <a:r>
              <a:rPr lang="ru-RU" sz="2400" dirty="0" smtClean="0"/>
              <a:t>. Например, путь к файлу </a:t>
            </a:r>
            <a:r>
              <a:rPr lang="en-US" sz="2400" dirty="0" smtClean="0"/>
              <a:t>“upstreams_test.log”</a:t>
            </a:r>
            <a:r>
              <a:rPr lang="ru-RU" sz="2400" dirty="0" smtClean="0"/>
              <a:t> лежит из директории самой программы и является </a:t>
            </a:r>
            <a:r>
              <a:rPr lang="en-US" sz="2400" dirty="0" smtClean="0"/>
              <a:t>“</a:t>
            </a:r>
            <a:r>
              <a:rPr lang="en-US" sz="2400" dirty="0"/>
              <a:t>../../../upstreams_test.log</a:t>
            </a:r>
            <a:r>
              <a:rPr lang="en-US" sz="2400" dirty="0" smtClean="0"/>
              <a:t>”.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16" y="4504545"/>
            <a:ext cx="444879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0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8733"/>
          </a:xfrm>
        </p:spPr>
        <p:txBody>
          <a:bodyPr/>
          <a:lstStyle/>
          <a:p>
            <a:r>
              <a:rPr lang="en-US" sz="3600" dirty="0" err="1"/>
              <a:t>Info.cs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706881"/>
            <a:ext cx="10249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Данный класс хранит разные типы данных и не имеет методов.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589" y="3365517"/>
            <a:ext cx="493463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4231"/>
          </a:xfrm>
        </p:spPr>
        <p:txBody>
          <a:bodyPr/>
          <a:lstStyle/>
          <a:p>
            <a:r>
              <a:rPr lang="en-US" sz="3600" dirty="0" err="1"/>
              <a:t>Realisation.cs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1942012"/>
            <a:ext cx="52077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В данном классе реализуются все вычисления данного приложения. Имеет одну статическую переменную </a:t>
            </a:r>
            <a:r>
              <a:rPr lang="en-US" sz="2400" dirty="0" smtClean="0"/>
              <a:t>“</a:t>
            </a:r>
            <a:r>
              <a:rPr lang="en-US" sz="2400" dirty="0"/>
              <a:t>_</a:t>
            </a:r>
            <a:r>
              <a:rPr lang="en-US" sz="2400" dirty="0" err="1"/>
              <a:t>waitHandler</a:t>
            </a:r>
            <a:r>
              <a:rPr lang="en-US" sz="2400" dirty="0" smtClean="0"/>
              <a:t>”</a:t>
            </a:r>
            <a:r>
              <a:rPr lang="ru-RU" sz="2400" dirty="0" smtClean="0"/>
              <a:t>, для синхронизации потоков, два публичных и четыре приватных класса.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266" y="2315753"/>
            <a:ext cx="5287113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017"/>
          </a:xfrm>
        </p:spPr>
        <p:txBody>
          <a:bodyPr/>
          <a:lstStyle/>
          <a:p>
            <a:r>
              <a:rPr lang="en-US" sz="3600" dirty="0" err="1"/>
              <a:t>Realisation.cs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0" y="1197735"/>
            <a:ext cx="81887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Метод</a:t>
            </a:r>
            <a:r>
              <a:rPr lang="ru-RU" sz="3000" dirty="0"/>
              <a:t> </a:t>
            </a:r>
            <a:r>
              <a:rPr lang="en-US" sz="3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public static void Count(object </a:t>
            </a:r>
            <a:r>
              <a:rPr lang="en-US" sz="3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obj</a:t>
            </a:r>
            <a:r>
              <a:rPr lang="en-US" sz="3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endParaRPr lang="ru-RU" sz="3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110" y="2227277"/>
            <a:ext cx="8963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Получает объект, который в дальнейшем преобразуется в класс </a:t>
            </a:r>
            <a:r>
              <a:rPr lang="en-US" sz="2400" dirty="0" smtClean="0"/>
              <a:t>“Info”</a:t>
            </a:r>
            <a:r>
              <a:rPr lang="ru-RU" sz="2400" dirty="0" smtClean="0"/>
              <a:t>. Останавливает другие потоки, запускает метод </a:t>
            </a:r>
            <a:r>
              <a:rPr lang="en-US" sz="2400" dirty="0" smtClean="0"/>
              <a:t>“</a:t>
            </a:r>
            <a:r>
              <a:rPr lang="en-US" sz="2400" dirty="0" err="1" smtClean="0"/>
              <a:t>GetRegex</a:t>
            </a:r>
            <a:r>
              <a:rPr lang="en-US" sz="2400" dirty="0" smtClean="0"/>
              <a:t>”</a:t>
            </a:r>
            <a:r>
              <a:rPr lang="ru-RU" sz="2400" dirty="0" smtClean="0"/>
              <a:t>, считает разницу во времени, инициализирует методы </a:t>
            </a:r>
            <a:r>
              <a:rPr lang="en-US" sz="2400" dirty="0" smtClean="0"/>
              <a:t>“Wait”</a:t>
            </a:r>
            <a:r>
              <a:rPr lang="ru-RU" sz="2400" dirty="0" smtClean="0"/>
              <a:t> и </a:t>
            </a:r>
            <a:r>
              <a:rPr lang="en-US" sz="2400" dirty="0" smtClean="0"/>
              <a:t>“</a:t>
            </a:r>
            <a:r>
              <a:rPr lang="en-US" sz="2400" dirty="0" err="1" smtClean="0"/>
              <a:t>TryRequest</a:t>
            </a:r>
            <a:r>
              <a:rPr lang="en-US" sz="2400" dirty="0" smtClean="0"/>
              <a:t>”</a:t>
            </a:r>
            <a:r>
              <a:rPr lang="ru-RU" sz="2400" dirty="0" smtClean="0"/>
              <a:t> и запускает потоки. Данный метод ничего не возвращает.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091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017"/>
          </a:xfrm>
        </p:spPr>
        <p:txBody>
          <a:bodyPr/>
          <a:lstStyle/>
          <a:p>
            <a:r>
              <a:rPr lang="en-US" sz="3600" dirty="0" err="1"/>
              <a:t>Realisation.cs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0" y="1197735"/>
            <a:ext cx="96852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Метод</a:t>
            </a:r>
            <a:r>
              <a:rPr lang="ru-RU" sz="3000" dirty="0"/>
              <a:t> 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public static List&lt;Thread&gt; </a:t>
            </a:r>
            <a:r>
              <a:rPr lang="en-US" sz="3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CreateThreads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()</a:t>
            </a:r>
            <a:endParaRPr lang="ru-RU" sz="3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110" y="2868722"/>
            <a:ext cx="8963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Создает потоки с параметром и возвращает список потоков.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78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5017"/>
          </a:xfrm>
        </p:spPr>
        <p:txBody>
          <a:bodyPr/>
          <a:lstStyle/>
          <a:p>
            <a:r>
              <a:rPr lang="en-US" sz="3600" dirty="0" err="1"/>
              <a:t>Realisation.cs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85611" y="1225261"/>
            <a:ext cx="9518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Метод</a:t>
            </a:r>
            <a:r>
              <a:rPr lang="ru-RU" sz="3000" dirty="0"/>
              <a:t> 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Info </a:t>
            </a:r>
            <a:r>
              <a:rPr lang="en-US" sz="3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GetRegex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(string _</a:t>
            </a:r>
            <a:r>
              <a:rPr lang="en-US" sz="3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fileString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, Info _file, string  _</a:t>
            </a:r>
            <a:r>
              <a:rPr lang="en-US" sz="3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userPath</a:t>
            </a:r>
            <a:r>
              <a:rPr lang="en-US" sz="3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endParaRPr lang="ru-RU" sz="3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111" y="2732243"/>
            <a:ext cx="8963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Получает две строки и экземпляр класса </a:t>
            </a:r>
            <a:r>
              <a:rPr lang="en-US" sz="2400" dirty="0" smtClean="0"/>
              <a:t>“Info”</a:t>
            </a:r>
            <a:r>
              <a:rPr lang="ru-RU" sz="2400" dirty="0" smtClean="0"/>
              <a:t>. Выбирает из файла время и запускает метод </a:t>
            </a:r>
            <a:r>
              <a:rPr lang="en-US" sz="2400" dirty="0" smtClean="0"/>
              <a:t>“</a:t>
            </a:r>
            <a:r>
              <a:rPr lang="en-US" sz="2400" dirty="0" err="1" smtClean="0"/>
              <a:t>GetTime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URI</a:t>
            </a:r>
            <a:r>
              <a:rPr lang="ru-RU" sz="2400" dirty="0" smtClean="0"/>
              <a:t> адрес, </a:t>
            </a:r>
            <a:r>
              <a:rPr lang="en-US" sz="2400" dirty="0" smtClean="0"/>
              <a:t>GET</a:t>
            </a:r>
            <a:r>
              <a:rPr lang="ru-RU" sz="2400" dirty="0" smtClean="0"/>
              <a:t> запрос и получает текущее время и интервал. Данный метод возвращает обновленный экземпляр класса.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040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1215</TotalTime>
  <Words>989</Words>
  <Application>Microsoft Office PowerPoint</Application>
  <PresentationFormat>Широкоэкранный</PresentationFormat>
  <Paragraphs>92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Ион</vt:lpstr>
      <vt:lpstr>Приложения, сделанные на практике</vt:lpstr>
      <vt:lpstr>Задача консольной утилиты:</vt:lpstr>
      <vt:lpstr>Структура проекта:</vt:lpstr>
      <vt:lpstr>FileStream.cs</vt:lpstr>
      <vt:lpstr>Info.cs</vt:lpstr>
      <vt:lpstr>Realisation.cs</vt:lpstr>
      <vt:lpstr>Realisation.cs</vt:lpstr>
      <vt:lpstr>Realisation.cs</vt:lpstr>
      <vt:lpstr>Realisation.cs</vt:lpstr>
      <vt:lpstr>Realisation.cs</vt:lpstr>
      <vt:lpstr>Realisation.cs</vt:lpstr>
      <vt:lpstr>Realisation.cs</vt:lpstr>
      <vt:lpstr>Program.cs</vt:lpstr>
      <vt:lpstr>Работа приложения</vt:lpstr>
      <vt:lpstr>Задача Web-приложения:</vt:lpstr>
      <vt:lpstr>Структура приложения:</vt:lpstr>
      <vt:lpstr>ApplicationContext.cs</vt:lpstr>
      <vt:lpstr>Person.cs</vt:lpstr>
      <vt:lpstr>Папка Pages</vt:lpstr>
      <vt:lpstr>Index.cshtml</vt:lpstr>
      <vt:lpstr>Index.cshtml</vt:lpstr>
      <vt:lpstr>Index.cshtml.cs</vt:lpstr>
      <vt:lpstr>Работа приложения</vt:lpstr>
      <vt:lpstr>Работа приложения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Отправка GET запросов по протоколу http(s)</dc:title>
  <dc:creator>Учетная запись Майкрософт</dc:creator>
  <cp:lastModifiedBy>Учетная запись Майкрософт</cp:lastModifiedBy>
  <cp:revision>30</cp:revision>
  <dcterms:created xsi:type="dcterms:W3CDTF">2020-08-26T10:42:30Z</dcterms:created>
  <dcterms:modified xsi:type="dcterms:W3CDTF">2020-09-01T19:04:54Z</dcterms:modified>
</cp:coreProperties>
</file>