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9166A-69F4-42AE-BBA6-9CFF02010338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F7B83-C811-44B6-8CAE-522E814E5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F7B83-C811-44B6-8CAE-522E814E5E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9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7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0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06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85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7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49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3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82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56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71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9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5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18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7C8B59-5C47-44B6-8DFA-34544DE6D6AB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56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98765" y="1158240"/>
            <a:ext cx="7271658" cy="4345577"/>
          </a:xfrm>
        </p:spPr>
        <p:txBody>
          <a:bodyPr anchor="ctr"/>
          <a:lstStyle/>
          <a:p>
            <a:pPr algn="ctr"/>
            <a:r>
              <a:rPr lang="ru-RU" sz="4400" dirty="0" smtClean="0"/>
              <a:t>Отправка </a:t>
            </a:r>
            <a:r>
              <a:rPr lang="en-US" sz="4400" dirty="0" smtClean="0"/>
              <a:t>GET </a:t>
            </a:r>
            <a:r>
              <a:rPr lang="ru-RU" sz="4400" dirty="0" smtClean="0"/>
              <a:t>запросов по протоколу </a:t>
            </a:r>
            <a:r>
              <a:rPr lang="en-US" sz="4400" dirty="0" smtClean="0"/>
              <a:t>http(s)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435727" y="5669280"/>
            <a:ext cx="5089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Приложение, сделанное на практике</a:t>
            </a:r>
            <a:endParaRPr lang="ru-RU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2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0" y="1197735"/>
            <a:ext cx="8188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void Wait(double _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millesec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0" y="3087085"/>
            <a:ext cx="8963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Данный метод получает интервал времени в миллисекундах. Если существует интервал между запросами, то соответствующий поток выводит  сообщение и ждет заданное время.</a:t>
            </a:r>
            <a:r>
              <a:rPr lang="ru-RU" sz="2400" dirty="0" smtClean="0"/>
              <a:t> Данный метод ничего не возвращает.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806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0" y="1197735"/>
            <a:ext cx="8188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void 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TryRequest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(Info _file)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0" y="2240924"/>
            <a:ext cx="896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Получает экземпляр класса и выполняет запрос на  данный </a:t>
            </a:r>
            <a:r>
              <a:rPr lang="en-US" sz="2400" dirty="0" smtClean="0"/>
              <a:t>URI. </a:t>
            </a:r>
            <a:r>
              <a:rPr lang="ru-RU" sz="2400" dirty="0" smtClean="0"/>
              <a:t>Данный метод ничего не возвращает.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013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0" y="1197735"/>
            <a:ext cx="9507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DateTime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GetTime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(Match _match)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0" y="3237210"/>
            <a:ext cx="8963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Получает результат совпадения  регулярного выражения. Переводит строку в формат времени.  Данный метод возвращает</a:t>
            </a:r>
            <a:r>
              <a:rPr lang="en-US" sz="2400" dirty="0" smtClean="0"/>
              <a:t>  </a:t>
            </a:r>
            <a:r>
              <a:rPr lang="ru-RU" sz="2400" dirty="0" smtClean="0"/>
              <a:t>дату с точностью до секунды.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782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733"/>
          </a:xfrm>
        </p:spPr>
        <p:txBody>
          <a:bodyPr/>
          <a:lstStyle/>
          <a:p>
            <a:r>
              <a:rPr lang="en-US" sz="3600" dirty="0" err="1" smtClean="0"/>
              <a:t>Program.cs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1" y="1706881"/>
            <a:ext cx="10917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Основной класс, который имеет три метода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“Main”</a:t>
            </a:r>
            <a:r>
              <a:rPr lang="ru-RU" sz="2000" dirty="0" smtClean="0"/>
              <a:t> – точка входа в программу. </a:t>
            </a:r>
            <a:r>
              <a:rPr lang="ru-RU" sz="2000" dirty="0"/>
              <a:t>И</a:t>
            </a:r>
            <a:r>
              <a:rPr lang="ru-RU" sz="2000" dirty="0" smtClean="0"/>
              <a:t>спользует класс </a:t>
            </a:r>
            <a:r>
              <a:rPr lang="en-US" sz="2000" dirty="0" smtClean="0"/>
              <a:t>“Info”</a:t>
            </a:r>
            <a:r>
              <a:rPr lang="ru-RU" sz="2000" dirty="0"/>
              <a:t> </a:t>
            </a:r>
            <a:r>
              <a:rPr lang="ru-RU" sz="2000" dirty="0" smtClean="0"/>
              <a:t>и считывает полностью файл, запускает методы </a:t>
            </a:r>
            <a:r>
              <a:rPr lang="en-US" sz="2000" dirty="0" smtClean="0"/>
              <a:t>“</a:t>
            </a:r>
            <a:r>
              <a:rPr lang="en-US" sz="2000" dirty="0" err="1"/>
              <a:t>CreateURI</a:t>
            </a:r>
            <a:r>
              <a:rPr lang="en-US" sz="2000" dirty="0" smtClean="0"/>
              <a:t>” </a:t>
            </a:r>
            <a:r>
              <a:rPr lang="ru-RU" sz="2000" dirty="0" smtClean="0"/>
              <a:t>и </a:t>
            </a:r>
            <a:r>
              <a:rPr lang="en-US" sz="2000" dirty="0" smtClean="0"/>
              <a:t>“</a:t>
            </a:r>
            <a:r>
              <a:rPr lang="en-US" sz="2000" dirty="0" err="1" smtClean="0"/>
              <a:t>CreateAmount</a:t>
            </a:r>
            <a:r>
              <a:rPr lang="en-US" sz="2000" dirty="0" smtClean="0"/>
              <a:t>”. </a:t>
            </a:r>
            <a:r>
              <a:rPr lang="ru-RU" sz="2000" dirty="0" smtClean="0"/>
              <a:t>Создает потоки, используя метод </a:t>
            </a:r>
            <a:r>
              <a:rPr lang="en-US" sz="2000" dirty="0" smtClean="0"/>
              <a:t>“</a:t>
            </a:r>
            <a:r>
              <a:rPr lang="en-US" sz="2000" dirty="0" err="1" smtClean="0"/>
              <a:t>CreateThreads</a:t>
            </a:r>
            <a:r>
              <a:rPr lang="en-US" sz="2000" dirty="0" smtClean="0"/>
              <a:t>” </a:t>
            </a:r>
            <a:r>
              <a:rPr lang="ru-RU" sz="2000" dirty="0" smtClean="0"/>
              <a:t>класса </a:t>
            </a:r>
            <a:r>
              <a:rPr lang="en-US" sz="2000" dirty="0" smtClean="0"/>
              <a:t>“</a:t>
            </a:r>
            <a:r>
              <a:rPr lang="en-US" sz="2000" dirty="0" err="1" smtClean="0"/>
              <a:t>Realisation</a:t>
            </a:r>
            <a:r>
              <a:rPr lang="en-US" sz="2000" dirty="0" smtClean="0"/>
              <a:t>”</a:t>
            </a:r>
            <a:r>
              <a:rPr lang="ru-RU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“</a:t>
            </a:r>
            <a:r>
              <a:rPr lang="en-US" sz="2000" dirty="0" err="1"/>
              <a:t>CreateURI</a:t>
            </a:r>
            <a:r>
              <a:rPr lang="en-US" sz="2000" dirty="0" smtClean="0"/>
              <a:t>” – </a:t>
            </a:r>
            <a:r>
              <a:rPr lang="ru-RU" sz="2000" dirty="0" smtClean="0"/>
              <a:t>пользователь вводит </a:t>
            </a:r>
            <a:r>
              <a:rPr lang="en-US" sz="2000" dirty="0" smtClean="0"/>
              <a:t>URI</a:t>
            </a:r>
            <a:r>
              <a:rPr lang="ru-RU" sz="2000" dirty="0" smtClean="0"/>
              <a:t>. Метод проверяет правильность ввода, если правильно, то возвращает строку.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“</a:t>
            </a:r>
            <a:r>
              <a:rPr lang="en-US" sz="2000" dirty="0" err="1"/>
              <a:t>CreateAmount</a:t>
            </a:r>
            <a:r>
              <a:rPr lang="en-US" sz="2000" dirty="0" smtClean="0"/>
              <a:t>” - </a:t>
            </a:r>
            <a:r>
              <a:rPr lang="ru-RU" sz="2000" dirty="0" smtClean="0"/>
              <a:t> пользователь вводит количество запросов. Метод проверяет правильно ввода, </a:t>
            </a:r>
            <a:r>
              <a:rPr lang="ru-RU" sz="2000" dirty="0" smtClean="0"/>
              <a:t>, если правильно, то возвращает неотрицательное число.</a:t>
            </a:r>
            <a:endParaRPr lang="en-US" sz="2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35" y="4696856"/>
            <a:ext cx="318179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r>
              <a:rPr lang="ru-RU" dirty="0" smtClean="0"/>
              <a:t>Задача приложения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2859110"/>
            <a:ext cx="8615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Воспроизвести </a:t>
            </a:r>
            <a:r>
              <a:rPr lang="en-US" sz="2400" dirty="0" smtClean="0"/>
              <a:t>GET</a:t>
            </a:r>
            <a:r>
              <a:rPr lang="ru-RU" sz="2400" dirty="0" smtClean="0"/>
              <a:t> запросы на конкретный </a:t>
            </a:r>
            <a:r>
              <a:rPr lang="en-US" sz="2400" dirty="0" smtClean="0"/>
              <a:t>URI </a:t>
            </a:r>
            <a:r>
              <a:rPr lang="ru-RU" sz="2400" dirty="0" smtClean="0"/>
              <a:t>адрес, который существует в </a:t>
            </a:r>
            <a:r>
              <a:rPr lang="en-US" sz="2400" dirty="0" smtClean="0"/>
              <a:t>log-</a:t>
            </a:r>
            <a:r>
              <a:rPr lang="ru-RU" sz="2400" dirty="0" smtClean="0"/>
              <a:t>файле, определенное количество раз с точными интервалами времени, которые прописаны в том же файле.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249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402"/>
          </a:xfrm>
        </p:spPr>
        <p:txBody>
          <a:bodyPr/>
          <a:lstStyle/>
          <a:p>
            <a:r>
              <a:rPr lang="ru-RU" sz="4400" dirty="0" smtClean="0"/>
              <a:t>Структура</a:t>
            </a:r>
            <a:r>
              <a:rPr lang="ru-RU" dirty="0" smtClean="0"/>
              <a:t>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6110" y="1341119"/>
            <a:ext cx="55805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FileStream.cs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Info.cs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Program.cs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Realisation.cs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log-</a:t>
            </a:r>
            <a:r>
              <a:rPr lang="ru-RU" sz="2800" dirty="0" smtClean="0"/>
              <a:t>файл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2" y="1941284"/>
            <a:ext cx="216247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899"/>
          </a:xfrm>
        </p:spPr>
        <p:txBody>
          <a:bodyPr/>
          <a:lstStyle/>
          <a:p>
            <a:r>
              <a:rPr lang="en-US" sz="3600" dirty="0" err="1"/>
              <a:t>FileStream.cs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59428"/>
            <a:ext cx="9657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Данный класс имеет один единственный метод, который возвращает путь файла с расширением </a:t>
            </a:r>
            <a:r>
              <a:rPr lang="en-US" sz="2400" dirty="0" smtClean="0"/>
              <a:t>“.log”</a:t>
            </a:r>
            <a:r>
              <a:rPr lang="ru-RU" sz="2400" dirty="0" smtClean="0"/>
              <a:t>. Например, путь к файлу </a:t>
            </a:r>
            <a:r>
              <a:rPr lang="en-US" sz="2400" dirty="0" smtClean="0"/>
              <a:t>“upstreams_test.log”</a:t>
            </a:r>
            <a:r>
              <a:rPr lang="ru-RU" sz="2400" dirty="0" smtClean="0"/>
              <a:t> лежит из директории самой программы и является </a:t>
            </a:r>
            <a:r>
              <a:rPr lang="en-US" sz="2400" dirty="0" smtClean="0"/>
              <a:t>“</a:t>
            </a:r>
            <a:r>
              <a:rPr lang="en-US" sz="2400" dirty="0"/>
              <a:t>../../../upstreams_test.log</a:t>
            </a:r>
            <a:r>
              <a:rPr lang="en-US" sz="2400" dirty="0" smtClean="0"/>
              <a:t>”.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16" y="4504545"/>
            <a:ext cx="444879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733"/>
          </a:xfrm>
        </p:spPr>
        <p:txBody>
          <a:bodyPr/>
          <a:lstStyle/>
          <a:p>
            <a:r>
              <a:rPr lang="en-US" sz="3600" dirty="0" err="1"/>
              <a:t>Info.cs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706881"/>
            <a:ext cx="1024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Данный класс хранит разные типы данных и не имеет методов.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89" y="3365517"/>
            <a:ext cx="493463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231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942012"/>
            <a:ext cx="5207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 данном классе реализуются все вычисления данного приложения. Имеет одну статическую переменную </a:t>
            </a:r>
            <a:r>
              <a:rPr lang="en-US" sz="2400" dirty="0" smtClean="0"/>
              <a:t>“</a:t>
            </a:r>
            <a:r>
              <a:rPr lang="en-US" sz="2400" dirty="0"/>
              <a:t>_</a:t>
            </a:r>
            <a:r>
              <a:rPr lang="en-US" sz="2400" dirty="0" err="1"/>
              <a:t>waitHandler</a:t>
            </a:r>
            <a:r>
              <a:rPr lang="en-US" sz="2400" dirty="0" smtClean="0"/>
              <a:t>”</a:t>
            </a:r>
            <a:r>
              <a:rPr lang="ru-RU" sz="2400" dirty="0" smtClean="0"/>
              <a:t>, для синхронизации потоков, два публичных и четыре приватных класса.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66" y="2315753"/>
            <a:ext cx="528711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0" y="1197735"/>
            <a:ext cx="8188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 static void Count(object </a:t>
            </a:r>
            <a:r>
              <a:rPr lang="en-US" sz="3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obj</a:t>
            </a:r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0" y="2227277"/>
            <a:ext cx="8963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Получает объект, который в дальнейшем преобразуется в класс </a:t>
            </a:r>
            <a:r>
              <a:rPr lang="en-US" sz="2400" dirty="0" smtClean="0"/>
              <a:t>“Info”</a:t>
            </a:r>
            <a:r>
              <a:rPr lang="ru-RU" sz="2400" dirty="0" smtClean="0"/>
              <a:t>. Останавливает другие потоки, запускает метод </a:t>
            </a:r>
            <a:r>
              <a:rPr lang="en-US" sz="2400" dirty="0" smtClean="0"/>
              <a:t>“</a:t>
            </a:r>
            <a:r>
              <a:rPr lang="en-US" sz="2400" dirty="0" err="1" smtClean="0"/>
              <a:t>GetRegex</a:t>
            </a:r>
            <a:r>
              <a:rPr lang="en-US" sz="2400" dirty="0" smtClean="0"/>
              <a:t>”</a:t>
            </a:r>
            <a:r>
              <a:rPr lang="ru-RU" sz="2400" dirty="0" smtClean="0"/>
              <a:t>, считает разницу во времени, инициализирует методы </a:t>
            </a:r>
            <a:r>
              <a:rPr lang="en-US" sz="2400" dirty="0" smtClean="0"/>
              <a:t>“Wait”</a:t>
            </a:r>
            <a:r>
              <a:rPr lang="ru-RU" sz="2400" dirty="0" smtClean="0"/>
              <a:t> и </a:t>
            </a:r>
            <a:r>
              <a:rPr lang="en-US" sz="2400" dirty="0" smtClean="0"/>
              <a:t>“</a:t>
            </a:r>
            <a:r>
              <a:rPr lang="en-US" sz="2400" dirty="0" err="1" smtClean="0"/>
              <a:t>TryRequest</a:t>
            </a:r>
            <a:r>
              <a:rPr lang="en-US" sz="2400" dirty="0" smtClean="0"/>
              <a:t>”</a:t>
            </a:r>
            <a:r>
              <a:rPr lang="ru-RU" sz="2400" dirty="0" smtClean="0"/>
              <a:t> и запускает потоки.</a:t>
            </a:r>
            <a:r>
              <a:rPr lang="ru-RU" sz="2400" dirty="0" smtClean="0"/>
              <a:t> Данный метод ничего не возвращает.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91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0" y="1197735"/>
            <a:ext cx="9685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public static List&lt;Thread&gt; 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CreateThreads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0" y="2868722"/>
            <a:ext cx="896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Создает потоки с параметром и возвращает список потоков.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78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85611" y="1225261"/>
            <a:ext cx="9518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Info 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GetRegex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(string _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fileString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Info _file, string  _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userPath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1" y="2732243"/>
            <a:ext cx="8963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Получает две строки и экземпляр класса </a:t>
            </a:r>
            <a:r>
              <a:rPr lang="en-US" sz="2400" dirty="0" smtClean="0"/>
              <a:t>“Info”</a:t>
            </a:r>
            <a:r>
              <a:rPr lang="ru-RU" sz="2400" dirty="0" smtClean="0"/>
              <a:t>. Выбирает из файла время и запускает метод </a:t>
            </a:r>
            <a:r>
              <a:rPr lang="en-US" sz="2400" dirty="0" smtClean="0"/>
              <a:t>“</a:t>
            </a:r>
            <a:r>
              <a:rPr lang="en-US" sz="2400" dirty="0" err="1" smtClean="0"/>
              <a:t>GetTime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URI</a:t>
            </a:r>
            <a:r>
              <a:rPr lang="ru-RU" sz="2400" dirty="0" smtClean="0"/>
              <a:t> адрес, </a:t>
            </a:r>
            <a:r>
              <a:rPr lang="en-US" sz="2400" dirty="0" smtClean="0"/>
              <a:t>GET</a:t>
            </a:r>
            <a:r>
              <a:rPr lang="ru-RU" sz="2400" dirty="0" smtClean="0"/>
              <a:t> запрос и получает текущее время и интервал. Данный метод возвращает обновленный экземпляр класса.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0408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589</TotalTime>
  <Words>442</Words>
  <Application>Microsoft Office PowerPoint</Application>
  <PresentationFormat>Широкоэкранный</PresentationFormat>
  <Paragraphs>40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Ион</vt:lpstr>
      <vt:lpstr>Отправка GET запросов по протоколу http(s)</vt:lpstr>
      <vt:lpstr>Задача приложения</vt:lpstr>
      <vt:lpstr>Структура проекта:</vt:lpstr>
      <vt:lpstr>FileStream.cs</vt:lpstr>
      <vt:lpstr>Info.cs</vt:lpstr>
      <vt:lpstr>Realisation.cs</vt:lpstr>
      <vt:lpstr>Realisation.cs</vt:lpstr>
      <vt:lpstr>Realisation.cs</vt:lpstr>
      <vt:lpstr>Realisation.cs</vt:lpstr>
      <vt:lpstr>Realisation.cs</vt:lpstr>
      <vt:lpstr>Realisation.cs</vt:lpstr>
      <vt:lpstr>Realisation.cs</vt:lpstr>
      <vt:lpstr>Program.cs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Отправка GET запросов по протоколу http(s)</dc:title>
  <dc:creator>Учетная запись Майкрософт</dc:creator>
  <cp:lastModifiedBy>Учетная запись Майкрософт</cp:lastModifiedBy>
  <cp:revision>14</cp:revision>
  <dcterms:created xsi:type="dcterms:W3CDTF">2020-08-26T10:42:30Z</dcterms:created>
  <dcterms:modified xsi:type="dcterms:W3CDTF">2020-08-26T20:31:42Z</dcterms:modified>
</cp:coreProperties>
</file>