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（ユーザー名）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現在のユーザー名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652"/>
              </p:ext>
            </p:extLst>
          </p:nvPr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新規追加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本名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657598" y="3581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5D3AE-4FED-41BF-A7FD-C9D17B903EF5}"/>
              </a:ext>
            </a:extLst>
          </p:cNvPr>
          <p:cNvSpPr txBox="1"/>
          <p:nvPr/>
        </p:nvSpPr>
        <p:spPr>
          <a:xfrm>
            <a:off x="4580928" y="3096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D9605D-477F-44C7-9F72-9D1BF0C1150B}"/>
              </a:ext>
            </a:extLst>
          </p:cNvPr>
          <p:cNvSpPr/>
          <p:nvPr/>
        </p:nvSpPr>
        <p:spPr>
          <a:xfrm>
            <a:off x="5600510" y="320648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予約情報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4866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予約情報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EF99F1F-BBB3-4D90-A0D0-CA4A555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8933"/>
              </p:ext>
            </p:extLst>
          </p:nvPr>
        </p:nvGraphicFramePr>
        <p:xfrm>
          <a:off x="2610153" y="4350734"/>
          <a:ext cx="799051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4">
                  <a:extLst>
                    <a:ext uri="{9D8B030D-6E8A-4147-A177-3AD203B41FA5}">
                      <a16:colId xmlns:a16="http://schemas.microsoft.com/office/drawing/2014/main" val="75991817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06018919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1752165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267677628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53987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592817649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34738726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175094340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5897330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875784531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09567334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64399998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2652791485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1027297223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330320771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86633989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4098545364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2905086481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97155303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3779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3FF762F8-DF1D-409C-BE53-47D6FA28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97577"/>
              </p:ext>
            </p:extLst>
          </p:nvPr>
        </p:nvGraphicFramePr>
        <p:xfrm>
          <a:off x="1702879" y="4352455"/>
          <a:ext cx="90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74">
                  <a:extLst>
                    <a:ext uri="{9D8B030D-6E8A-4147-A177-3AD203B41FA5}">
                      <a16:colId xmlns:a16="http://schemas.microsoft.com/office/drawing/2014/main" val="27807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64353"/>
                  </a:ext>
                </a:extLst>
              </a:tr>
            </a:tbl>
          </a:graphicData>
        </a:graphic>
      </p:graphicFrame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B30F98-F9FD-4BD4-B162-E9FE7C5287F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3558AC-336C-4566-B2C7-3237096AACF3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7EA3C7-46A2-40EF-B972-FBE5E1F78840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1EB2AA1-2F8C-4C1D-9ED6-3FC918967190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3A59244-FDDD-4984-AD87-0DE32DA5CF7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79E503-2577-48BA-A48B-C94765A0A879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C7F5D29-E891-4499-8AAF-CBF18416EC0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37C6E9-C469-41E5-A031-D66673C4D688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803E7C-00CA-4F01-91D4-247FF9136810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E279814-5571-44A8-A05E-649E3239DCEB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・アーカイブの見方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B5FCF0C-507B-4C85-946E-648EB650DEFA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28AA582-3428-409C-8C8C-3EF63B2091BF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2401009" y="39942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40B67E-1363-4C51-BE6F-B365A6B00BBF}"/>
              </a:ext>
            </a:extLst>
          </p:cNvPr>
          <p:cNvSpPr txBox="1"/>
          <p:nvPr/>
        </p:nvSpPr>
        <p:spPr>
          <a:xfrm>
            <a:off x="4883888" y="35177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　○○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00EE8C4-500F-4B4E-9787-C5FFB679782E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3BC906B-8191-47FC-AEB9-19CDCFC89834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1188</Words>
  <Application>Microsoft Office PowerPoint</Application>
  <PresentationFormat>ワイド画面</PresentationFormat>
  <Paragraphs>449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２-１．予約情報画面（月表示）</vt:lpstr>
      <vt:lpstr>２-２．予約情報画面（週表示）</vt:lpstr>
      <vt:lpstr>２-３．予約情報画面（簡易版）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７-１．変更画面（ユーザー名）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Kyosuke Osakabe</cp:lastModifiedBy>
  <cp:revision>60</cp:revision>
  <dcterms:created xsi:type="dcterms:W3CDTF">2022-01-20T04:19:14Z</dcterms:created>
  <dcterms:modified xsi:type="dcterms:W3CDTF">2022-01-24T07:25:03Z</dcterms:modified>
</cp:coreProperties>
</file>