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1" r:id="rId2"/>
    <p:sldId id="259" r:id="rId3"/>
    <p:sldId id="263" r:id="rId4"/>
    <p:sldId id="266" r:id="rId5"/>
    <p:sldId id="267" r:id="rId6"/>
    <p:sldId id="268" r:id="rId7"/>
    <p:sldId id="264" r:id="rId8"/>
    <p:sldId id="265" r:id="rId9"/>
    <p:sldId id="269" r:id="rId10"/>
    <p:sldId id="270" r:id="rId11"/>
    <p:sldId id="271" r:id="rId12"/>
    <p:sldId id="272" r:id="rId13"/>
    <p:sldId id="274" r:id="rId14"/>
    <p:sldId id="262" r:id="rId15"/>
    <p:sldId id="275" r:id="rId16"/>
    <p:sldId id="273" r:id="rId17"/>
    <p:sldId id="258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10" autoAdjust="0"/>
    <p:restoredTop sz="84054" autoAdjust="0"/>
  </p:normalViewPr>
  <p:slideViewPr>
    <p:cSldViewPr snapToGrid="0">
      <p:cViewPr>
        <p:scale>
          <a:sx n="66" d="100"/>
          <a:sy n="66" d="100"/>
        </p:scale>
        <p:origin x="968" y="-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0906F-9557-43BE-AAB0-699A7F217AAD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2070-C509-4786-BDF9-60479D2539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285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名前の不備でエラー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パスワードの不備でエラー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名前とパスワードの不一致でエラー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名前とパスワードの一致でメイン画面へ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管理者モードへの以降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214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デフォルトの情報が表示されるか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名前の縛りが正しいか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同じ名前はダメ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パスワードが正しいか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空欄でないか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068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現パスワードがあってるか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変更後のパスワードがパスの縛りを守っているか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空欄でないか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同じパスワードでないか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294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パスワードが要件を満たしているか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パスワードがあっているか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名前があっているか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空欄がないか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名前とパスワードが一致したときにログインができるか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合ってないときにログインボタン押しても反応しないか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585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登録者一覧の表がでる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新規追加、ログアウトボタン、削除ボタンがある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削除ボタン押すと本当に削除しますかの確認画面がでる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パスワードは隠さずそのまま表示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035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表に情報が表示されるか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新規追加で遷移するか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ログアウトできるか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削除おして確認画面がでるか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本当に削除できるか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いいえでキャンセルできるか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252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名前の不備でエラー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名前の不備でエラー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パスワードの不備でエラー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メールアドレスの不備でエラー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上記情報が既存の登録データと重複した場合にエラー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全項目が正しく入力されている場合に新規登録と確認メール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259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月と週が切り替えできるか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詳細版と簡潔版に切り替えできるか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文面クリックで詳細が表示されるか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その他ですべてを表示できるか</a:t>
            </a:r>
            <a:endParaRPr lang="en-US" altLang="ja-JP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ja-JP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予約への移行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名前の表示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アーカイブへの移行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施設詳細への移行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オンラインヘルプの表示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ログアウト</a:t>
            </a:r>
            <a:r>
              <a:rPr lang="en-US" altLang="ja-JP" b="0" i="0" dirty="0">
                <a:solidFill>
                  <a:srgbClr val="24292F"/>
                </a:solidFill>
                <a:effectLst/>
                <a:latin typeface="-apple-system"/>
              </a:rPr>
              <a:t>(</a:t>
            </a: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ログイン画面に移行</a:t>
            </a:r>
            <a:r>
              <a:rPr lang="en-US" altLang="ja-JP" b="0" i="0" dirty="0">
                <a:solidFill>
                  <a:srgbClr val="24292F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カレンダーの表示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月，週の切り替え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カレンダーの表示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予約状況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ja-JP" alt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012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960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矢印ボタンで月を移動できるか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履歴がちゃんと日付順で表示されるか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スクロールできるか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904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会議室名のリストが出るか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日付のところでカレンダーが表示されるか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押したら日付が表示されるか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時間のリストが出るか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利用者名と利用目的が空欄じゃないか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メアドがちゃんとしているか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登録ボタンを押して登録できるか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88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チェックを入れたとき追加で出現するか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終了日のリストが出現するか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繰り返しのやつが選択できる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登録したときちゃんと定期予約できるか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370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各タブにちゃんと遷移するか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メインの予約、ヘルプ、ログアウトなどの帯が機能するか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243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見出しクリックで各項目の説明が表示されるか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518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登録情報が正しいか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変更ボタンを押したら遷移するか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変更したら反映されるか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97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83BA0-0390-481B-B080-50B5F1F97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3C138FB-0896-4182-A2F6-B4A8365FC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6F4209-0B49-477B-AF46-9A7343B0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A38E8E-89E5-4025-971B-CE271EA3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B4F1D6-8BED-455B-AC86-EFF3BF671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6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5FB6A-F02A-4F6B-BDF4-B42EAC38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280032-D470-48E6-965C-39671BDA4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B47365-28E4-4544-883C-87375D36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54778A-A164-493F-A420-6DED78D3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9AC5B8-5672-4F21-A4AE-953B7806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99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63E397D-F242-4B63-A31F-85BC009B2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E8ED3A-9879-4D7B-A52B-EF4F5B675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6005B6-7CC6-4FC9-B0DA-033B72A1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1941D5-5D27-49DF-AAD9-84B5EE04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9E5122-287F-4329-AFBD-04A2A33E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8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C55B9-F3C0-4F3E-B5CE-6C8D9167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AA5885-019C-40E6-A1AB-D569A3F58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DF68FF-B0EE-46DC-B6D2-568AD032C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45D1A4-CF10-48F0-B954-D70DBFE7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7EE259-36DB-4360-AB7B-CA992BBA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95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B8F0E-D4F8-44AB-A03C-FEDAA22BA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9C2342-54AD-4096-B06E-DA320EB76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1D825E-E20F-4C2C-B469-DE9558B5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8D5DC1-197B-4407-8993-C234F203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E626E6-2242-41FE-91C2-867641DD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86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9FC4A0-0D6D-4A8F-94CC-2B339A7D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2D723E-A548-41D8-8D13-07B02A3A2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7F853E-A29D-4863-85CD-692508D07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066A24-DFE5-442C-ACAE-2DEE6E4F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E26F27-4889-4E0F-949C-576893E2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33BFD7-69FE-4E96-BFB8-AFD0A83D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09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E61B4-D8A4-4AE2-BCEC-D17283CCB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91B914-9EAC-4366-ACBE-5D57FC736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5F8539-C7AB-45F9-BF30-967FE787D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A314A3-1BC4-4446-A3CA-15EA7B0B5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636655E-BF77-442B-BCF2-E808AE4EB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D57ED5E-2C43-4FE2-977F-FEF30B94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1FD45C4-D826-421D-8CC3-6ED7F400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B01C20F-EA1B-4E63-BB9E-027FB272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24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E3D379-4CDE-403B-8B79-0FA83812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5CACD6-7F65-4E9F-BD88-966406A6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ACFC19-C837-42B5-9A60-81817A65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79A3DF9-42D1-4D7A-BD78-C472AC26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43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142986-52AB-4EAA-879B-943E7C1B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5633BB-35CF-402D-9F3F-5DF9EBDA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EA488A-80AB-42E0-AB89-2DA50796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1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AA1AF6-C5ED-49E0-A794-39A5158F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E44EE8-524B-4243-9A47-D04629F9B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5EFAEB-7FA3-471B-BD7A-F8EECFFAA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4F5A32-9879-429C-8CB8-C79FD9A3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49ED35-36EF-4EFD-A012-4A2FFFAE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88355A-4F52-4C6D-938A-398335FA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63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C57C99-6842-4FF0-8107-7D13B815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5EE29D3-38CE-480B-BBA0-FB1D116E9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9962FD-16A8-4B9F-8BFE-E7FE80766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03AEE1-3D74-4EFE-8790-E3026493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E4B023-DD88-415D-A166-363ECB22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D3C419-66DF-4A72-8E97-6703BE3B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12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74F3AB8-52F4-43EA-A474-1E915F96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A0D2CC-3DCB-4475-B576-27FA0F3F5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C45439-DE9E-4D2A-898C-50FC1472A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33E1-E80C-470E-AAC6-5C656C414284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D7044D-37A6-4A06-B690-3DEB62BD0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C36C14-D387-4CCB-8554-A87DB2E9C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47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１．ログイン画面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379C999-86D5-4E2F-AE5A-AA353600D5F4}"/>
              </a:ext>
            </a:extLst>
          </p:cNvPr>
          <p:cNvSpPr txBox="1"/>
          <p:nvPr/>
        </p:nvSpPr>
        <p:spPr>
          <a:xfrm>
            <a:off x="3158435" y="315422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メールアドレス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204B59-03E6-4162-80F6-A0C424A5C5D8}"/>
              </a:ext>
            </a:extLst>
          </p:cNvPr>
          <p:cNvSpPr txBox="1"/>
          <p:nvPr/>
        </p:nvSpPr>
        <p:spPr>
          <a:xfrm>
            <a:off x="3466212" y="413596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パスワード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25CC38-CC3E-4152-BB75-F887AEBBD785}"/>
              </a:ext>
            </a:extLst>
          </p:cNvPr>
          <p:cNvSpPr/>
          <p:nvPr/>
        </p:nvSpPr>
        <p:spPr>
          <a:xfrm>
            <a:off x="5409124" y="3242108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80DBCE4-08ED-4CE6-8B14-78E3B939D5D5}"/>
              </a:ext>
            </a:extLst>
          </p:cNvPr>
          <p:cNvSpPr/>
          <p:nvPr/>
        </p:nvSpPr>
        <p:spPr>
          <a:xfrm>
            <a:off x="5409124" y="4135966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31A44B-578E-46FE-9F6A-B4C94654A74C}"/>
              </a:ext>
            </a:extLst>
          </p:cNvPr>
          <p:cNvSpPr/>
          <p:nvPr/>
        </p:nvSpPr>
        <p:spPr>
          <a:xfrm>
            <a:off x="4628334" y="5114093"/>
            <a:ext cx="2522762" cy="3737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ログイン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795B70A-BC8F-4531-BB7B-EB0E0F5EE3B2}"/>
              </a:ext>
            </a:extLst>
          </p:cNvPr>
          <p:cNvSpPr/>
          <p:nvPr/>
        </p:nvSpPr>
        <p:spPr>
          <a:xfrm>
            <a:off x="8555292" y="5755591"/>
            <a:ext cx="2522762" cy="3737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管理者画面へ</a:t>
            </a:r>
            <a:endParaRPr kumimoji="1"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B19F23-D1B1-4D6A-80F7-93E71B8C8D62}"/>
              </a:ext>
            </a:extLst>
          </p:cNvPr>
          <p:cNvSpPr txBox="1"/>
          <p:nvPr/>
        </p:nvSpPr>
        <p:spPr>
          <a:xfrm>
            <a:off x="3809658" y="2205071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16F65D7-86B0-48B4-A0B1-17B6AB72B406}"/>
              </a:ext>
            </a:extLst>
          </p:cNvPr>
          <p:cNvSpPr txBox="1"/>
          <p:nvPr/>
        </p:nvSpPr>
        <p:spPr>
          <a:xfrm>
            <a:off x="5386827" y="5487876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956023-88FF-49ED-9F8A-FEB26F4357AA}"/>
              </a:ext>
            </a:extLst>
          </p:cNvPr>
          <p:cNvSpPr txBox="1"/>
          <p:nvPr/>
        </p:nvSpPr>
        <p:spPr>
          <a:xfrm>
            <a:off x="9364157" y="6064472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(8)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283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７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１．変更画面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（名前）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4977743" y="211000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名前の変更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B085FF7-6425-4B7B-9773-4327F038E6CA}"/>
              </a:ext>
            </a:extLst>
          </p:cNvPr>
          <p:cNvSpPr txBox="1"/>
          <p:nvPr/>
        </p:nvSpPr>
        <p:spPr>
          <a:xfrm>
            <a:off x="3674632" y="299323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現在の名前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83F9659-9B22-465F-84B5-E0EB326A9CDE}"/>
              </a:ext>
            </a:extLst>
          </p:cNvPr>
          <p:cNvSpPr txBox="1"/>
          <p:nvPr/>
        </p:nvSpPr>
        <p:spPr>
          <a:xfrm>
            <a:off x="6891045" y="298447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△△△△△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BEC5493-425C-43AE-96FB-119497F70C9F}"/>
              </a:ext>
            </a:extLst>
          </p:cNvPr>
          <p:cNvSpPr txBox="1"/>
          <p:nvPr/>
        </p:nvSpPr>
        <p:spPr>
          <a:xfrm>
            <a:off x="3546391" y="365327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変更後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の名前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4A305BE-5325-4840-8ABB-CE7EB9387C33}"/>
              </a:ext>
            </a:extLst>
          </p:cNvPr>
          <p:cNvSpPr txBox="1"/>
          <p:nvPr/>
        </p:nvSpPr>
        <p:spPr>
          <a:xfrm>
            <a:off x="3674632" y="427657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パスワード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6C17961-F3B1-4EA0-B449-A27E7A33DF93}"/>
              </a:ext>
            </a:extLst>
          </p:cNvPr>
          <p:cNvSpPr/>
          <p:nvPr/>
        </p:nvSpPr>
        <p:spPr>
          <a:xfrm>
            <a:off x="6408584" y="359593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AF97D70-6FC2-4D18-B472-BB576CDBA9C7}"/>
              </a:ext>
            </a:extLst>
          </p:cNvPr>
          <p:cNvSpPr/>
          <p:nvPr/>
        </p:nvSpPr>
        <p:spPr>
          <a:xfrm>
            <a:off x="6408584" y="427657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446B49-B481-4463-9F01-2DA92E6B8D10}"/>
              </a:ext>
            </a:extLst>
          </p:cNvPr>
          <p:cNvSpPr/>
          <p:nvPr/>
        </p:nvSpPr>
        <p:spPr>
          <a:xfrm>
            <a:off x="4235012" y="5439928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戻る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AF95710-3EF0-4CF0-B29D-A8E7706A389E}"/>
              </a:ext>
            </a:extLst>
          </p:cNvPr>
          <p:cNvSpPr/>
          <p:nvPr/>
        </p:nvSpPr>
        <p:spPr>
          <a:xfrm>
            <a:off x="6974202" y="5442652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A936448-5A8D-4D71-86B3-02803CA69FED}"/>
              </a:ext>
            </a:extLst>
          </p:cNvPr>
          <p:cNvSpPr txBox="1"/>
          <p:nvPr/>
        </p:nvSpPr>
        <p:spPr>
          <a:xfrm>
            <a:off x="4408166" y="588631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3143F2-71B1-4248-81AF-71AB018D724C}"/>
              </a:ext>
            </a:extLst>
          </p:cNvPr>
          <p:cNvSpPr txBox="1"/>
          <p:nvPr/>
        </p:nvSpPr>
        <p:spPr>
          <a:xfrm>
            <a:off x="7171811" y="588631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1570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７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．変更画面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（メールアドレス）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4721262" y="211768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メールアドレス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の変更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B085FF7-6425-4B7B-9773-4327F038E6CA}"/>
              </a:ext>
            </a:extLst>
          </p:cNvPr>
          <p:cNvSpPr txBox="1"/>
          <p:nvPr/>
        </p:nvSpPr>
        <p:spPr>
          <a:xfrm>
            <a:off x="3289911" y="298447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現在のメールアドレス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83F9659-9B22-465F-84B5-E0EB326A9CDE}"/>
              </a:ext>
            </a:extLst>
          </p:cNvPr>
          <p:cNvSpPr txBox="1"/>
          <p:nvPr/>
        </p:nvSpPr>
        <p:spPr>
          <a:xfrm>
            <a:off x="6891045" y="298447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○○＠□□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BEC5493-425C-43AE-96FB-119497F70C9F}"/>
              </a:ext>
            </a:extLst>
          </p:cNvPr>
          <p:cNvSpPr txBox="1"/>
          <p:nvPr/>
        </p:nvSpPr>
        <p:spPr>
          <a:xfrm>
            <a:off x="3079505" y="3597155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変更後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のメールアドレス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4A305BE-5325-4840-8ABB-CE7EB9387C33}"/>
              </a:ext>
            </a:extLst>
          </p:cNvPr>
          <p:cNvSpPr txBox="1"/>
          <p:nvPr/>
        </p:nvSpPr>
        <p:spPr>
          <a:xfrm>
            <a:off x="3674632" y="427657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パスワード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6C17961-F3B1-4EA0-B449-A27E7A33DF93}"/>
              </a:ext>
            </a:extLst>
          </p:cNvPr>
          <p:cNvSpPr/>
          <p:nvPr/>
        </p:nvSpPr>
        <p:spPr>
          <a:xfrm>
            <a:off x="6408584" y="359593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AF97D70-6FC2-4D18-B472-BB576CDBA9C7}"/>
              </a:ext>
            </a:extLst>
          </p:cNvPr>
          <p:cNvSpPr/>
          <p:nvPr/>
        </p:nvSpPr>
        <p:spPr>
          <a:xfrm>
            <a:off x="6408584" y="427657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820EF5F-6EE5-431A-B622-29D9B1BCC72F}"/>
              </a:ext>
            </a:extLst>
          </p:cNvPr>
          <p:cNvSpPr/>
          <p:nvPr/>
        </p:nvSpPr>
        <p:spPr>
          <a:xfrm>
            <a:off x="4235012" y="5439928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戻る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5E7926-09A9-4C51-876E-E72437E5CF6E}"/>
              </a:ext>
            </a:extLst>
          </p:cNvPr>
          <p:cNvSpPr/>
          <p:nvPr/>
        </p:nvSpPr>
        <p:spPr>
          <a:xfrm>
            <a:off x="6974202" y="5442652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AB46222-7142-48BF-BB54-7860DB0546DD}"/>
              </a:ext>
            </a:extLst>
          </p:cNvPr>
          <p:cNvSpPr txBox="1"/>
          <p:nvPr/>
        </p:nvSpPr>
        <p:spPr>
          <a:xfrm>
            <a:off x="4408166" y="588631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0AB859D-4F64-41A9-A0E6-8037D4F20DC3}"/>
              </a:ext>
            </a:extLst>
          </p:cNvPr>
          <p:cNvSpPr txBox="1"/>
          <p:nvPr/>
        </p:nvSpPr>
        <p:spPr>
          <a:xfrm>
            <a:off x="7171811" y="588631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404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７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３．変更画面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（パスワード）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4977743" y="2110009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パスワードの変更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083A27C-A0A4-4CBA-875E-9BDA31D8B85B}"/>
              </a:ext>
            </a:extLst>
          </p:cNvPr>
          <p:cNvSpPr/>
          <p:nvPr/>
        </p:nvSpPr>
        <p:spPr>
          <a:xfrm>
            <a:off x="4235012" y="5439928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戻る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E964266-316B-4503-A13A-E59B29D5D2DC}"/>
              </a:ext>
            </a:extLst>
          </p:cNvPr>
          <p:cNvSpPr/>
          <p:nvPr/>
        </p:nvSpPr>
        <p:spPr>
          <a:xfrm>
            <a:off x="6974202" y="5442652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BEC5493-425C-43AE-96FB-119497F70C9F}"/>
              </a:ext>
            </a:extLst>
          </p:cNvPr>
          <p:cNvSpPr txBox="1"/>
          <p:nvPr/>
        </p:nvSpPr>
        <p:spPr>
          <a:xfrm>
            <a:off x="3418667" y="356400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現在のパスワード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4A305BE-5325-4840-8ABB-CE7EB9387C33}"/>
              </a:ext>
            </a:extLst>
          </p:cNvPr>
          <p:cNvSpPr txBox="1"/>
          <p:nvPr/>
        </p:nvSpPr>
        <p:spPr>
          <a:xfrm>
            <a:off x="3290427" y="4276579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変更後のパスワード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6C17961-F3B1-4EA0-B449-A27E7A33DF93}"/>
              </a:ext>
            </a:extLst>
          </p:cNvPr>
          <p:cNvSpPr/>
          <p:nvPr/>
        </p:nvSpPr>
        <p:spPr>
          <a:xfrm>
            <a:off x="6408584" y="359593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AF97D70-6FC2-4D18-B472-BB576CDBA9C7}"/>
              </a:ext>
            </a:extLst>
          </p:cNvPr>
          <p:cNvSpPr/>
          <p:nvPr/>
        </p:nvSpPr>
        <p:spPr>
          <a:xfrm>
            <a:off x="6408584" y="427657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894103-F811-4E65-B4E5-D4786160ACB4}"/>
              </a:ext>
            </a:extLst>
          </p:cNvPr>
          <p:cNvSpPr txBox="1"/>
          <p:nvPr/>
        </p:nvSpPr>
        <p:spPr>
          <a:xfrm>
            <a:off x="4408166" y="588631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8C37ED7-1898-4137-AC76-812F36AC5B7B}"/>
              </a:ext>
            </a:extLst>
          </p:cNvPr>
          <p:cNvSpPr txBox="1"/>
          <p:nvPr/>
        </p:nvSpPr>
        <p:spPr>
          <a:xfrm>
            <a:off x="7171811" y="588631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8935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８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．管理者ページログイン画面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379C999-86D5-4E2F-AE5A-AA353600D5F4}"/>
              </a:ext>
            </a:extLst>
          </p:cNvPr>
          <p:cNvSpPr txBox="1"/>
          <p:nvPr/>
        </p:nvSpPr>
        <p:spPr>
          <a:xfrm>
            <a:off x="3935850" y="31542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名前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204B59-03E6-4162-80F6-A0C424A5C5D8}"/>
              </a:ext>
            </a:extLst>
          </p:cNvPr>
          <p:cNvSpPr txBox="1"/>
          <p:nvPr/>
        </p:nvSpPr>
        <p:spPr>
          <a:xfrm>
            <a:off x="3466212" y="413596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パスワード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25CC38-CC3E-4152-BB75-F887AEBBD785}"/>
              </a:ext>
            </a:extLst>
          </p:cNvPr>
          <p:cNvSpPr/>
          <p:nvPr/>
        </p:nvSpPr>
        <p:spPr>
          <a:xfrm>
            <a:off x="5409124" y="3242108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80DBCE4-08ED-4CE6-8B14-78E3B939D5D5}"/>
              </a:ext>
            </a:extLst>
          </p:cNvPr>
          <p:cNvSpPr/>
          <p:nvPr/>
        </p:nvSpPr>
        <p:spPr>
          <a:xfrm>
            <a:off x="5409124" y="4135966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B19F23-D1B1-4D6A-80F7-93E71B8C8D62}"/>
              </a:ext>
            </a:extLst>
          </p:cNvPr>
          <p:cNvSpPr txBox="1"/>
          <p:nvPr/>
        </p:nvSpPr>
        <p:spPr>
          <a:xfrm>
            <a:off x="4327986" y="2234042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管理者ページログイン画面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5E5CD93-08D1-4CFC-B5F0-ABE910F9FD24}"/>
              </a:ext>
            </a:extLst>
          </p:cNvPr>
          <p:cNvSpPr/>
          <p:nvPr/>
        </p:nvSpPr>
        <p:spPr>
          <a:xfrm>
            <a:off x="3474376" y="5109483"/>
            <a:ext cx="2061645" cy="3737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戻る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1EECC2B-AB0F-4B66-BC1C-C6C3DB483FBC}"/>
              </a:ext>
            </a:extLst>
          </p:cNvPr>
          <p:cNvSpPr/>
          <p:nvPr/>
        </p:nvSpPr>
        <p:spPr>
          <a:xfrm>
            <a:off x="6655980" y="5114092"/>
            <a:ext cx="2061645" cy="3737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ログイン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966BE39-FEC6-4C4C-A41A-2793B151FF30}"/>
              </a:ext>
            </a:extLst>
          </p:cNvPr>
          <p:cNvSpPr txBox="1"/>
          <p:nvPr/>
        </p:nvSpPr>
        <p:spPr>
          <a:xfrm>
            <a:off x="4026898" y="5483266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0AF033D-48E9-461C-B2D3-2DC8E439A7F7}"/>
              </a:ext>
            </a:extLst>
          </p:cNvPr>
          <p:cNvSpPr txBox="1"/>
          <p:nvPr/>
        </p:nvSpPr>
        <p:spPr>
          <a:xfrm>
            <a:off x="7071958" y="5480132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(9-1)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2518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９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．管理者ページ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31D018-E5D2-4378-8895-24774032D7E3}"/>
              </a:ext>
            </a:extLst>
          </p:cNvPr>
          <p:cNvSpPr txBox="1"/>
          <p:nvPr/>
        </p:nvSpPr>
        <p:spPr>
          <a:xfrm>
            <a:off x="938867" y="189194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管理者ページ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898964-F247-4573-951A-60839B0A0558}"/>
              </a:ext>
            </a:extLst>
          </p:cNvPr>
          <p:cNvSpPr txBox="1"/>
          <p:nvPr/>
        </p:nvSpPr>
        <p:spPr>
          <a:xfrm>
            <a:off x="1431509" y="248817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登録者一覧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CB0D781C-E8C6-4E19-98D7-4DFC28670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95307"/>
              </p:ext>
            </p:extLst>
          </p:nvPr>
        </p:nvGraphicFramePr>
        <p:xfrm>
          <a:off x="3116047" y="2987283"/>
          <a:ext cx="5613105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035">
                  <a:extLst>
                    <a:ext uri="{9D8B030D-6E8A-4147-A177-3AD203B41FA5}">
                      <a16:colId xmlns:a16="http://schemas.microsoft.com/office/drawing/2014/main" val="1907093699"/>
                    </a:ext>
                  </a:extLst>
                </a:gridCol>
                <a:gridCol w="1871035">
                  <a:extLst>
                    <a:ext uri="{9D8B030D-6E8A-4147-A177-3AD203B41FA5}">
                      <a16:colId xmlns:a16="http://schemas.microsoft.com/office/drawing/2014/main" val="3770121767"/>
                    </a:ext>
                  </a:extLst>
                </a:gridCol>
                <a:gridCol w="1871035">
                  <a:extLst>
                    <a:ext uri="{9D8B030D-6E8A-4147-A177-3AD203B41FA5}">
                      <a16:colId xmlns:a16="http://schemas.microsoft.com/office/drawing/2014/main" val="2275869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名前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メールアドレス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パスワード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97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8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01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98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005242"/>
                  </a:ext>
                </a:extLst>
              </a:tr>
              <a:tr h="1556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048807"/>
                  </a:ext>
                </a:extLst>
              </a:tr>
            </a:tbl>
          </a:graphicData>
        </a:graphic>
      </p:graphicFrame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BE50151-99B6-4055-982E-1055F8CD46DD}"/>
              </a:ext>
            </a:extLst>
          </p:cNvPr>
          <p:cNvSpPr/>
          <p:nvPr/>
        </p:nvSpPr>
        <p:spPr>
          <a:xfrm>
            <a:off x="3757306" y="5558397"/>
            <a:ext cx="1460494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5FA4159-DC91-417F-AB84-B3E351827D76}"/>
              </a:ext>
            </a:extLst>
          </p:cNvPr>
          <p:cNvSpPr/>
          <p:nvPr/>
        </p:nvSpPr>
        <p:spPr>
          <a:xfrm>
            <a:off x="6974202" y="5558397"/>
            <a:ext cx="1460493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新規登録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201737F-D693-4C0E-82FE-E9BA81F3484D}"/>
              </a:ext>
            </a:extLst>
          </p:cNvPr>
          <p:cNvSpPr/>
          <p:nvPr/>
        </p:nvSpPr>
        <p:spPr>
          <a:xfrm>
            <a:off x="8851455" y="3303270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C25D6AF-20D8-472F-AB8B-6F0AA19CB775}"/>
              </a:ext>
            </a:extLst>
          </p:cNvPr>
          <p:cNvSpPr/>
          <p:nvPr/>
        </p:nvSpPr>
        <p:spPr>
          <a:xfrm>
            <a:off x="8851455" y="3723271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14DB6FB-B598-4E34-ABA5-F2B55BBD8855}"/>
              </a:ext>
            </a:extLst>
          </p:cNvPr>
          <p:cNvSpPr/>
          <p:nvPr/>
        </p:nvSpPr>
        <p:spPr>
          <a:xfrm>
            <a:off x="8851455" y="4143272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EF4AF82-B6F0-4A9C-A646-6B6AFA405853}"/>
              </a:ext>
            </a:extLst>
          </p:cNvPr>
          <p:cNvSpPr/>
          <p:nvPr/>
        </p:nvSpPr>
        <p:spPr>
          <a:xfrm>
            <a:off x="8851455" y="4563273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035E04B-EB1E-4C19-925E-76F6D9A5CF98}"/>
              </a:ext>
            </a:extLst>
          </p:cNvPr>
          <p:cNvSpPr txBox="1"/>
          <p:nvPr/>
        </p:nvSpPr>
        <p:spPr>
          <a:xfrm>
            <a:off x="4055099" y="599696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6306926-B918-4124-9AF9-9E6BB888BEB1}"/>
              </a:ext>
            </a:extLst>
          </p:cNvPr>
          <p:cNvSpPr txBox="1"/>
          <p:nvPr/>
        </p:nvSpPr>
        <p:spPr>
          <a:xfrm>
            <a:off x="7211654" y="599696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(10)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7550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９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．管理者ページ（削除）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31D018-E5D2-4378-8895-24774032D7E3}"/>
              </a:ext>
            </a:extLst>
          </p:cNvPr>
          <p:cNvSpPr txBox="1"/>
          <p:nvPr/>
        </p:nvSpPr>
        <p:spPr>
          <a:xfrm>
            <a:off x="938867" y="189194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管理者ページ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898964-F247-4573-951A-60839B0A0558}"/>
              </a:ext>
            </a:extLst>
          </p:cNvPr>
          <p:cNvSpPr txBox="1"/>
          <p:nvPr/>
        </p:nvSpPr>
        <p:spPr>
          <a:xfrm>
            <a:off x="1431509" y="248817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登録者一覧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CB0D781C-E8C6-4E19-98D7-4DFC28670682}"/>
              </a:ext>
            </a:extLst>
          </p:cNvPr>
          <p:cNvGraphicFramePr>
            <a:graphicFrameLocks noGrp="1"/>
          </p:cNvGraphicFramePr>
          <p:nvPr/>
        </p:nvGraphicFramePr>
        <p:xfrm>
          <a:off x="1801597" y="3084398"/>
          <a:ext cx="748414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035">
                  <a:extLst>
                    <a:ext uri="{9D8B030D-6E8A-4147-A177-3AD203B41FA5}">
                      <a16:colId xmlns:a16="http://schemas.microsoft.com/office/drawing/2014/main" val="3521088895"/>
                    </a:ext>
                  </a:extLst>
                </a:gridCol>
                <a:gridCol w="1871035">
                  <a:extLst>
                    <a:ext uri="{9D8B030D-6E8A-4147-A177-3AD203B41FA5}">
                      <a16:colId xmlns:a16="http://schemas.microsoft.com/office/drawing/2014/main" val="1907093699"/>
                    </a:ext>
                  </a:extLst>
                </a:gridCol>
                <a:gridCol w="1871035">
                  <a:extLst>
                    <a:ext uri="{9D8B030D-6E8A-4147-A177-3AD203B41FA5}">
                      <a16:colId xmlns:a16="http://schemas.microsoft.com/office/drawing/2014/main" val="3770121767"/>
                    </a:ext>
                  </a:extLst>
                </a:gridCol>
                <a:gridCol w="1871035">
                  <a:extLst>
                    <a:ext uri="{9D8B030D-6E8A-4147-A177-3AD203B41FA5}">
                      <a16:colId xmlns:a16="http://schemas.microsoft.com/office/drawing/2014/main" val="2275869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名前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名前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メールアドレス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パスワード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97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8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01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98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005242"/>
                  </a:ext>
                </a:extLst>
              </a:tr>
              <a:tr h="1556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048807"/>
                  </a:ext>
                </a:extLst>
              </a:tr>
            </a:tbl>
          </a:graphicData>
        </a:graphic>
      </p:graphicFrame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BE50151-99B6-4055-982E-1055F8CD46DD}"/>
              </a:ext>
            </a:extLst>
          </p:cNvPr>
          <p:cNvSpPr/>
          <p:nvPr/>
        </p:nvSpPr>
        <p:spPr>
          <a:xfrm>
            <a:off x="3757306" y="5558397"/>
            <a:ext cx="1460494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5FA4159-DC91-417F-AB84-B3E351827D76}"/>
              </a:ext>
            </a:extLst>
          </p:cNvPr>
          <p:cNvSpPr/>
          <p:nvPr/>
        </p:nvSpPr>
        <p:spPr>
          <a:xfrm>
            <a:off x="6974202" y="5558397"/>
            <a:ext cx="1460493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新規登録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201737F-D693-4C0E-82FE-E9BA81F3484D}"/>
              </a:ext>
            </a:extLst>
          </p:cNvPr>
          <p:cNvSpPr/>
          <p:nvPr/>
        </p:nvSpPr>
        <p:spPr>
          <a:xfrm>
            <a:off x="9525825" y="3429000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C25D6AF-20D8-472F-AB8B-6F0AA19CB775}"/>
              </a:ext>
            </a:extLst>
          </p:cNvPr>
          <p:cNvSpPr/>
          <p:nvPr/>
        </p:nvSpPr>
        <p:spPr>
          <a:xfrm>
            <a:off x="9525825" y="3849001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14DB6FB-B598-4E34-ABA5-F2B55BBD8855}"/>
              </a:ext>
            </a:extLst>
          </p:cNvPr>
          <p:cNvSpPr/>
          <p:nvPr/>
        </p:nvSpPr>
        <p:spPr>
          <a:xfrm>
            <a:off x="9525825" y="4269002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EF4AF82-B6F0-4A9C-A646-6B6AFA405853}"/>
              </a:ext>
            </a:extLst>
          </p:cNvPr>
          <p:cNvSpPr/>
          <p:nvPr/>
        </p:nvSpPr>
        <p:spPr>
          <a:xfrm>
            <a:off x="9525825" y="4689003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B14E662F-1AA4-4049-9710-AFC4F756F194}"/>
              </a:ext>
            </a:extLst>
          </p:cNvPr>
          <p:cNvSpPr/>
          <p:nvPr/>
        </p:nvSpPr>
        <p:spPr>
          <a:xfrm rot="5400000">
            <a:off x="4663788" y="1792583"/>
            <a:ext cx="2359962" cy="3963588"/>
          </a:xfrm>
          <a:prstGeom prst="wedgeRectCallout">
            <a:avLst>
              <a:gd name="adj1" fmla="val -8149"/>
              <a:gd name="adj2" fmla="val -91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/>
              <a:t>名前　○○　○○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/>
              <a:t>本当に削除しますか？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はい　　　いいえ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32F39D6-8CAB-4FC9-A43D-E8D40D11F98F}"/>
              </a:ext>
            </a:extLst>
          </p:cNvPr>
          <p:cNvSpPr/>
          <p:nvPr/>
        </p:nvSpPr>
        <p:spPr>
          <a:xfrm>
            <a:off x="4859079" y="4218497"/>
            <a:ext cx="614362" cy="47050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F815B80-1CBB-4442-BC1E-AE57F0191207}"/>
              </a:ext>
            </a:extLst>
          </p:cNvPr>
          <p:cNvSpPr/>
          <p:nvPr/>
        </p:nvSpPr>
        <p:spPr>
          <a:xfrm>
            <a:off x="6035140" y="4218497"/>
            <a:ext cx="780330" cy="47050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1869BFB-8679-42C9-8439-8BD56C8A2203}"/>
              </a:ext>
            </a:extLst>
          </p:cNvPr>
          <p:cNvSpPr txBox="1"/>
          <p:nvPr/>
        </p:nvSpPr>
        <p:spPr>
          <a:xfrm>
            <a:off x="4055099" y="599696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97030EF-80ED-4FD2-976A-2DC818AB23C9}"/>
              </a:ext>
            </a:extLst>
          </p:cNvPr>
          <p:cNvSpPr txBox="1"/>
          <p:nvPr/>
        </p:nvSpPr>
        <p:spPr>
          <a:xfrm>
            <a:off x="7211654" y="599696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(10)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035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１０．管理者による新規登録画面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379C999-86D5-4E2F-AE5A-AA353600D5F4}"/>
              </a:ext>
            </a:extLst>
          </p:cNvPr>
          <p:cNvSpPr txBox="1"/>
          <p:nvPr/>
        </p:nvSpPr>
        <p:spPr>
          <a:xfrm>
            <a:off x="3988027" y="360896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名前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204B59-03E6-4162-80F6-A0C424A5C5D8}"/>
              </a:ext>
            </a:extLst>
          </p:cNvPr>
          <p:cNvSpPr txBox="1"/>
          <p:nvPr/>
        </p:nvSpPr>
        <p:spPr>
          <a:xfrm>
            <a:off x="3042045" y="451902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メールアドレス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25CC38-CC3E-4152-BB75-F887AEBBD785}"/>
              </a:ext>
            </a:extLst>
          </p:cNvPr>
          <p:cNvSpPr/>
          <p:nvPr/>
        </p:nvSpPr>
        <p:spPr>
          <a:xfrm>
            <a:off x="5600510" y="3669111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80DBCE4-08ED-4CE6-8B14-78E3B939D5D5}"/>
              </a:ext>
            </a:extLst>
          </p:cNvPr>
          <p:cNvSpPr/>
          <p:nvPr/>
        </p:nvSpPr>
        <p:spPr>
          <a:xfrm>
            <a:off x="5600510" y="456296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31A44B-578E-46FE-9F6A-B4C94654A74C}"/>
              </a:ext>
            </a:extLst>
          </p:cNvPr>
          <p:cNvSpPr/>
          <p:nvPr/>
        </p:nvSpPr>
        <p:spPr>
          <a:xfrm>
            <a:off x="6591492" y="5289479"/>
            <a:ext cx="2522762" cy="63812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新規登録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確認メール送信）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B19F23-D1B1-4D6A-80F7-93E71B8C8D62}"/>
              </a:ext>
            </a:extLst>
          </p:cNvPr>
          <p:cNvSpPr txBox="1"/>
          <p:nvPr/>
        </p:nvSpPr>
        <p:spPr>
          <a:xfrm>
            <a:off x="4771460" y="226961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新規ユーザー登録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8E3494-A106-4290-8EC4-B7FA350A2DED}"/>
              </a:ext>
            </a:extLst>
          </p:cNvPr>
          <p:cNvSpPr txBox="1"/>
          <p:nvPr/>
        </p:nvSpPr>
        <p:spPr>
          <a:xfrm>
            <a:off x="3349822" y="403912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仮パスワード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38B0EE7-A285-481C-BC7F-8F5391C770AE}"/>
              </a:ext>
            </a:extLst>
          </p:cNvPr>
          <p:cNvSpPr/>
          <p:nvPr/>
        </p:nvSpPr>
        <p:spPr>
          <a:xfrm>
            <a:off x="5600510" y="4116547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FAE313B-A519-4E74-AF46-9EBF18526BD8}"/>
              </a:ext>
            </a:extLst>
          </p:cNvPr>
          <p:cNvSpPr/>
          <p:nvPr/>
        </p:nvSpPr>
        <p:spPr>
          <a:xfrm>
            <a:off x="3550105" y="5289479"/>
            <a:ext cx="2061645" cy="63812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戻る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1E5ED72-BAAD-4C98-822F-C5269C9AC0D4}"/>
              </a:ext>
            </a:extLst>
          </p:cNvPr>
          <p:cNvSpPr txBox="1"/>
          <p:nvPr/>
        </p:nvSpPr>
        <p:spPr>
          <a:xfrm>
            <a:off x="3962805" y="58829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kumimoji="1"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(9-1)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FD263B-9918-4D83-A720-D6693818211D}"/>
              </a:ext>
            </a:extLst>
          </p:cNvPr>
          <p:cNvSpPr txBox="1"/>
          <p:nvPr/>
        </p:nvSpPr>
        <p:spPr>
          <a:xfrm>
            <a:off x="7318014" y="5886101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kumimoji="1"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(9-1)</a:t>
            </a:r>
          </a:p>
        </p:txBody>
      </p:sp>
    </p:spTree>
    <p:extLst>
      <p:ext uri="{BB962C8B-B14F-4D97-AF65-F5344CB8AC3E}">
        <p14:creationId xmlns:p14="http://schemas.microsoft.com/office/powerpoint/2010/main" val="3436217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Ｘ．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テンプレート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8CFABFC-5E1C-4E6C-82B3-F1359E8ED396}"/>
              </a:ext>
            </a:extLst>
          </p:cNvPr>
          <p:cNvSpPr/>
          <p:nvPr/>
        </p:nvSpPr>
        <p:spPr>
          <a:xfrm>
            <a:off x="2644660" y="3242108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7441769-EC88-470C-88EF-E33C78ABB623}"/>
              </a:ext>
            </a:extLst>
          </p:cNvPr>
          <p:cNvSpPr/>
          <p:nvPr/>
        </p:nvSpPr>
        <p:spPr>
          <a:xfrm>
            <a:off x="2644660" y="4682123"/>
            <a:ext cx="2522762" cy="3737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DF5C08D-A4DF-43A7-AD9F-86B6B7647987}"/>
              </a:ext>
            </a:extLst>
          </p:cNvPr>
          <p:cNvSpPr/>
          <p:nvPr/>
        </p:nvSpPr>
        <p:spPr>
          <a:xfrm>
            <a:off x="6755216" y="3242107"/>
            <a:ext cx="2522762" cy="37378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B54D551-BA87-4DB4-AD87-E44A36C6FCC0}"/>
              </a:ext>
            </a:extLst>
          </p:cNvPr>
          <p:cNvSpPr/>
          <p:nvPr/>
        </p:nvSpPr>
        <p:spPr>
          <a:xfrm>
            <a:off x="6755216" y="4682122"/>
            <a:ext cx="2522762" cy="3737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22E79C-0B54-4B76-A605-C34B67D24B07}"/>
              </a:ext>
            </a:extLst>
          </p:cNvPr>
          <p:cNvSpPr txBox="1"/>
          <p:nvPr/>
        </p:nvSpPr>
        <p:spPr>
          <a:xfrm>
            <a:off x="3455581" y="508192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</a:t>
            </a:r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へ遷移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429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１．予約情報画面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月表示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B64DA595-EA45-429E-AE01-6CC808B92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958908"/>
              </p:ext>
            </p:extLst>
          </p:nvPr>
        </p:nvGraphicFramePr>
        <p:xfrm>
          <a:off x="2031995" y="4315571"/>
          <a:ext cx="8128001" cy="2004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572">
                  <a:extLst>
                    <a:ext uri="{9D8B030D-6E8A-4147-A177-3AD203B41FA5}">
                      <a16:colId xmlns:a16="http://schemas.microsoft.com/office/drawing/2014/main" val="2834038178"/>
                    </a:ext>
                  </a:extLst>
                </a:gridCol>
                <a:gridCol w="1621714">
                  <a:extLst>
                    <a:ext uri="{9D8B030D-6E8A-4147-A177-3AD203B41FA5}">
                      <a16:colId xmlns:a16="http://schemas.microsoft.com/office/drawing/2014/main" val="23218240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8230648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751058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79956402"/>
                    </a:ext>
                  </a:extLst>
                </a:gridCol>
                <a:gridCol w="1157434">
                  <a:extLst>
                    <a:ext uri="{9D8B030D-6E8A-4147-A177-3AD203B41FA5}">
                      <a16:colId xmlns:a16="http://schemas.microsoft.com/office/drawing/2014/main" val="1278298470"/>
                    </a:ext>
                  </a:extLst>
                </a:gridCol>
                <a:gridCol w="1164852">
                  <a:extLst>
                    <a:ext uri="{9D8B030D-6E8A-4147-A177-3AD203B41FA5}">
                      <a16:colId xmlns:a16="http://schemas.microsoft.com/office/drawing/2014/main" val="1066196118"/>
                    </a:ext>
                  </a:extLst>
                </a:gridCol>
              </a:tblGrid>
              <a:tr h="3512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54912"/>
                  </a:ext>
                </a:extLst>
              </a:tr>
              <a:tr h="76315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11:00~12:00A-000</a:t>
                      </a:r>
                    </a:p>
                    <a:p>
                      <a:pPr algn="ctr"/>
                      <a:r>
                        <a:rPr kumimoji="1" lang="ja-JP" altLang="en-US" u="sng" dirty="0">
                          <a:solidFill>
                            <a:srgbClr val="0070C0"/>
                          </a:solidFill>
                        </a:rPr>
                        <a:t>その他２件</a:t>
                      </a:r>
                      <a:endParaRPr kumimoji="1" lang="en-US" altLang="ja-JP" u="sng" dirty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785819"/>
                  </a:ext>
                </a:extLst>
              </a:tr>
              <a:tr h="44984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：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：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86999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F8EF55E-3862-46EB-92A0-EA3BDE008ECA}"/>
              </a:ext>
            </a:extLst>
          </p:cNvPr>
          <p:cNvSpPr/>
          <p:nvPr/>
        </p:nvSpPr>
        <p:spPr>
          <a:xfrm>
            <a:off x="1443180" y="3859806"/>
            <a:ext cx="2522762" cy="37378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何月か選択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「名前」としてログイン中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04A1F6C-2620-4CFC-8138-C85255B2A8CC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BB3E010-DA88-4925-BAE0-26991679439C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7B10802-E721-470A-8504-FB69084386E0}"/>
              </a:ext>
            </a:extLst>
          </p:cNvPr>
          <p:cNvCxnSpPr/>
          <p:nvPr/>
        </p:nvCxnSpPr>
        <p:spPr>
          <a:xfrm>
            <a:off x="838197" y="374266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B8BE8D8-6CC1-4062-8341-81597A2D1A93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22AA727-0A22-4835-9232-39F5394B3146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6BB697C-F681-4931-8427-332810E78F96}"/>
              </a:ext>
            </a:extLst>
          </p:cNvPr>
          <p:cNvSpPr/>
          <p:nvPr/>
        </p:nvSpPr>
        <p:spPr>
          <a:xfrm>
            <a:off x="1443179" y="3244829"/>
            <a:ext cx="3915629" cy="38068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月表示、週表示、簡潔版の選択</a:t>
            </a: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27CD155C-574E-4F77-B489-57FA1C205E47}"/>
              </a:ext>
            </a:extLst>
          </p:cNvPr>
          <p:cNvSpPr/>
          <p:nvPr/>
        </p:nvSpPr>
        <p:spPr>
          <a:xfrm rot="5400000">
            <a:off x="6847367" y="3296094"/>
            <a:ext cx="978193" cy="3955315"/>
          </a:xfrm>
          <a:prstGeom prst="wedgeRectCallout">
            <a:avLst>
              <a:gd name="adj1" fmla="val 9800"/>
              <a:gd name="adj2" fmla="val 78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ja-JP" altLang="en-US" dirty="0"/>
              <a:t>クリックしたら</a:t>
            </a:r>
            <a:endParaRPr lang="en-US" altLang="ja-JP" dirty="0"/>
          </a:p>
          <a:p>
            <a:pPr algn="ctr"/>
            <a:r>
              <a:rPr lang="ja-JP" altLang="en-US" dirty="0"/>
              <a:t>その日の予定の詳細を表示</a:t>
            </a:r>
            <a:endParaRPr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8C3716F-27F4-4AA4-91B3-A1B39E3D0A28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BC23D0A-570D-47AC-9A67-82DF97FE8AAF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F04CCDE-7424-4EA9-99A1-C16E3F6F0473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6923BD1-D873-40FE-BA66-631E4B64B4C7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4ABF00E-89D5-496A-B36E-97ED0136A84B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667DE87-6BA5-45B2-959E-C98802E2DA1A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523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２．予約情報画面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週表示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「名前」としてログイン中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7BF6E75-D7E5-459F-8520-861FF07FD094}"/>
              </a:ext>
            </a:extLst>
          </p:cNvPr>
          <p:cNvSpPr/>
          <p:nvPr/>
        </p:nvSpPr>
        <p:spPr>
          <a:xfrm>
            <a:off x="1443180" y="3859806"/>
            <a:ext cx="2522762" cy="37378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何月</a:t>
            </a:r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何週目か選択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8F89F18-80AE-44CA-B3DC-CDB85022E9E2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E9E4013-C818-46D7-B2E1-8D7FB7403377}"/>
              </a:ext>
            </a:extLst>
          </p:cNvPr>
          <p:cNvCxnSpPr/>
          <p:nvPr/>
        </p:nvCxnSpPr>
        <p:spPr>
          <a:xfrm>
            <a:off x="838197" y="374266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8B703E-5EA5-49BE-8CF8-55FF40AAA32F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C62AFFD-52F9-48B5-AF19-46D5C7E4DFF6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DED0048-5664-4B90-8A54-CA170F47C6FE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8394ED1-3BC8-479A-81F6-369325F73750}"/>
              </a:ext>
            </a:extLst>
          </p:cNvPr>
          <p:cNvSpPr/>
          <p:nvPr/>
        </p:nvSpPr>
        <p:spPr>
          <a:xfrm>
            <a:off x="1443179" y="3244829"/>
            <a:ext cx="3915629" cy="38068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月表示、週表示、簡潔版の選択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0A4BBBB-10B3-41DC-A74B-B05536EF2273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C3A2EC4-C2A3-4C8F-8CB2-1C5CEFA16FC2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8924DAA-57A9-401F-837A-56D0D433B406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68C0B4-AB0F-4695-83D2-9D4C04D1AAED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0E6CF27-4DF6-4F55-9EA7-8879B19FFAE3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ECE1A3D-4ED8-4965-B1E7-7864C735BF03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B2F125E-151C-4752-A5F5-58AF378E8BB4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A38249A-26FC-49CF-852F-133AB0247127}"/>
              </a:ext>
            </a:extLst>
          </p:cNvPr>
          <p:cNvSpPr/>
          <p:nvPr/>
        </p:nvSpPr>
        <p:spPr>
          <a:xfrm>
            <a:off x="4175727" y="3972544"/>
            <a:ext cx="1103367" cy="3525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01140F6-A408-4238-AE8E-23AC23A863FA}"/>
              </a:ext>
            </a:extLst>
          </p:cNvPr>
          <p:cNvSpPr/>
          <p:nvPr/>
        </p:nvSpPr>
        <p:spPr>
          <a:xfrm>
            <a:off x="5279094" y="3972544"/>
            <a:ext cx="1103367" cy="3525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EF8610D-7A10-4D46-9923-9D6644593857}"/>
              </a:ext>
            </a:extLst>
          </p:cNvPr>
          <p:cNvSpPr/>
          <p:nvPr/>
        </p:nvSpPr>
        <p:spPr>
          <a:xfrm>
            <a:off x="6373328" y="3972544"/>
            <a:ext cx="1103367" cy="3525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9" name="表 3">
            <a:extLst>
              <a:ext uri="{FF2B5EF4-FFF2-40B4-BE49-F238E27FC236}">
                <a16:creationId xmlns:a16="http://schemas.microsoft.com/office/drawing/2014/main" id="{E9092056-C56E-444C-AD5D-9C2DB1A2B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654339"/>
              </p:ext>
            </p:extLst>
          </p:nvPr>
        </p:nvGraphicFramePr>
        <p:xfrm>
          <a:off x="1417707" y="4325429"/>
          <a:ext cx="9356584" cy="1841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573">
                  <a:extLst>
                    <a:ext uri="{9D8B030D-6E8A-4147-A177-3AD203B41FA5}">
                      <a16:colId xmlns:a16="http://schemas.microsoft.com/office/drawing/2014/main" val="1605403149"/>
                    </a:ext>
                  </a:extLst>
                </a:gridCol>
                <a:gridCol w="1169573">
                  <a:extLst>
                    <a:ext uri="{9D8B030D-6E8A-4147-A177-3AD203B41FA5}">
                      <a16:colId xmlns:a16="http://schemas.microsoft.com/office/drawing/2014/main" val="2834038178"/>
                    </a:ext>
                  </a:extLst>
                </a:gridCol>
                <a:gridCol w="1169573">
                  <a:extLst>
                    <a:ext uri="{9D8B030D-6E8A-4147-A177-3AD203B41FA5}">
                      <a16:colId xmlns:a16="http://schemas.microsoft.com/office/drawing/2014/main" val="2321824099"/>
                    </a:ext>
                  </a:extLst>
                </a:gridCol>
                <a:gridCol w="1169573">
                  <a:extLst>
                    <a:ext uri="{9D8B030D-6E8A-4147-A177-3AD203B41FA5}">
                      <a16:colId xmlns:a16="http://schemas.microsoft.com/office/drawing/2014/main" val="2882306485"/>
                    </a:ext>
                  </a:extLst>
                </a:gridCol>
                <a:gridCol w="1169573">
                  <a:extLst>
                    <a:ext uri="{9D8B030D-6E8A-4147-A177-3AD203B41FA5}">
                      <a16:colId xmlns:a16="http://schemas.microsoft.com/office/drawing/2014/main" val="1375105800"/>
                    </a:ext>
                  </a:extLst>
                </a:gridCol>
                <a:gridCol w="1169573">
                  <a:extLst>
                    <a:ext uri="{9D8B030D-6E8A-4147-A177-3AD203B41FA5}">
                      <a16:colId xmlns:a16="http://schemas.microsoft.com/office/drawing/2014/main" val="3479956402"/>
                    </a:ext>
                  </a:extLst>
                </a:gridCol>
                <a:gridCol w="1169573">
                  <a:extLst>
                    <a:ext uri="{9D8B030D-6E8A-4147-A177-3AD203B41FA5}">
                      <a16:colId xmlns:a16="http://schemas.microsoft.com/office/drawing/2014/main" val="1278298470"/>
                    </a:ext>
                  </a:extLst>
                </a:gridCol>
                <a:gridCol w="1169573">
                  <a:extLst>
                    <a:ext uri="{9D8B030D-6E8A-4147-A177-3AD203B41FA5}">
                      <a16:colId xmlns:a16="http://schemas.microsoft.com/office/drawing/2014/main" val="1066196118"/>
                    </a:ext>
                  </a:extLst>
                </a:gridCol>
              </a:tblGrid>
              <a:tr h="36648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54912"/>
                  </a:ext>
                </a:extLst>
              </a:tr>
              <a:tr h="3757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785819"/>
                  </a:ext>
                </a:extLst>
              </a:tr>
              <a:tr h="36648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予約済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962338"/>
                  </a:ext>
                </a:extLst>
              </a:tr>
              <a:tr h="36648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86999"/>
                  </a:ext>
                </a:extLst>
              </a:tr>
              <a:tr h="366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：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：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644014"/>
                  </a:ext>
                </a:extLst>
              </a:tr>
            </a:tbl>
          </a:graphicData>
        </a:graphic>
      </p:graphicFrame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3357C9E-22A8-45B0-BC3A-107703B76633}"/>
              </a:ext>
            </a:extLst>
          </p:cNvPr>
          <p:cNvSpPr/>
          <p:nvPr/>
        </p:nvSpPr>
        <p:spPr>
          <a:xfrm>
            <a:off x="7473324" y="3970744"/>
            <a:ext cx="1103367" cy="3525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64C5E5B-A25A-46C3-A6B2-35109863E7B1}"/>
              </a:ext>
            </a:extLst>
          </p:cNvPr>
          <p:cNvSpPr/>
          <p:nvPr/>
        </p:nvSpPr>
        <p:spPr>
          <a:xfrm>
            <a:off x="8576691" y="3970744"/>
            <a:ext cx="1103367" cy="3525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6CD2D87-9CD1-4007-9F8B-0E2A9FD6CCBD}"/>
              </a:ext>
            </a:extLst>
          </p:cNvPr>
          <p:cNvSpPr/>
          <p:nvPr/>
        </p:nvSpPr>
        <p:spPr>
          <a:xfrm>
            <a:off x="9670925" y="3970744"/>
            <a:ext cx="1103367" cy="3525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F805737-54E5-407E-8BA9-147E9DF65EF5}"/>
              </a:ext>
            </a:extLst>
          </p:cNvPr>
          <p:cNvSpPr/>
          <p:nvPr/>
        </p:nvSpPr>
        <p:spPr>
          <a:xfrm>
            <a:off x="1417709" y="4322618"/>
            <a:ext cx="9356584" cy="184448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CB1AB5C-A6BB-437A-A7AE-C5A50CB34AE1}"/>
              </a:ext>
            </a:extLst>
          </p:cNvPr>
          <p:cNvSpPr/>
          <p:nvPr/>
        </p:nvSpPr>
        <p:spPr>
          <a:xfrm>
            <a:off x="3742267" y="5082139"/>
            <a:ext cx="1168400" cy="70906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吹き出し: 四角形 46">
            <a:extLst>
              <a:ext uri="{FF2B5EF4-FFF2-40B4-BE49-F238E27FC236}">
                <a16:creationId xmlns:a16="http://schemas.microsoft.com/office/drawing/2014/main" id="{76593822-14A8-4B60-9D4D-1E71C4BC9045}"/>
              </a:ext>
            </a:extLst>
          </p:cNvPr>
          <p:cNvSpPr/>
          <p:nvPr/>
        </p:nvSpPr>
        <p:spPr>
          <a:xfrm rot="5400000">
            <a:off x="7418063" y="3287476"/>
            <a:ext cx="978193" cy="3955315"/>
          </a:xfrm>
          <a:prstGeom prst="wedgeRectCallout">
            <a:avLst>
              <a:gd name="adj1" fmla="val 9800"/>
              <a:gd name="adj2" fmla="val 78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ja-JP" altLang="en-US" dirty="0"/>
              <a:t>クリックしたら</a:t>
            </a:r>
            <a:endParaRPr lang="en-US" altLang="ja-JP" dirty="0"/>
          </a:p>
          <a:p>
            <a:pPr algn="ctr"/>
            <a:r>
              <a:rPr lang="ja-JP" altLang="en-US" dirty="0"/>
              <a:t>予約の詳細を表示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900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３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．予約情報画面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（簡易版）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「名前」としてログイン中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8F89F18-80AE-44CA-B3DC-CDB85022E9E2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E9E4013-C818-46D7-B2E1-8D7FB7403377}"/>
              </a:ext>
            </a:extLst>
          </p:cNvPr>
          <p:cNvCxnSpPr/>
          <p:nvPr/>
        </p:nvCxnSpPr>
        <p:spPr>
          <a:xfrm>
            <a:off x="838197" y="374266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EA4EF10-BD22-427E-9514-6C10932B6FAE}"/>
              </a:ext>
            </a:extLst>
          </p:cNvPr>
          <p:cNvSpPr/>
          <p:nvPr/>
        </p:nvSpPr>
        <p:spPr>
          <a:xfrm>
            <a:off x="1443179" y="3244829"/>
            <a:ext cx="3915629" cy="38068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月表示、週表示、簡潔版の選択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8B703E-5EA5-49BE-8CF8-55FF40AAA32F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C62AFFD-52F9-48B5-AF19-46D5C7E4DFF6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DED0048-5664-4B90-8A54-CA170F47C6FE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D84FA75-70F6-4665-88E0-AF56DECE9D76}"/>
              </a:ext>
            </a:extLst>
          </p:cNvPr>
          <p:cNvSpPr/>
          <p:nvPr/>
        </p:nvSpPr>
        <p:spPr>
          <a:xfrm>
            <a:off x="1321608" y="3859809"/>
            <a:ext cx="485927" cy="3930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CFACD81-B256-4BC7-825F-AC552F7ECE44}"/>
              </a:ext>
            </a:extLst>
          </p:cNvPr>
          <p:cNvSpPr txBox="1"/>
          <p:nvPr/>
        </p:nvSpPr>
        <p:spPr>
          <a:xfrm>
            <a:off x="1807535" y="385206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○○年△△月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D62ADEB-0EF1-4287-BE76-A940C9C32DC4}"/>
              </a:ext>
            </a:extLst>
          </p:cNvPr>
          <p:cNvSpPr/>
          <p:nvPr/>
        </p:nvSpPr>
        <p:spPr>
          <a:xfrm>
            <a:off x="3483044" y="3851413"/>
            <a:ext cx="485927" cy="3930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B33B6648-56ED-430F-B19E-4F6DD0F09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445657"/>
              </p:ext>
            </p:extLst>
          </p:nvPr>
        </p:nvGraphicFramePr>
        <p:xfrm>
          <a:off x="1443178" y="4353189"/>
          <a:ext cx="8663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790">
                  <a:extLst>
                    <a:ext uri="{9D8B030D-6E8A-4147-A177-3AD203B41FA5}">
                      <a16:colId xmlns:a16="http://schemas.microsoft.com/office/drawing/2014/main" val="3714346485"/>
                    </a:ext>
                  </a:extLst>
                </a:gridCol>
                <a:gridCol w="2165790">
                  <a:extLst>
                    <a:ext uri="{9D8B030D-6E8A-4147-A177-3AD203B41FA5}">
                      <a16:colId xmlns:a16="http://schemas.microsoft.com/office/drawing/2014/main" val="2066693013"/>
                    </a:ext>
                  </a:extLst>
                </a:gridCol>
                <a:gridCol w="2165790">
                  <a:extLst>
                    <a:ext uri="{9D8B030D-6E8A-4147-A177-3AD203B41FA5}">
                      <a16:colId xmlns:a16="http://schemas.microsoft.com/office/drawing/2014/main" val="3048102396"/>
                    </a:ext>
                  </a:extLst>
                </a:gridCol>
                <a:gridCol w="2165790">
                  <a:extLst>
                    <a:ext uri="{9D8B030D-6E8A-4147-A177-3AD203B41FA5}">
                      <a16:colId xmlns:a16="http://schemas.microsoft.com/office/drawing/2014/main" val="814739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時間帯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会議室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利用者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52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△△月□□日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10:00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12:00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A-000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○○ ○○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47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△△月□□日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12:00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14:00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A-001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○○ ○○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40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△△月□□日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16:00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18:00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A-002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○○ ○○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322311"/>
                  </a:ext>
                </a:extLst>
              </a:tr>
              <a:tr h="2452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428716"/>
                  </a:ext>
                </a:extLst>
              </a:tr>
            </a:tbl>
          </a:graphicData>
        </a:graphic>
      </p:graphicFrame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0DB7344-6C92-4A78-8913-DE6E0AD47E41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C924491-F558-4875-99B4-DC901DAC7B4E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E2D06C3-40C0-4A71-A661-BFC862B45A33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4EF9C0A-F347-4696-A654-B4B913742B75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C5539F-9F9F-40F2-816D-59CD7FD54DA9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8B75AB8-FCBC-4B8A-88C0-ADE894809709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C6595BE-225E-40FD-B5B7-5C75A399D3A0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555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３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１．予約画面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（通常）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「名前」としてログイン中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8F89F18-80AE-44CA-B3DC-CDB85022E9E2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8B703E-5EA5-49BE-8CF8-55FF40AAA32F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C62AFFD-52F9-48B5-AF19-46D5C7E4DFF6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DED0048-5664-4B90-8A54-CA170F47C6FE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09976FF-999B-4FB1-A0E5-62A907CD78D6}"/>
              </a:ext>
            </a:extLst>
          </p:cNvPr>
          <p:cNvSpPr/>
          <p:nvPr/>
        </p:nvSpPr>
        <p:spPr>
          <a:xfrm>
            <a:off x="5363935" y="5826645"/>
            <a:ext cx="1464122" cy="42884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登録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A461A1A-DAD4-4AF6-AED6-95B78ADDFD5C}"/>
              </a:ext>
            </a:extLst>
          </p:cNvPr>
          <p:cNvSpPr/>
          <p:nvPr/>
        </p:nvSpPr>
        <p:spPr>
          <a:xfrm>
            <a:off x="2866470" y="3164519"/>
            <a:ext cx="1988287" cy="33693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会議室の選択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6BB80CD-6FC4-4F49-8644-1DC805412F82}"/>
              </a:ext>
            </a:extLst>
          </p:cNvPr>
          <p:cNvSpPr txBox="1"/>
          <p:nvPr/>
        </p:nvSpPr>
        <p:spPr>
          <a:xfrm>
            <a:off x="1492674" y="310134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会議室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E1E4B74-FD77-4085-9A60-D832382FF188}"/>
              </a:ext>
            </a:extLst>
          </p:cNvPr>
          <p:cNvSpPr txBox="1"/>
          <p:nvPr/>
        </p:nvSpPr>
        <p:spPr>
          <a:xfrm>
            <a:off x="1627166" y="3944261"/>
            <a:ext cx="692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時間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3FEBD0-9DD3-4ED6-A64F-2F619F787A8E}"/>
              </a:ext>
            </a:extLst>
          </p:cNvPr>
          <p:cNvSpPr/>
          <p:nvPr/>
        </p:nvSpPr>
        <p:spPr>
          <a:xfrm>
            <a:off x="2884765" y="4014907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1EF539A-CB14-4814-A8EF-2E9AB43AE005}"/>
              </a:ext>
            </a:extLst>
          </p:cNvPr>
          <p:cNvSpPr/>
          <p:nvPr/>
        </p:nvSpPr>
        <p:spPr>
          <a:xfrm>
            <a:off x="3839332" y="4017667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2774087-FECD-4053-9992-6F06BE47B7E1}"/>
              </a:ext>
            </a:extLst>
          </p:cNvPr>
          <p:cNvSpPr txBox="1"/>
          <p:nvPr/>
        </p:nvSpPr>
        <p:spPr>
          <a:xfrm>
            <a:off x="3490423" y="395893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D842AC9-D0A2-468E-9011-199FFA10407B}"/>
              </a:ext>
            </a:extLst>
          </p:cNvPr>
          <p:cNvSpPr txBox="1"/>
          <p:nvPr/>
        </p:nvSpPr>
        <p:spPr>
          <a:xfrm>
            <a:off x="4444490" y="396214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83108DB6-1810-46CF-9049-9469A72D300F}"/>
              </a:ext>
            </a:extLst>
          </p:cNvPr>
          <p:cNvSpPr/>
          <p:nvPr/>
        </p:nvSpPr>
        <p:spPr>
          <a:xfrm>
            <a:off x="4949666" y="4005875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6EB2B15-5ACF-4CE3-B2DF-E97EB70C8B67}"/>
              </a:ext>
            </a:extLst>
          </p:cNvPr>
          <p:cNvSpPr/>
          <p:nvPr/>
        </p:nvSpPr>
        <p:spPr>
          <a:xfrm>
            <a:off x="5883416" y="4004058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2FFC6D7-16C4-4F99-8FAB-7A51C037FE77}"/>
              </a:ext>
            </a:extLst>
          </p:cNvPr>
          <p:cNvSpPr txBox="1"/>
          <p:nvPr/>
        </p:nvSpPr>
        <p:spPr>
          <a:xfrm>
            <a:off x="5525727" y="396640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F404DB7-9050-411C-9473-45768391A5A4}"/>
              </a:ext>
            </a:extLst>
          </p:cNvPr>
          <p:cNvSpPr/>
          <p:nvPr/>
        </p:nvSpPr>
        <p:spPr>
          <a:xfrm>
            <a:off x="4949703" y="3550698"/>
            <a:ext cx="1819287" cy="3589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カレンダー表示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43B33CE-E9F2-41A1-B9FF-CE2DE1033A0F}"/>
              </a:ext>
            </a:extLst>
          </p:cNvPr>
          <p:cNvSpPr/>
          <p:nvPr/>
        </p:nvSpPr>
        <p:spPr>
          <a:xfrm>
            <a:off x="2886006" y="4587971"/>
            <a:ext cx="1988287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CF2B882-33E5-48C6-8BF0-8030A2D54828}"/>
              </a:ext>
            </a:extLst>
          </p:cNvPr>
          <p:cNvSpPr txBox="1"/>
          <p:nvPr/>
        </p:nvSpPr>
        <p:spPr>
          <a:xfrm>
            <a:off x="1358448" y="452543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利用者名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B39FC95-3394-49A6-9175-3E78F3AD48EF}"/>
              </a:ext>
            </a:extLst>
          </p:cNvPr>
          <p:cNvSpPr txBox="1"/>
          <p:nvPr/>
        </p:nvSpPr>
        <p:spPr>
          <a:xfrm>
            <a:off x="1358448" y="493774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利用目的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4FE74FD-84DA-4D2A-8787-62A1791E9A9A}"/>
              </a:ext>
            </a:extLst>
          </p:cNvPr>
          <p:cNvSpPr/>
          <p:nvPr/>
        </p:nvSpPr>
        <p:spPr>
          <a:xfrm>
            <a:off x="2874973" y="5036062"/>
            <a:ext cx="1988287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25EA816-E067-48BA-A426-FD24EABF1086}"/>
              </a:ext>
            </a:extLst>
          </p:cNvPr>
          <p:cNvSpPr txBox="1"/>
          <p:nvPr/>
        </p:nvSpPr>
        <p:spPr>
          <a:xfrm>
            <a:off x="940595" y="5306027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利用者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メールアドレス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717E2FA-9BCC-477B-8CB5-68570DFF374B}"/>
              </a:ext>
            </a:extLst>
          </p:cNvPr>
          <p:cNvSpPr/>
          <p:nvPr/>
        </p:nvSpPr>
        <p:spPr>
          <a:xfrm>
            <a:off x="2867711" y="5512646"/>
            <a:ext cx="1988287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095B111F-C1FF-4CBA-8D50-F43B9432CF8E}"/>
              </a:ext>
            </a:extLst>
          </p:cNvPr>
          <p:cNvSpPr/>
          <p:nvPr/>
        </p:nvSpPr>
        <p:spPr>
          <a:xfrm>
            <a:off x="7178096" y="3230713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EE775DA-B887-4467-8A16-F464430A5427}"/>
              </a:ext>
            </a:extLst>
          </p:cNvPr>
          <p:cNvSpPr txBox="1"/>
          <p:nvPr/>
        </p:nvSpPr>
        <p:spPr>
          <a:xfrm>
            <a:off x="7456265" y="312581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定期予約を行う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05CBD88B-8F62-4017-9DB5-0DFD7ACD7ADE}"/>
              </a:ext>
            </a:extLst>
          </p:cNvPr>
          <p:cNvSpPr txBox="1"/>
          <p:nvPr/>
        </p:nvSpPr>
        <p:spPr>
          <a:xfrm>
            <a:off x="1619246" y="351665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日付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2780DE3-5691-4187-A9ED-6AD26B3E4BC5}"/>
              </a:ext>
            </a:extLst>
          </p:cNvPr>
          <p:cNvSpPr txBox="1"/>
          <p:nvPr/>
        </p:nvSpPr>
        <p:spPr>
          <a:xfrm>
            <a:off x="3419467" y="353013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月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77BAACE-C8A7-4039-B86F-F5DAC7A14D48}"/>
              </a:ext>
            </a:extLst>
          </p:cNvPr>
          <p:cNvSpPr txBox="1"/>
          <p:nvPr/>
        </p:nvSpPr>
        <p:spPr>
          <a:xfrm>
            <a:off x="4376887" y="352315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6DC8E54-621E-4499-A62F-2A037EC0E489}"/>
              </a:ext>
            </a:extLst>
          </p:cNvPr>
          <p:cNvSpPr/>
          <p:nvPr/>
        </p:nvSpPr>
        <p:spPr>
          <a:xfrm>
            <a:off x="2883854" y="3605073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EBBE528-0E5B-43CC-B375-907F29DD1D2E}"/>
              </a:ext>
            </a:extLst>
          </p:cNvPr>
          <p:cNvSpPr/>
          <p:nvPr/>
        </p:nvSpPr>
        <p:spPr>
          <a:xfrm>
            <a:off x="3828809" y="3606978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44F0C995-701F-4ED8-841C-99468FB40B49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F483217-D669-424F-9213-B03F1B09B1A5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E3B91E3-B3FB-444D-8141-3F610109D02D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6C85134-6853-4861-96E7-05D152106630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C365914-C511-4915-B383-4CB6E12736E3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FB5249A-AB69-4DB8-809C-E062F4B27436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B0DE5D3-80E0-4466-8F04-800C1ABC00B8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097ADA4-357C-4778-B806-5B4832B23371}"/>
              </a:ext>
            </a:extLst>
          </p:cNvPr>
          <p:cNvSpPr txBox="1"/>
          <p:nvPr/>
        </p:nvSpPr>
        <p:spPr>
          <a:xfrm>
            <a:off x="5525727" y="6368902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550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３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．予約画面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（定期）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「名前」としてログイン中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8F89F18-80AE-44CA-B3DC-CDB85022E9E2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8B703E-5EA5-49BE-8CF8-55FF40AAA32F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C62AFFD-52F9-48B5-AF19-46D5C7E4DFF6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DED0048-5664-4B90-8A54-CA170F47C6FE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09976FF-999B-4FB1-A0E5-62A907CD78D6}"/>
              </a:ext>
            </a:extLst>
          </p:cNvPr>
          <p:cNvSpPr/>
          <p:nvPr/>
        </p:nvSpPr>
        <p:spPr>
          <a:xfrm>
            <a:off x="5363935" y="5826645"/>
            <a:ext cx="1464122" cy="42884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登録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A461A1A-DAD4-4AF6-AED6-95B78ADDFD5C}"/>
              </a:ext>
            </a:extLst>
          </p:cNvPr>
          <p:cNvSpPr/>
          <p:nvPr/>
        </p:nvSpPr>
        <p:spPr>
          <a:xfrm>
            <a:off x="2866470" y="3164519"/>
            <a:ext cx="1988287" cy="33693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会議室の選択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6BB80CD-6FC4-4F49-8644-1DC805412F82}"/>
              </a:ext>
            </a:extLst>
          </p:cNvPr>
          <p:cNvSpPr txBox="1"/>
          <p:nvPr/>
        </p:nvSpPr>
        <p:spPr>
          <a:xfrm>
            <a:off x="1492674" y="310134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会議室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B9BD123-BE88-449B-B6AF-58975BEE239C}"/>
              </a:ext>
            </a:extLst>
          </p:cNvPr>
          <p:cNvSpPr txBox="1"/>
          <p:nvPr/>
        </p:nvSpPr>
        <p:spPr>
          <a:xfrm>
            <a:off x="1619246" y="351665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日付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E1E4B74-FD77-4085-9A60-D832382FF188}"/>
              </a:ext>
            </a:extLst>
          </p:cNvPr>
          <p:cNvSpPr txBox="1"/>
          <p:nvPr/>
        </p:nvSpPr>
        <p:spPr>
          <a:xfrm>
            <a:off x="1627166" y="3944261"/>
            <a:ext cx="692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時間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3FEBD0-9DD3-4ED6-A64F-2F619F787A8E}"/>
              </a:ext>
            </a:extLst>
          </p:cNvPr>
          <p:cNvSpPr/>
          <p:nvPr/>
        </p:nvSpPr>
        <p:spPr>
          <a:xfrm>
            <a:off x="2884765" y="4014907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1EF539A-CB14-4814-A8EF-2E9AB43AE005}"/>
              </a:ext>
            </a:extLst>
          </p:cNvPr>
          <p:cNvSpPr/>
          <p:nvPr/>
        </p:nvSpPr>
        <p:spPr>
          <a:xfrm>
            <a:off x="3839332" y="4017667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2774087-FECD-4053-9992-6F06BE47B7E1}"/>
              </a:ext>
            </a:extLst>
          </p:cNvPr>
          <p:cNvSpPr txBox="1"/>
          <p:nvPr/>
        </p:nvSpPr>
        <p:spPr>
          <a:xfrm>
            <a:off x="3490423" y="395893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D842AC9-D0A2-468E-9011-199FFA10407B}"/>
              </a:ext>
            </a:extLst>
          </p:cNvPr>
          <p:cNvSpPr txBox="1"/>
          <p:nvPr/>
        </p:nvSpPr>
        <p:spPr>
          <a:xfrm>
            <a:off x="4444490" y="396214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83108DB6-1810-46CF-9049-9469A72D300F}"/>
              </a:ext>
            </a:extLst>
          </p:cNvPr>
          <p:cNvSpPr/>
          <p:nvPr/>
        </p:nvSpPr>
        <p:spPr>
          <a:xfrm>
            <a:off x="4949666" y="4005875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6EB2B15-5ACF-4CE3-B2DF-E97EB70C8B67}"/>
              </a:ext>
            </a:extLst>
          </p:cNvPr>
          <p:cNvSpPr/>
          <p:nvPr/>
        </p:nvSpPr>
        <p:spPr>
          <a:xfrm>
            <a:off x="5883416" y="4004058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2FFC6D7-16C4-4F99-8FAB-7A51C037FE77}"/>
              </a:ext>
            </a:extLst>
          </p:cNvPr>
          <p:cNvSpPr txBox="1"/>
          <p:nvPr/>
        </p:nvSpPr>
        <p:spPr>
          <a:xfrm>
            <a:off x="5525727" y="396640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F404DB7-9050-411C-9473-45768391A5A4}"/>
              </a:ext>
            </a:extLst>
          </p:cNvPr>
          <p:cNvSpPr/>
          <p:nvPr/>
        </p:nvSpPr>
        <p:spPr>
          <a:xfrm>
            <a:off x="4949703" y="3550698"/>
            <a:ext cx="1819287" cy="3589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カレンダー表示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43B33CE-E9F2-41A1-B9FF-CE2DE1033A0F}"/>
              </a:ext>
            </a:extLst>
          </p:cNvPr>
          <p:cNvSpPr/>
          <p:nvPr/>
        </p:nvSpPr>
        <p:spPr>
          <a:xfrm>
            <a:off x="2886006" y="4587971"/>
            <a:ext cx="1988287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CF2B882-33E5-48C6-8BF0-8030A2D54828}"/>
              </a:ext>
            </a:extLst>
          </p:cNvPr>
          <p:cNvSpPr txBox="1"/>
          <p:nvPr/>
        </p:nvSpPr>
        <p:spPr>
          <a:xfrm>
            <a:off x="1358448" y="452543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利用者名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B39FC95-3394-49A6-9175-3E78F3AD48EF}"/>
              </a:ext>
            </a:extLst>
          </p:cNvPr>
          <p:cNvSpPr txBox="1"/>
          <p:nvPr/>
        </p:nvSpPr>
        <p:spPr>
          <a:xfrm>
            <a:off x="1358448" y="493774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利用目的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2F6DA23-775B-453F-97AC-ED4CB9FE860A}"/>
              </a:ext>
            </a:extLst>
          </p:cNvPr>
          <p:cNvSpPr txBox="1"/>
          <p:nvPr/>
        </p:nvSpPr>
        <p:spPr>
          <a:xfrm>
            <a:off x="3419467" y="353013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月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9F44E9F-2F2C-44F2-88D7-DCD97537B83C}"/>
              </a:ext>
            </a:extLst>
          </p:cNvPr>
          <p:cNvSpPr txBox="1"/>
          <p:nvPr/>
        </p:nvSpPr>
        <p:spPr>
          <a:xfrm>
            <a:off x="4376887" y="352315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4FE74FD-84DA-4D2A-8787-62A1791E9A9A}"/>
              </a:ext>
            </a:extLst>
          </p:cNvPr>
          <p:cNvSpPr/>
          <p:nvPr/>
        </p:nvSpPr>
        <p:spPr>
          <a:xfrm>
            <a:off x="2874973" y="5036062"/>
            <a:ext cx="1988287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25EA816-E067-48BA-A426-FD24EABF1086}"/>
              </a:ext>
            </a:extLst>
          </p:cNvPr>
          <p:cNvSpPr txBox="1"/>
          <p:nvPr/>
        </p:nvSpPr>
        <p:spPr>
          <a:xfrm>
            <a:off x="940595" y="5306027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利用者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メールアドレス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717E2FA-9BCC-477B-8CB5-68570DFF374B}"/>
              </a:ext>
            </a:extLst>
          </p:cNvPr>
          <p:cNvSpPr/>
          <p:nvPr/>
        </p:nvSpPr>
        <p:spPr>
          <a:xfrm>
            <a:off x="2867711" y="5512646"/>
            <a:ext cx="1988287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095B111F-C1FF-4CBA-8D50-F43B9432CF8E}"/>
              </a:ext>
            </a:extLst>
          </p:cNvPr>
          <p:cNvSpPr/>
          <p:nvPr/>
        </p:nvSpPr>
        <p:spPr>
          <a:xfrm>
            <a:off x="7178096" y="3230713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☑</a:t>
            </a:r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EE775DA-B887-4467-8A16-F464430A5427}"/>
              </a:ext>
            </a:extLst>
          </p:cNvPr>
          <p:cNvSpPr txBox="1"/>
          <p:nvPr/>
        </p:nvSpPr>
        <p:spPr>
          <a:xfrm>
            <a:off x="7456265" y="312581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定期予約を行う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C04D772-2942-4E46-8194-9FD66EB22BC3}"/>
              </a:ext>
            </a:extLst>
          </p:cNvPr>
          <p:cNvSpPr txBox="1"/>
          <p:nvPr/>
        </p:nvSpPr>
        <p:spPr>
          <a:xfrm>
            <a:off x="7125472" y="3597071"/>
            <a:ext cx="1422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繰り返し</a:t>
            </a:r>
            <a:endParaRPr kumimoji="1" lang="en-US" altLang="ja-JP" sz="1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7331C81-F577-44A1-9D90-5E1A1C543064}"/>
              </a:ext>
            </a:extLst>
          </p:cNvPr>
          <p:cNvSpPr/>
          <p:nvPr/>
        </p:nvSpPr>
        <p:spPr>
          <a:xfrm>
            <a:off x="8293860" y="3605073"/>
            <a:ext cx="2726630" cy="38046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毎日、毎週、毎月、毎年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0CC4742-4C6F-495A-8ECB-2A065009BD6E}"/>
              </a:ext>
            </a:extLst>
          </p:cNvPr>
          <p:cNvSpPr txBox="1"/>
          <p:nvPr/>
        </p:nvSpPr>
        <p:spPr>
          <a:xfrm>
            <a:off x="7306366" y="4220390"/>
            <a:ext cx="713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曜日</a:t>
            </a:r>
            <a:endParaRPr kumimoji="1" lang="en-US" altLang="ja-JP" sz="1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17E40D4-CD79-40FC-BE18-2D7092BFF051}"/>
              </a:ext>
            </a:extLst>
          </p:cNvPr>
          <p:cNvSpPr/>
          <p:nvPr/>
        </p:nvSpPr>
        <p:spPr>
          <a:xfrm>
            <a:off x="8136830" y="4390059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28404FD-3D37-4D7E-B5C7-7F83ED70A8D5}"/>
              </a:ext>
            </a:extLst>
          </p:cNvPr>
          <p:cNvSpPr/>
          <p:nvPr/>
        </p:nvSpPr>
        <p:spPr>
          <a:xfrm>
            <a:off x="8590854" y="4390059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13BDAC5-FC13-4ADF-B441-EAC5410E0261}"/>
              </a:ext>
            </a:extLst>
          </p:cNvPr>
          <p:cNvSpPr txBox="1"/>
          <p:nvPr/>
        </p:nvSpPr>
        <p:spPr>
          <a:xfrm>
            <a:off x="8064549" y="4043791"/>
            <a:ext cx="3161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日・月・火・水・木・金・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土</a:t>
            </a:r>
            <a:endParaRPr kumimoji="1" lang="en-US" altLang="ja-JP" sz="1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6F3AC5DE-24C4-41C2-A813-2C85BF239E59}"/>
              </a:ext>
            </a:extLst>
          </p:cNvPr>
          <p:cNvSpPr/>
          <p:nvPr/>
        </p:nvSpPr>
        <p:spPr>
          <a:xfrm>
            <a:off x="9044878" y="4387557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AA12C46D-6E66-4576-8BFD-5C98BAFD26C1}"/>
              </a:ext>
            </a:extLst>
          </p:cNvPr>
          <p:cNvSpPr/>
          <p:nvPr/>
        </p:nvSpPr>
        <p:spPr>
          <a:xfrm>
            <a:off x="9518302" y="4393570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230D997-48B5-4714-B47A-F4C94640DBE0}"/>
              </a:ext>
            </a:extLst>
          </p:cNvPr>
          <p:cNvSpPr/>
          <p:nvPr/>
        </p:nvSpPr>
        <p:spPr>
          <a:xfrm>
            <a:off x="9966433" y="4400340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3CD1A072-D033-406B-8764-0E4058FAE186}"/>
              </a:ext>
            </a:extLst>
          </p:cNvPr>
          <p:cNvSpPr/>
          <p:nvPr/>
        </p:nvSpPr>
        <p:spPr>
          <a:xfrm>
            <a:off x="10418912" y="4387557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55B536E5-EE7E-4718-BB93-E81C671F59DF}"/>
              </a:ext>
            </a:extLst>
          </p:cNvPr>
          <p:cNvSpPr/>
          <p:nvPr/>
        </p:nvSpPr>
        <p:spPr>
          <a:xfrm>
            <a:off x="10884729" y="4395336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BD0333B-2F0C-4C0A-ABA5-DB529DA16093}"/>
              </a:ext>
            </a:extLst>
          </p:cNvPr>
          <p:cNvSpPr txBox="1"/>
          <p:nvPr/>
        </p:nvSpPr>
        <p:spPr>
          <a:xfrm>
            <a:off x="7178096" y="4935990"/>
            <a:ext cx="1095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終了日</a:t>
            </a:r>
            <a:endParaRPr kumimoji="1" lang="en-US" altLang="ja-JP" sz="1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58BDECB-FCE8-4CCF-86EC-36749C40847F}"/>
              </a:ext>
            </a:extLst>
          </p:cNvPr>
          <p:cNvSpPr/>
          <p:nvPr/>
        </p:nvSpPr>
        <p:spPr>
          <a:xfrm>
            <a:off x="2883854" y="3605073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B2AB0955-49FE-42B5-8CBF-BBF10DD3E082}"/>
              </a:ext>
            </a:extLst>
          </p:cNvPr>
          <p:cNvSpPr/>
          <p:nvPr/>
        </p:nvSpPr>
        <p:spPr>
          <a:xfrm>
            <a:off x="3828809" y="3606978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364FA2E-F14A-4C10-BE75-CE8269094FD8}"/>
              </a:ext>
            </a:extLst>
          </p:cNvPr>
          <p:cNvSpPr txBox="1"/>
          <p:nvPr/>
        </p:nvSpPr>
        <p:spPr>
          <a:xfrm>
            <a:off x="9826992" y="48718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月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4F12AA2-B2E0-4567-B9B5-613CF233617C}"/>
              </a:ext>
            </a:extLst>
          </p:cNvPr>
          <p:cNvSpPr txBox="1"/>
          <p:nvPr/>
        </p:nvSpPr>
        <p:spPr>
          <a:xfrm>
            <a:off x="10784412" y="486482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7223961C-C214-4D22-AE2A-9F61A87A4627}"/>
              </a:ext>
            </a:extLst>
          </p:cNvPr>
          <p:cNvSpPr/>
          <p:nvPr/>
        </p:nvSpPr>
        <p:spPr>
          <a:xfrm>
            <a:off x="9291379" y="4946739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5CEAA08-748E-47C3-8C7D-BEF0A6A208C2}"/>
              </a:ext>
            </a:extLst>
          </p:cNvPr>
          <p:cNvSpPr/>
          <p:nvPr/>
        </p:nvSpPr>
        <p:spPr>
          <a:xfrm>
            <a:off x="10236334" y="4948644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9C312FC-6E8E-431A-BE21-82BD1F784BEA}"/>
              </a:ext>
            </a:extLst>
          </p:cNvPr>
          <p:cNvSpPr txBox="1"/>
          <p:nvPr/>
        </p:nvSpPr>
        <p:spPr>
          <a:xfrm>
            <a:off x="8858589" y="48718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年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C9412C75-AF77-4E8A-B34A-E2F0EBF8E148}"/>
              </a:ext>
            </a:extLst>
          </p:cNvPr>
          <p:cNvSpPr/>
          <p:nvPr/>
        </p:nvSpPr>
        <p:spPr>
          <a:xfrm>
            <a:off x="8322976" y="4946739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B0B4166D-ABB3-475F-9F52-D5D774B36996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0968EFCA-1C48-47F9-B12C-ABC2B479A19B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DE4A4625-0E9E-4D89-AB9D-10782A041D0C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C567737-934E-465E-B09B-451A1B8C8887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B73A831C-0BF9-439A-A92A-4F565AD0B321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12C2FD15-89F5-4D80-93CB-A6A792BF15B4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B1465003-DD44-4A69-8B76-475CABFE352D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24F5DCFF-53A4-4693-B282-23674C4399DE}"/>
              </a:ext>
            </a:extLst>
          </p:cNvPr>
          <p:cNvSpPr txBox="1"/>
          <p:nvPr/>
        </p:nvSpPr>
        <p:spPr>
          <a:xfrm>
            <a:off x="5525727" y="6368902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468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４．会議室詳細画面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「名前」としてログイン中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F4E432F-1354-4819-AF06-61204D40561E}"/>
              </a:ext>
            </a:extLst>
          </p:cNvPr>
          <p:cNvSpPr/>
          <p:nvPr/>
        </p:nvSpPr>
        <p:spPr>
          <a:xfrm>
            <a:off x="1321608" y="3230713"/>
            <a:ext cx="1464122" cy="362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7F35AAF-C9F4-495E-897A-C90338BA9AB9}"/>
              </a:ext>
            </a:extLst>
          </p:cNvPr>
          <p:cNvSpPr/>
          <p:nvPr/>
        </p:nvSpPr>
        <p:spPr>
          <a:xfrm>
            <a:off x="2785730" y="3230972"/>
            <a:ext cx="1464122" cy="362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B3B53BF-BF31-4FF9-8540-5B84518A46E6}"/>
              </a:ext>
            </a:extLst>
          </p:cNvPr>
          <p:cNvSpPr/>
          <p:nvPr/>
        </p:nvSpPr>
        <p:spPr>
          <a:xfrm>
            <a:off x="4249852" y="3236029"/>
            <a:ext cx="1464122" cy="362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B6AD6F7-2989-43D2-898C-E654ED4F9EA9}"/>
              </a:ext>
            </a:extLst>
          </p:cNvPr>
          <p:cNvSpPr/>
          <p:nvPr/>
        </p:nvSpPr>
        <p:spPr>
          <a:xfrm>
            <a:off x="5713974" y="3234744"/>
            <a:ext cx="1464122" cy="362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1D85B8B-4813-413E-9A8C-A36B5E73997D}"/>
              </a:ext>
            </a:extLst>
          </p:cNvPr>
          <p:cNvSpPr/>
          <p:nvPr/>
        </p:nvSpPr>
        <p:spPr>
          <a:xfrm>
            <a:off x="7178096" y="3234744"/>
            <a:ext cx="1464122" cy="362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BB2E56C-942D-47B8-8509-BFB9AEF5036F}"/>
              </a:ext>
            </a:extLst>
          </p:cNvPr>
          <p:cNvSpPr/>
          <p:nvPr/>
        </p:nvSpPr>
        <p:spPr>
          <a:xfrm>
            <a:off x="8642218" y="3234744"/>
            <a:ext cx="1464122" cy="362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668267E-89E3-47D4-92EC-F3DA51B27894}"/>
              </a:ext>
            </a:extLst>
          </p:cNvPr>
          <p:cNvSpPr/>
          <p:nvPr/>
        </p:nvSpPr>
        <p:spPr>
          <a:xfrm>
            <a:off x="1321608" y="3592820"/>
            <a:ext cx="9548784" cy="25740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1B12178-5A15-4F42-8041-A73DA7795741}"/>
              </a:ext>
            </a:extLst>
          </p:cNvPr>
          <p:cNvSpPr txBox="1"/>
          <p:nvPr/>
        </p:nvSpPr>
        <p:spPr>
          <a:xfrm>
            <a:off x="1512495" y="3670189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会議室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5BBAFE0-5DDF-43B9-AED6-82210A62CB85}"/>
              </a:ext>
            </a:extLst>
          </p:cNvPr>
          <p:cNvSpPr txBox="1"/>
          <p:nvPr/>
        </p:nvSpPr>
        <p:spPr>
          <a:xfrm>
            <a:off x="1808335" y="407029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設置機器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EA84E53-CEBC-4F15-BC61-273F3A2A3D60}"/>
              </a:ext>
            </a:extLst>
          </p:cNvPr>
          <p:cNvSpPr txBox="1"/>
          <p:nvPr/>
        </p:nvSpPr>
        <p:spPr>
          <a:xfrm>
            <a:off x="1808335" y="451011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人数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742E0BC-9537-4B0C-8540-BC4F8931CE9D}"/>
              </a:ext>
            </a:extLst>
          </p:cNvPr>
          <p:cNvSpPr/>
          <p:nvPr/>
        </p:nvSpPr>
        <p:spPr>
          <a:xfrm>
            <a:off x="6446035" y="3932910"/>
            <a:ext cx="3159641" cy="18979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4A0A3F1-88DD-4E4F-ACB7-E09317FC3630}"/>
              </a:ext>
            </a:extLst>
          </p:cNvPr>
          <p:cNvSpPr txBox="1"/>
          <p:nvPr/>
        </p:nvSpPr>
        <p:spPr>
          <a:xfrm>
            <a:off x="7587897" y="45733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写真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CB3EF82-57E4-43BF-B3E3-6376C94DA62D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0BDE0E3-8B94-4782-8F22-3E5B2662F0C6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0B87B17-8E4E-4477-B615-D6F00DB92411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C03DDD0-1484-4805-B8A4-47D4FF4098AB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22F75F0-0CF3-46B4-9427-B5B1E277CD39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0615A61-D252-4288-9648-C4AD32789A2C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20B1405-90BA-46E4-8402-3DB03008159A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4F4A8BB-B791-4BF7-8050-6CB26D5E7567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A806E53-3209-4709-B672-9F6DC902267B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80244F6-E288-4253-A592-DBBB2F1BD65B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801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５．オンラインヘルプ画面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「名前」としてログイン中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8493235-99F3-47EE-BFE2-6E57444EA234}"/>
              </a:ext>
            </a:extLst>
          </p:cNvPr>
          <p:cNvSpPr/>
          <p:nvPr/>
        </p:nvSpPr>
        <p:spPr>
          <a:xfrm>
            <a:off x="1204650" y="3721282"/>
            <a:ext cx="2346624" cy="4785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・予約方法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9E219BB-AA0F-43DD-A1A9-44F2DF064E6F}"/>
              </a:ext>
            </a:extLst>
          </p:cNvPr>
          <p:cNvSpPr txBox="1"/>
          <p:nvPr/>
        </p:nvSpPr>
        <p:spPr>
          <a:xfrm>
            <a:off x="1900908" y="3266492"/>
            <a:ext cx="95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見出し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3825D37-7CA5-4BD0-A3D8-11FE7BFEC7C2}"/>
              </a:ext>
            </a:extLst>
          </p:cNvPr>
          <p:cNvSpPr/>
          <p:nvPr/>
        </p:nvSpPr>
        <p:spPr>
          <a:xfrm>
            <a:off x="1204650" y="4199859"/>
            <a:ext cx="2346624" cy="4785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・定期方法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1CD84C1-F126-4105-80BB-2A4D7BD98484}"/>
              </a:ext>
            </a:extLst>
          </p:cNvPr>
          <p:cNvSpPr/>
          <p:nvPr/>
        </p:nvSpPr>
        <p:spPr>
          <a:xfrm>
            <a:off x="1204650" y="4683694"/>
            <a:ext cx="2346624" cy="4785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・予約情報の見方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AAE499E-9DBD-40F6-ABDA-2F72D901FE61}"/>
              </a:ext>
            </a:extLst>
          </p:cNvPr>
          <p:cNvSpPr/>
          <p:nvPr/>
        </p:nvSpPr>
        <p:spPr>
          <a:xfrm>
            <a:off x="1204650" y="5157013"/>
            <a:ext cx="2346624" cy="4785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・会議室詳細の見方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B3EB56E-BC0B-44C2-9795-A1936A3FB1D4}"/>
              </a:ext>
            </a:extLst>
          </p:cNvPr>
          <p:cNvSpPr txBox="1"/>
          <p:nvPr/>
        </p:nvSpPr>
        <p:spPr>
          <a:xfrm>
            <a:off x="6059104" y="447838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予約方法の説明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DC647FF-F51F-441B-BD30-EA9279F89FFF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D66B128-7D6C-4F85-9400-EAC416A49AC4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5BD399B7-6C6C-4115-9946-4D999F527DF7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1D13968-E9E2-4C5A-A32C-95A79430D0E1}"/>
              </a:ext>
            </a:extLst>
          </p:cNvPr>
          <p:cNvSpPr/>
          <p:nvPr/>
        </p:nvSpPr>
        <p:spPr>
          <a:xfrm>
            <a:off x="1084521" y="3266492"/>
            <a:ext cx="2573079" cy="29322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9264FB6-C660-4D67-A095-FEF886F63504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C5540A2-E0B4-43A6-9B3E-9F5BC2D19FE3}"/>
              </a:ext>
            </a:extLst>
          </p:cNvPr>
          <p:cNvSpPr/>
          <p:nvPr/>
        </p:nvSpPr>
        <p:spPr>
          <a:xfrm>
            <a:off x="3991898" y="3270661"/>
            <a:ext cx="6114442" cy="29322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B6EE300-F8BC-494D-8F91-DC2711006426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E90B783-0178-437A-9262-99D0BA2266AD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00844A1-5E0B-4A75-8BB6-4528D7AA3BF9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49E7A49-57C0-4DAC-A720-AB478EF0BD6D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BE3E14D-27B7-466D-873D-766D6BB9C99A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9BA31CB-4E87-4990-B0D3-DE74793B042F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02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６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．ユーザー情報画面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「名前」としてログイン中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DC647FF-F51F-441B-BD30-EA9279F89FFF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D66B128-7D6C-4F85-9400-EAC416A49AC4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5BD399B7-6C6C-4115-9946-4D999F527DF7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9264FB6-C660-4D67-A095-FEF886F63504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466473A-1ECB-48B3-83AD-E07117012F97}"/>
              </a:ext>
            </a:extLst>
          </p:cNvPr>
          <p:cNvSpPr txBox="1"/>
          <p:nvPr/>
        </p:nvSpPr>
        <p:spPr>
          <a:xfrm>
            <a:off x="2785730" y="401790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名前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D06AB4-1A6A-42C7-B0F4-8093EC225A76}"/>
              </a:ext>
            </a:extLst>
          </p:cNvPr>
          <p:cNvSpPr txBox="1"/>
          <p:nvPr/>
        </p:nvSpPr>
        <p:spPr>
          <a:xfrm>
            <a:off x="2130425" y="455294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メールアドレス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B70EF75-9312-48D3-8F0E-15849055A8E0}"/>
              </a:ext>
            </a:extLst>
          </p:cNvPr>
          <p:cNvSpPr txBox="1"/>
          <p:nvPr/>
        </p:nvSpPr>
        <p:spPr>
          <a:xfrm>
            <a:off x="2377737" y="515290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パスワード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83F9659-9B22-465F-84B5-E0EB326A9CDE}"/>
              </a:ext>
            </a:extLst>
          </p:cNvPr>
          <p:cNvSpPr txBox="1"/>
          <p:nvPr/>
        </p:nvSpPr>
        <p:spPr>
          <a:xfrm>
            <a:off x="4883888" y="401790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△△△△△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51AC353-0DC0-434F-8E76-F7C9464FCBBF}"/>
              </a:ext>
            </a:extLst>
          </p:cNvPr>
          <p:cNvSpPr txBox="1"/>
          <p:nvPr/>
        </p:nvSpPr>
        <p:spPr>
          <a:xfrm>
            <a:off x="4883888" y="455294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○○＠□□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69C8EBB-C6D9-46F6-AD7C-41D0A141C753}"/>
              </a:ext>
            </a:extLst>
          </p:cNvPr>
          <p:cNvSpPr txBox="1"/>
          <p:nvPr/>
        </p:nvSpPr>
        <p:spPr>
          <a:xfrm>
            <a:off x="4883888" y="511169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●●●●●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083A27C-A0A4-4CBA-875E-9BDA31D8B85B}"/>
              </a:ext>
            </a:extLst>
          </p:cNvPr>
          <p:cNvSpPr/>
          <p:nvPr/>
        </p:nvSpPr>
        <p:spPr>
          <a:xfrm>
            <a:off x="7261281" y="4017900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E964266-316B-4503-A13A-E59B29D5D2DC}"/>
              </a:ext>
            </a:extLst>
          </p:cNvPr>
          <p:cNvSpPr/>
          <p:nvPr/>
        </p:nvSpPr>
        <p:spPr>
          <a:xfrm>
            <a:off x="7261281" y="4552947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3EA61EE-6B80-4EF1-83E0-131D8F9B4BFC}"/>
              </a:ext>
            </a:extLst>
          </p:cNvPr>
          <p:cNvSpPr/>
          <p:nvPr/>
        </p:nvSpPr>
        <p:spPr>
          <a:xfrm>
            <a:off x="7261281" y="5065417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32485CC-0434-4572-A692-0CE153E439E6}"/>
              </a:ext>
            </a:extLst>
          </p:cNvPr>
          <p:cNvSpPr txBox="1"/>
          <p:nvPr/>
        </p:nvSpPr>
        <p:spPr>
          <a:xfrm>
            <a:off x="8642218" y="406426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(7-1)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1D92E00-0B6A-4471-B90E-E9660A702EFB}"/>
              </a:ext>
            </a:extLst>
          </p:cNvPr>
          <p:cNvSpPr txBox="1"/>
          <p:nvPr/>
        </p:nvSpPr>
        <p:spPr>
          <a:xfrm>
            <a:off x="8642218" y="4568336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(7-2)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94308B5-56C2-4C7F-ACA5-293FCBDF332E}"/>
              </a:ext>
            </a:extLst>
          </p:cNvPr>
          <p:cNvSpPr txBox="1"/>
          <p:nvPr/>
        </p:nvSpPr>
        <p:spPr>
          <a:xfrm>
            <a:off x="8642218" y="5072409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(7-3)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EC9B19D-B286-4990-939A-8B45F597E7B9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16615BB-D3D7-4775-A0F2-12CBFB862C93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56726CE-057D-4B4C-8621-31100A75EF0D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62BB6A6-5526-4269-9380-A21AC47B8186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AAFFA4B-3E72-422E-BA7E-C9D13A26F556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0390CD6-BAC1-49DF-819A-63409A02C361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871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1638</Words>
  <Application>Microsoft Office PowerPoint</Application>
  <PresentationFormat>ワイド画面</PresentationFormat>
  <Paragraphs>522</Paragraphs>
  <Slides>17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-apple-system</vt:lpstr>
      <vt:lpstr>ＭＳ ゴシック</vt:lpstr>
      <vt:lpstr>游ゴシック</vt:lpstr>
      <vt:lpstr>游ゴシック Light</vt:lpstr>
      <vt:lpstr>Arial</vt:lpstr>
      <vt:lpstr>Times New Roman</vt:lpstr>
      <vt:lpstr>Office テーマ</vt:lpstr>
      <vt:lpstr>１．ログイン画面</vt:lpstr>
      <vt:lpstr>２-１．予約情報画面（月表示）</vt:lpstr>
      <vt:lpstr>２-２．予約情報画面（週表示）</vt:lpstr>
      <vt:lpstr>２-３．予約情報画面（簡易版）</vt:lpstr>
      <vt:lpstr>３-１．予約画面（通常）</vt:lpstr>
      <vt:lpstr>３-２．予約画面（定期）</vt:lpstr>
      <vt:lpstr>４．会議室詳細画面</vt:lpstr>
      <vt:lpstr>５．オンラインヘルプ画面</vt:lpstr>
      <vt:lpstr>６．ユーザー情報画面</vt:lpstr>
      <vt:lpstr>７-１．変更画面（名前）</vt:lpstr>
      <vt:lpstr>７-２．変更画面（メールアドレス）</vt:lpstr>
      <vt:lpstr>７-３．変更画面（パスワード）</vt:lpstr>
      <vt:lpstr>８．管理者ページログイン画面</vt:lpstr>
      <vt:lpstr>９-１．管理者ページ</vt:lpstr>
      <vt:lpstr>９-２．管理者ページ（削除）</vt:lpstr>
      <vt:lpstr>１０．管理者による新規登録画面</vt:lpstr>
      <vt:lpstr>Ｘ．テンプレート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Kyosuke Osakabe</dc:creator>
  <cp:lastModifiedBy>Kyosuke Osakabe</cp:lastModifiedBy>
  <cp:revision>65</cp:revision>
  <dcterms:created xsi:type="dcterms:W3CDTF">2022-01-20T04:19:14Z</dcterms:created>
  <dcterms:modified xsi:type="dcterms:W3CDTF">2022-01-27T01:58:06Z</dcterms:modified>
</cp:coreProperties>
</file>