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3" r:id="rId4"/>
    <p:sldId id="266" r:id="rId5"/>
    <p:sldId id="267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4" r:id="rId14"/>
    <p:sldId id="262" r:id="rId15"/>
    <p:sldId id="275" r:id="rId16"/>
    <p:sldId id="273" r:id="rId17"/>
    <p:sldId id="25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3BA0-0390-481B-B080-50B5F1F9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C138FB-0896-4182-A2F6-B4A8365F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F4209-0B49-477B-AF46-9A7343B0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38E8E-89E5-4025-971B-CE271EA3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4F1D6-8BED-455B-AC86-EFF3BF6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5FB6A-F02A-4F6B-BDF4-B42EAC3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80032-D470-48E6-965C-39671BDA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47365-28E4-4544-883C-87375D3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4778A-A164-493F-A420-6DED78D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AC5B8-5672-4F21-A4AE-953B780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E397D-F242-4B63-A31F-85BC009B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E8ED3A-9879-4D7B-A52B-EF4F5B67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005B6-7CC6-4FC9-B0DA-033B72A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941D5-5D27-49DF-AAD9-84B5EE0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E5122-287F-4329-AFBD-04A2A33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55B9-F3C0-4F3E-B5CE-6C8D916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5885-019C-40E6-A1AB-D569A3F5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68FF-B0EE-46DC-B6D2-568AD032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5D1A4-CF10-48F0-B954-D70DBFE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EE259-36DB-4360-AB7B-CA992BBA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B8F0E-D4F8-44AB-A03C-FEDAA22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9C2342-54AD-4096-B06E-DA320EB7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D825E-E20F-4C2C-B469-DE9558B5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D5DC1-197B-4407-8993-C234F20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626E6-2242-41FE-91C2-867641DD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FC4A0-0D6D-4A8F-94CC-2B339A7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D723E-A548-41D8-8D13-07B02A3A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7F853E-A29D-4863-85CD-692508D0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66A24-DFE5-442C-ACAE-2DEE6E4F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26F27-4889-4E0F-949C-576893E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3BFD7-69FE-4E96-BFB8-AFD0A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61B4-D8A4-4AE2-BCEC-D17283CC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91B914-9EAC-4366-ACBE-5D57FC73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F8539-C7AB-45F9-BF30-967FE787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A314A3-1BC4-4446-A3CA-15EA7B0B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36655E-BF77-442B-BCF2-E808AE4E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57ED5E-2C43-4FE2-977F-FEF30B94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45C4-D826-421D-8CC3-6ED7F40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01C20F-EA1B-4E63-BB9E-027FB27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D379-4CDE-403B-8B79-0FA83812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CACD6-7F65-4E9F-BD88-966406A6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CFC19-C837-42B5-9A60-81817A6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A3DF9-42D1-4D7A-BD78-C472AC2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142986-52AB-4EAA-879B-943E7C1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633BB-35CF-402D-9F3F-5DF9EBD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EA488A-80AB-42E0-AB89-2DA5079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A1AF6-C5ED-49E0-A794-39A5158F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44EE8-524B-4243-9A47-D04629F9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EFAEB-7FA3-471B-BD7A-F8EECFF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F5A32-9879-429C-8CB8-C79FD9A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49ED35-36EF-4EFD-A012-4A2FFFA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8355A-4F52-4C6D-938A-398335FA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3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57C99-6842-4FF0-8107-7D13B8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EE29D3-38CE-480B-BBA0-FB1D116E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9962FD-16A8-4B9F-8BFE-E7FE8076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3AEE1-3D74-4EFE-8790-E302649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E4B023-DD88-415D-A166-363ECB22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D3C419-66DF-4A72-8E97-6703BE3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AB8-52F4-43EA-A474-1E915F9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D2CC-3DCB-4475-B576-27FA0F3F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45439-DE9E-4D2A-898C-50FC1472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44D-37A6-4A06-B690-3DEB62BD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36C14-D387-4CCB-8554-A87DB2E9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466212" y="3154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4628334" y="511409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95B70A-BC8F-4531-BB7B-EB0E0F5EE3B2}"/>
              </a:ext>
            </a:extLst>
          </p:cNvPr>
          <p:cNvSpPr/>
          <p:nvPr/>
        </p:nvSpPr>
        <p:spPr>
          <a:xfrm>
            <a:off x="8555292" y="5755591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管理者画面へ</a:t>
            </a:r>
            <a:endParaRPr kumimoji="1"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3809658" y="220507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6F65D7-86B0-48B4-A0B1-17B6AB72B406}"/>
              </a:ext>
            </a:extLst>
          </p:cNvPr>
          <p:cNvSpPr txBox="1"/>
          <p:nvPr/>
        </p:nvSpPr>
        <p:spPr>
          <a:xfrm>
            <a:off x="5386827" y="548787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956023-88FF-49ED-9F8A-FEB26F4357AA}"/>
              </a:ext>
            </a:extLst>
          </p:cNvPr>
          <p:cNvSpPr txBox="1"/>
          <p:nvPr/>
        </p:nvSpPr>
        <p:spPr>
          <a:xfrm>
            <a:off x="9364157" y="606447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(8)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83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（ユーザー名）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現在のユーザー名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のユーザー名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446B49-B481-4463-9F01-2DA92E6B8D10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F95710-3EF0-4CF0-B29D-A8E7706A389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936448-5A8D-4D71-86B3-02803CA69FE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3143F2-71B1-4248-81AF-71AB018D724C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57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（メールアドレス）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721262" y="21176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現在のメールアドレス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のメールアドレス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20EF5F-6EE5-431A-B622-29D9B1BCC72F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5E7926-09A9-4C51-876E-E72437E5CF6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B46222-7142-48BF-BB54-7860DB0546D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AB859D-4F64-41A9-A0E6-8037D4F20DC3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0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（パスワード）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418667" y="35640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現在のパスワード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290427" y="427657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変更後のパスワード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894103-F811-4E65-B4E5-D4786160ACB4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C37ED7-1898-4137-AC76-812F36AC5B7B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9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８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466212" y="3154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327986" y="223404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管理者ページログイン画面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5E5CD93-08D1-4CFC-B5F0-ABE910F9FD24}"/>
              </a:ext>
            </a:extLst>
          </p:cNvPr>
          <p:cNvSpPr/>
          <p:nvPr/>
        </p:nvSpPr>
        <p:spPr>
          <a:xfrm>
            <a:off x="3474376" y="5109483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EECC2B-AB0F-4B66-BC1C-C6C3DB483FBC}"/>
              </a:ext>
            </a:extLst>
          </p:cNvPr>
          <p:cNvSpPr/>
          <p:nvPr/>
        </p:nvSpPr>
        <p:spPr>
          <a:xfrm>
            <a:off x="6655980" y="5114092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6BE39-FEC6-4C4C-A41A-2793B151FF30}"/>
              </a:ext>
            </a:extLst>
          </p:cNvPr>
          <p:cNvSpPr txBox="1"/>
          <p:nvPr/>
        </p:nvSpPr>
        <p:spPr>
          <a:xfrm>
            <a:off x="4026898" y="548326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F033D-48E9-461C-B2D3-2DC8E439A7F7}"/>
              </a:ext>
            </a:extLst>
          </p:cNvPr>
          <p:cNvSpPr txBox="1"/>
          <p:nvPr/>
        </p:nvSpPr>
        <p:spPr>
          <a:xfrm>
            <a:off x="7071958" y="548013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5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0652"/>
              </p:ext>
            </p:extLst>
          </p:nvPr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35E04B-EB1E-4C19-925E-76F6D9A5CF98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306926-B918-4124-9AF9-9E6BB888BEB1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55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．管理者ページ（削除）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/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新規追加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4E662F-1AA4-4049-9710-AFC4F756F194}"/>
              </a:ext>
            </a:extLst>
          </p:cNvPr>
          <p:cNvSpPr/>
          <p:nvPr/>
        </p:nvSpPr>
        <p:spPr>
          <a:xfrm rot="5400000">
            <a:off x="4663788" y="1792583"/>
            <a:ext cx="2359962" cy="3963588"/>
          </a:xfrm>
          <a:prstGeom prst="wedgeRectCallout">
            <a:avLst>
              <a:gd name="adj1" fmla="val -8149"/>
              <a:gd name="adj2" fmla="val -9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本名　○○　○○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本当に削除しますか？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はい　　　いいえ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2F39D6-8CAB-4FC9-A43D-E8D40D11F98F}"/>
              </a:ext>
            </a:extLst>
          </p:cNvPr>
          <p:cNvSpPr/>
          <p:nvPr/>
        </p:nvSpPr>
        <p:spPr>
          <a:xfrm>
            <a:off x="4859079" y="4218497"/>
            <a:ext cx="614362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815B80-1CBB-4442-BC1E-AE57F0191207}"/>
              </a:ext>
            </a:extLst>
          </p:cNvPr>
          <p:cNvSpPr/>
          <p:nvPr/>
        </p:nvSpPr>
        <p:spPr>
          <a:xfrm>
            <a:off x="6035140" y="4218497"/>
            <a:ext cx="780330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869BFB-8679-42C9-8439-8BD56C8A2203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7030EF-80ED-4FD2-976A-2DC818AB23C9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１０．管理者による新規登録画面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657598" y="3581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042045" y="451902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600510" y="3669111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600510" y="456296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6591492" y="5289479"/>
            <a:ext cx="2522762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確認メール送信）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771460" y="22696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新規ユーザー登録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8E3494-A106-4290-8EC4-B7FA350A2DED}"/>
              </a:ext>
            </a:extLst>
          </p:cNvPr>
          <p:cNvSpPr txBox="1"/>
          <p:nvPr/>
        </p:nvSpPr>
        <p:spPr>
          <a:xfrm>
            <a:off x="3349822" y="40391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仮パスワード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38B0EE7-A285-481C-BC7F-8F5391C770AE}"/>
              </a:ext>
            </a:extLst>
          </p:cNvPr>
          <p:cNvSpPr/>
          <p:nvPr/>
        </p:nvSpPr>
        <p:spPr>
          <a:xfrm>
            <a:off x="5600510" y="411654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95D3AE-4FED-41BF-A7FD-C9D17B903EF5}"/>
              </a:ext>
            </a:extLst>
          </p:cNvPr>
          <p:cNvSpPr txBox="1"/>
          <p:nvPr/>
        </p:nvSpPr>
        <p:spPr>
          <a:xfrm>
            <a:off x="4580928" y="30966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D9605D-477F-44C7-9F72-9D1BF0C1150B}"/>
              </a:ext>
            </a:extLst>
          </p:cNvPr>
          <p:cNvSpPr/>
          <p:nvPr/>
        </p:nvSpPr>
        <p:spPr>
          <a:xfrm>
            <a:off x="5600510" y="320648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AE313B-A519-4E74-AF46-9EBF18526BD8}"/>
              </a:ext>
            </a:extLst>
          </p:cNvPr>
          <p:cNvSpPr/>
          <p:nvPr/>
        </p:nvSpPr>
        <p:spPr>
          <a:xfrm>
            <a:off x="3550105" y="5289479"/>
            <a:ext cx="2061645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E5ED72-BAAD-4C98-822F-C5269C9AC0D4}"/>
              </a:ext>
            </a:extLst>
          </p:cNvPr>
          <p:cNvSpPr txBox="1"/>
          <p:nvPr/>
        </p:nvSpPr>
        <p:spPr>
          <a:xfrm>
            <a:off x="3962805" y="58829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FD263B-9918-4D83-A720-D6693818211D}"/>
              </a:ext>
            </a:extLst>
          </p:cNvPr>
          <p:cNvSpPr txBox="1"/>
          <p:nvPr/>
        </p:nvSpPr>
        <p:spPr>
          <a:xfrm>
            <a:off x="7318014" y="5886101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</p:spTree>
    <p:extLst>
      <p:ext uri="{BB962C8B-B14F-4D97-AF65-F5344CB8AC3E}">
        <p14:creationId xmlns:p14="http://schemas.microsoft.com/office/powerpoint/2010/main" val="34362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Ｘ．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テンプレート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CFABFC-5E1C-4E6C-82B3-F1359E8ED396}"/>
              </a:ext>
            </a:extLst>
          </p:cNvPr>
          <p:cNvSpPr/>
          <p:nvPr/>
        </p:nvSpPr>
        <p:spPr>
          <a:xfrm>
            <a:off x="2644660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441769-EC88-470C-88EF-E33C78ABB623}"/>
              </a:ext>
            </a:extLst>
          </p:cNvPr>
          <p:cNvSpPr/>
          <p:nvPr/>
        </p:nvSpPr>
        <p:spPr>
          <a:xfrm>
            <a:off x="2644660" y="468212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F5C08D-A4DF-43A7-AD9F-86B6B7647987}"/>
              </a:ext>
            </a:extLst>
          </p:cNvPr>
          <p:cNvSpPr/>
          <p:nvPr/>
        </p:nvSpPr>
        <p:spPr>
          <a:xfrm>
            <a:off x="6755216" y="3242107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54D551-BA87-4DB4-AD87-E44A36C6FCC0}"/>
              </a:ext>
            </a:extLst>
          </p:cNvPr>
          <p:cNvSpPr/>
          <p:nvPr/>
        </p:nvSpPr>
        <p:spPr>
          <a:xfrm>
            <a:off x="6755216" y="4682122"/>
            <a:ext cx="2522762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22E79C-0B54-4B76-A605-C34B67D24B07}"/>
              </a:ext>
            </a:extLst>
          </p:cNvPr>
          <p:cNvSpPr txBox="1"/>
          <p:nvPr/>
        </p:nvSpPr>
        <p:spPr>
          <a:xfrm>
            <a:off x="3455581" y="508192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2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１．アーカイブ画面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64DA595-EA45-429E-AE01-6CC808B9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94866"/>
              </p:ext>
            </p:extLst>
          </p:nvPr>
        </p:nvGraphicFramePr>
        <p:xfrm>
          <a:off x="2031995" y="4315571"/>
          <a:ext cx="8128001" cy="200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572">
                  <a:extLst>
                    <a:ext uri="{9D8B030D-6E8A-4147-A177-3AD203B41FA5}">
                      <a16:colId xmlns:a16="http://schemas.microsoft.com/office/drawing/2014/main" val="2834038178"/>
                    </a:ext>
                  </a:extLst>
                </a:gridCol>
                <a:gridCol w="1621714">
                  <a:extLst>
                    <a:ext uri="{9D8B030D-6E8A-4147-A177-3AD203B41FA5}">
                      <a16:colId xmlns:a16="http://schemas.microsoft.com/office/drawing/2014/main" val="23218240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2306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51058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9956402"/>
                    </a:ext>
                  </a:extLst>
                </a:gridCol>
                <a:gridCol w="1157434">
                  <a:extLst>
                    <a:ext uri="{9D8B030D-6E8A-4147-A177-3AD203B41FA5}">
                      <a16:colId xmlns:a16="http://schemas.microsoft.com/office/drawing/2014/main" val="1278298470"/>
                    </a:ext>
                  </a:extLst>
                </a:gridCol>
                <a:gridCol w="1164852">
                  <a:extLst>
                    <a:ext uri="{9D8B030D-6E8A-4147-A177-3AD203B41FA5}">
                      <a16:colId xmlns:a16="http://schemas.microsoft.com/office/drawing/2014/main" val="1066196118"/>
                    </a:ext>
                  </a:extLst>
                </a:gridCol>
              </a:tblGrid>
              <a:tr h="3512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4912"/>
                  </a:ext>
                </a:extLst>
              </a:tr>
              <a:tr h="7631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10:00~12:00A-000</a:t>
                      </a:r>
                    </a:p>
                    <a:p>
                      <a:pPr algn="ctr"/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その他２件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5819"/>
                  </a:ext>
                </a:extLst>
              </a:tr>
              <a:tr h="449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99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8EF55E-3862-46EB-92A0-EA3BDE008ECA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何月か選択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4A1F6C-2620-4CFC-8138-C85255B2A8C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アーカイブ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B3E010-DA88-4925-BAE0-26991679439C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10802-E721-470A-8504-FB69084386E0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8BE8D8-6CC1-4062-8341-81597A2D1A9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2AA727-0A22-4835-9232-39F5394B3146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6BB697C-F681-4931-8427-332810E78F96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27CD155C-574E-4F77-B489-57FA1C205E47}"/>
              </a:ext>
            </a:extLst>
          </p:cNvPr>
          <p:cNvSpPr/>
          <p:nvPr/>
        </p:nvSpPr>
        <p:spPr>
          <a:xfrm rot="5400000">
            <a:off x="6847367" y="3296094"/>
            <a:ext cx="978193" cy="3955315"/>
          </a:xfrm>
          <a:prstGeom prst="wedgeRectCallout">
            <a:avLst>
              <a:gd name="adj1" fmla="val 9800"/>
              <a:gd name="adj2" fmla="val 78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dirty="0"/>
              <a:t>クリックしたら</a:t>
            </a:r>
            <a:endParaRPr lang="en-US" altLang="ja-JP" dirty="0"/>
          </a:p>
          <a:p>
            <a:pPr algn="ctr"/>
            <a:r>
              <a:rPr lang="ja-JP" altLang="en-US" dirty="0"/>
              <a:t>その日の予定の詳細を表示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3716F-27F4-4AA4-91B3-A1B39E3D0A28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23D0A-570D-47AC-9A67-82DF97FE8AAF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04CCDE-7424-4EA9-99A1-C16E3F6F0473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923BD1-D873-40FE-BA66-631E4B64B4C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ABF00E-89D5-496A-B36E-97ED0136A84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67DE87-6BA5-45B2-959E-C98802E2DA1A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2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２．アーカイブ画面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BF6E75-D7E5-459F-8520-861FF07FD094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何週目か選択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アーカイブ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394ED1-3BC8-479A-81F6-369325F73750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A4BBBB-10B3-41DC-A74B-B05536EF227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3A2EC4-C2A3-4C8F-8CB2-1C5CEFA16FC2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924DAA-57A9-401F-837A-56D0D433B406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68C0B4-AB0F-4695-83D2-9D4C04D1AAE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0E6CF27-4DF6-4F55-9EA7-8879B19FFA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CE1A3D-4ED8-4965-B1E7-7864C735BF03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2F125E-151C-4752-A5F5-58AF378E8BB4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0EF99F1F-BBB3-4D90-A0D0-CA4A555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18933"/>
              </p:ext>
            </p:extLst>
          </p:nvPr>
        </p:nvGraphicFramePr>
        <p:xfrm>
          <a:off x="2610153" y="4350734"/>
          <a:ext cx="799051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4">
                  <a:extLst>
                    <a:ext uri="{9D8B030D-6E8A-4147-A177-3AD203B41FA5}">
                      <a16:colId xmlns:a16="http://schemas.microsoft.com/office/drawing/2014/main" val="75991817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06018919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1752165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267677628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53987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592817649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34738726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175094340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5897330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875784531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09567334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643999985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2652791485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1027297223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330320771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86633989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4098545364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2905086481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97155303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7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83779"/>
                  </a:ext>
                </a:extLst>
              </a:tr>
            </a:tbl>
          </a:graphicData>
        </a:graphic>
      </p:graphicFrame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3FF762F8-DF1D-409C-BE53-47D6FA28D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97577"/>
              </p:ext>
            </p:extLst>
          </p:nvPr>
        </p:nvGraphicFramePr>
        <p:xfrm>
          <a:off x="1702879" y="4352455"/>
          <a:ext cx="90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74">
                  <a:extLst>
                    <a:ext uri="{9D8B030D-6E8A-4147-A177-3AD203B41FA5}">
                      <a16:colId xmlns:a16="http://schemas.microsoft.com/office/drawing/2014/main" val="2780722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9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6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．アーカイブ画面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（簡易版）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EA4EF10-BD22-427E-9514-6C10932B6FAE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アーカイブ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84FA75-70F6-4665-88E0-AF56DECE9D76}"/>
              </a:ext>
            </a:extLst>
          </p:cNvPr>
          <p:cNvSpPr/>
          <p:nvPr/>
        </p:nvSpPr>
        <p:spPr>
          <a:xfrm>
            <a:off x="1321608" y="3859809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FACD81-B256-4BC7-825F-AC552F7ECE44}"/>
              </a:ext>
            </a:extLst>
          </p:cNvPr>
          <p:cNvSpPr txBox="1"/>
          <p:nvPr/>
        </p:nvSpPr>
        <p:spPr>
          <a:xfrm>
            <a:off x="1807535" y="38520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○○年△△月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62ADEB-0EF1-4287-BE76-A940C9C32DC4}"/>
              </a:ext>
            </a:extLst>
          </p:cNvPr>
          <p:cNvSpPr/>
          <p:nvPr/>
        </p:nvSpPr>
        <p:spPr>
          <a:xfrm>
            <a:off x="3483044" y="3851413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33B6648-56ED-430F-B19E-4F6DD0F0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45657"/>
              </p:ext>
            </p:extLst>
          </p:nvPr>
        </p:nvGraphicFramePr>
        <p:xfrm>
          <a:off x="1443178" y="4353189"/>
          <a:ext cx="8663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790">
                  <a:extLst>
                    <a:ext uri="{9D8B030D-6E8A-4147-A177-3AD203B41FA5}">
                      <a16:colId xmlns:a16="http://schemas.microsoft.com/office/drawing/2014/main" val="3714346485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2066693013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3048102396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81473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利用者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7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14:00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2231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28716"/>
                  </a:ext>
                </a:extLst>
              </a:tr>
            </a:tbl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DB7344-6C92-4A78-8913-DE6E0AD47E41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924491-F558-4875-99B4-DC901DAC7B4E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2D06C3-40C0-4A71-A661-BFC862B45A3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EF9C0A-F347-4696-A654-B4B913742B75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C5539F-9F9F-40F2-816D-59CD7FD54DA9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B75AB8-FCBC-4B8A-88C0-ADE894809709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6595BE-225E-40FD-B5B7-5C75A399D3A0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55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（通常）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アーカイブ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CBD88B-8F62-4017-9DB5-0DFD7ACD7ADE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780DE3-5691-4187-A9ED-6AD26B3E4BC5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7BAACE-C8A7-4039-B86F-F5DAC7A14D48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6DC8E54-621E-4499-A62F-2A037EC0E489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BBE528-0E5B-43CC-B375-907F29DD1D2E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4F0C995-701F-4ED8-841C-99468FB40B49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F483217-D669-424F-9213-B03F1B09B1A5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E3B91E3-B3FB-444D-8141-3F610109D02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C85134-6853-4861-96E7-05D152106630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65914-C511-4915-B383-4CB6E12736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B5249A-AB69-4DB8-809C-E062F4B2743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0DE5D3-80E0-4466-8F04-800C1ABC00B8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097ADA4-357C-4778-B806-5B4832B23371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5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（定期）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アーカイブ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BD123-BE88-449B-B6AF-58975BEE239C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2F6DA23-775B-453F-97AC-ED4CB9FE860A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9F44E9F-2F2C-44F2-88D7-DCD97537B83C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☑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C04D772-2942-4E46-8194-9FD66EB22BC3}"/>
              </a:ext>
            </a:extLst>
          </p:cNvPr>
          <p:cNvSpPr txBox="1"/>
          <p:nvPr/>
        </p:nvSpPr>
        <p:spPr>
          <a:xfrm>
            <a:off x="7125472" y="3597071"/>
            <a:ext cx="142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7331C81-F577-44A1-9D90-5E1A1C543064}"/>
              </a:ext>
            </a:extLst>
          </p:cNvPr>
          <p:cNvSpPr/>
          <p:nvPr/>
        </p:nvSpPr>
        <p:spPr>
          <a:xfrm>
            <a:off x="8293860" y="3605073"/>
            <a:ext cx="2726630" cy="3804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毎日、毎週、毎月、毎年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0CC4742-4C6F-495A-8ECB-2A065009BD6E}"/>
              </a:ext>
            </a:extLst>
          </p:cNvPr>
          <p:cNvSpPr txBox="1"/>
          <p:nvPr/>
        </p:nvSpPr>
        <p:spPr>
          <a:xfrm>
            <a:off x="7306366" y="4220390"/>
            <a:ext cx="7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曜日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7E40D4-CD79-40FC-BE18-2D7092BFF051}"/>
              </a:ext>
            </a:extLst>
          </p:cNvPr>
          <p:cNvSpPr/>
          <p:nvPr/>
        </p:nvSpPr>
        <p:spPr>
          <a:xfrm>
            <a:off x="8136830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28404FD-3D37-4D7E-B5C7-7F83ED70A8D5}"/>
              </a:ext>
            </a:extLst>
          </p:cNvPr>
          <p:cNvSpPr/>
          <p:nvPr/>
        </p:nvSpPr>
        <p:spPr>
          <a:xfrm>
            <a:off x="8590854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BDAC5-FC13-4ADF-B441-EAC5410E0261}"/>
              </a:ext>
            </a:extLst>
          </p:cNvPr>
          <p:cNvSpPr txBox="1"/>
          <p:nvPr/>
        </p:nvSpPr>
        <p:spPr>
          <a:xfrm>
            <a:off x="8064549" y="4043791"/>
            <a:ext cx="316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日・月・火・水・木・金・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土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F3AC5DE-24C4-41C2-A813-2C85BF239E59}"/>
              </a:ext>
            </a:extLst>
          </p:cNvPr>
          <p:cNvSpPr/>
          <p:nvPr/>
        </p:nvSpPr>
        <p:spPr>
          <a:xfrm>
            <a:off x="9044878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A12C46D-6E66-4576-8BFD-5C98BAFD26C1}"/>
              </a:ext>
            </a:extLst>
          </p:cNvPr>
          <p:cNvSpPr/>
          <p:nvPr/>
        </p:nvSpPr>
        <p:spPr>
          <a:xfrm>
            <a:off x="9518302" y="439357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230D997-48B5-4714-B47A-F4C94640DBE0}"/>
              </a:ext>
            </a:extLst>
          </p:cNvPr>
          <p:cNvSpPr/>
          <p:nvPr/>
        </p:nvSpPr>
        <p:spPr>
          <a:xfrm>
            <a:off x="9966433" y="440034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CD1A072-D033-406B-8764-0E4058FAE186}"/>
              </a:ext>
            </a:extLst>
          </p:cNvPr>
          <p:cNvSpPr/>
          <p:nvPr/>
        </p:nvSpPr>
        <p:spPr>
          <a:xfrm>
            <a:off x="10418912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5B536E5-EE7E-4718-BB93-E81C671F59DF}"/>
              </a:ext>
            </a:extLst>
          </p:cNvPr>
          <p:cNvSpPr/>
          <p:nvPr/>
        </p:nvSpPr>
        <p:spPr>
          <a:xfrm>
            <a:off x="10884729" y="4395336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BD0333B-2F0C-4C0A-ABA5-DB529DA16093}"/>
              </a:ext>
            </a:extLst>
          </p:cNvPr>
          <p:cNvSpPr txBox="1"/>
          <p:nvPr/>
        </p:nvSpPr>
        <p:spPr>
          <a:xfrm>
            <a:off x="7178096" y="4935990"/>
            <a:ext cx="109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終了日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8BDECB-FCE8-4CCF-86EC-36749C40847F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B0955-49FE-42B5-8CBF-BBF10DD3E082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4FA2E-F14A-4C10-BE75-CE8269094FD8}"/>
              </a:ext>
            </a:extLst>
          </p:cNvPr>
          <p:cNvSpPr txBox="1"/>
          <p:nvPr/>
        </p:nvSpPr>
        <p:spPr>
          <a:xfrm>
            <a:off x="9826992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4F12AA2-B2E0-4567-B9B5-613CF233617C}"/>
              </a:ext>
            </a:extLst>
          </p:cNvPr>
          <p:cNvSpPr txBox="1"/>
          <p:nvPr/>
        </p:nvSpPr>
        <p:spPr>
          <a:xfrm>
            <a:off x="10784412" y="48648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223961C-C214-4D22-AE2A-9F61A87A4627}"/>
              </a:ext>
            </a:extLst>
          </p:cNvPr>
          <p:cNvSpPr/>
          <p:nvPr/>
        </p:nvSpPr>
        <p:spPr>
          <a:xfrm>
            <a:off x="9291379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5CEAA08-748E-47C3-8C7D-BEF0A6A208C2}"/>
              </a:ext>
            </a:extLst>
          </p:cNvPr>
          <p:cNvSpPr/>
          <p:nvPr/>
        </p:nvSpPr>
        <p:spPr>
          <a:xfrm>
            <a:off x="10236334" y="4948644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9C312FC-6E8E-431A-BE21-82BD1F784BEA}"/>
              </a:ext>
            </a:extLst>
          </p:cNvPr>
          <p:cNvSpPr txBox="1"/>
          <p:nvPr/>
        </p:nvSpPr>
        <p:spPr>
          <a:xfrm>
            <a:off x="8858589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9412C75-AF77-4E8A-B34A-E2F0EBF8E148}"/>
              </a:ext>
            </a:extLst>
          </p:cNvPr>
          <p:cNvSpPr/>
          <p:nvPr/>
        </p:nvSpPr>
        <p:spPr>
          <a:xfrm>
            <a:off x="8322976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0B4166D-ABB3-475F-9F52-D5D774B36996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968EFCA-1C48-47F9-B12C-ABC2B479A19B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E4A4625-0E9E-4D89-AB9D-10782A041D0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567737-934E-465E-B09B-451A1B8C8887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3A831C-0BF9-439A-A92A-4F565AD0B321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2C2FD15-89F5-4D80-93CB-A6A792BF15B4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1465003-DD44-4A69-8B76-475CABFE352D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4F5DCFF-53A4-4693-B282-23674C4399DE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6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４．会議室詳細画面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4E432F-1354-4819-AF06-61204D40561E}"/>
              </a:ext>
            </a:extLst>
          </p:cNvPr>
          <p:cNvSpPr/>
          <p:nvPr/>
        </p:nvSpPr>
        <p:spPr>
          <a:xfrm>
            <a:off x="1321608" y="3230713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7F35AAF-C9F4-495E-897A-C90338BA9AB9}"/>
              </a:ext>
            </a:extLst>
          </p:cNvPr>
          <p:cNvSpPr/>
          <p:nvPr/>
        </p:nvSpPr>
        <p:spPr>
          <a:xfrm>
            <a:off x="2785730" y="3230972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B3B53BF-BF31-4FF9-8540-5B84518A46E6}"/>
              </a:ext>
            </a:extLst>
          </p:cNvPr>
          <p:cNvSpPr/>
          <p:nvPr/>
        </p:nvSpPr>
        <p:spPr>
          <a:xfrm>
            <a:off x="4249852" y="3236029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6AD6F7-2989-43D2-898C-E654ED4F9EA9}"/>
              </a:ext>
            </a:extLst>
          </p:cNvPr>
          <p:cNvSpPr/>
          <p:nvPr/>
        </p:nvSpPr>
        <p:spPr>
          <a:xfrm>
            <a:off x="5713974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1D85B8B-4813-413E-9A8C-A36B5E73997D}"/>
              </a:ext>
            </a:extLst>
          </p:cNvPr>
          <p:cNvSpPr/>
          <p:nvPr/>
        </p:nvSpPr>
        <p:spPr>
          <a:xfrm>
            <a:off x="7178096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B2E56C-942D-47B8-8509-BFB9AEF5036F}"/>
              </a:ext>
            </a:extLst>
          </p:cNvPr>
          <p:cNvSpPr/>
          <p:nvPr/>
        </p:nvSpPr>
        <p:spPr>
          <a:xfrm>
            <a:off x="8642218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68267E-89E3-47D4-92EC-F3DA51B27894}"/>
              </a:ext>
            </a:extLst>
          </p:cNvPr>
          <p:cNvSpPr/>
          <p:nvPr/>
        </p:nvSpPr>
        <p:spPr>
          <a:xfrm>
            <a:off x="1321608" y="3592820"/>
            <a:ext cx="9548784" cy="2574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B12178-5A15-4F42-8041-A73DA7795741}"/>
              </a:ext>
            </a:extLst>
          </p:cNvPr>
          <p:cNvSpPr txBox="1"/>
          <p:nvPr/>
        </p:nvSpPr>
        <p:spPr>
          <a:xfrm>
            <a:off x="1512495" y="367018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BBAFE0-5DDF-43B9-AED6-82210A62CB85}"/>
              </a:ext>
            </a:extLst>
          </p:cNvPr>
          <p:cNvSpPr txBox="1"/>
          <p:nvPr/>
        </p:nvSpPr>
        <p:spPr>
          <a:xfrm>
            <a:off x="1808335" y="40702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設置機器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A84E53-CEBC-4F15-BC61-273F3A2A3D60}"/>
              </a:ext>
            </a:extLst>
          </p:cNvPr>
          <p:cNvSpPr txBox="1"/>
          <p:nvPr/>
        </p:nvSpPr>
        <p:spPr>
          <a:xfrm>
            <a:off x="1808335" y="45101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742E0BC-9537-4B0C-8540-BC4F8931CE9D}"/>
              </a:ext>
            </a:extLst>
          </p:cNvPr>
          <p:cNvSpPr/>
          <p:nvPr/>
        </p:nvSpPr>
        <p:spPr>
          <a:xfrm>
            <a:off x="6446035" y="3932910"/>
            <a:ext cx="3159641" cy="1897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A0A3F1-88DD-4E4F-ACB7-E09317FC3630}"/>
              </a:ext>
            </a:extLst>
          </p:cNvPr>
          <p:cNvSpPr txBox="1"/>
          <p:nvPr/>
        </p:nvSpPr>
        <p:spPr>
          <a:xfrm>
            <a:off x="7587897" y="45733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写真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CB3EF82-57E4-43BF-B3E3-6376C94DA62D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0BDE0E3-8B94-4782-8F22-3E5B2662F0C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アーカイブ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0B87B17-8E4E-4477-B615-D6F00DB92411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03DDD0-1484-4805-B8A4-47D4FF4098AB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2F75F0-0CF3-46B4-9427-B5B1E277CD3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615A61-D252-4288-9648-C4AD32789A2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0B1405-90BA-46E4-8402-3DB03008159A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F4A8BB-B791-4BF7-8050-6CB26D5E756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806E53-3209-4709-B672-9F6DC902267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0244F6-E288-4253-A592-DBBB2F1BD65B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01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５．オンラインヘルプ画面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493235-99F3-47EE-BFE2-6E57444EA234}"/>
              </a:ext>
            </a:extLst>
          </p:cNvPr>
          <p:cNvSpPr/>
          <p:nvPr/>
        </p:nvSpPr>
        <p:spPr>
          <a:xfrm>
            <a:off x="1204650" y="3721282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・予約方法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E219BB-AA0F-43DD-A1A9-44F2DF064E6F}"/>
              </a:ext>
            </a:extLst>
          </p:cNvPr>
          <p:cNvSpPr txBox="1"/>
          <p:nvPr/>
        </p:nvSpPr>
        <p:spPr>
          <a:xfrm>
            <a:off x="1900908" y="3266492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見出し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825D37-7CA5-4BD0-A3D8-11FE7BFEC7C2}"/>
              </a:ext>
            </a:extLst>
          </p:cNvPr>
          <p:cNvSpPr/>
          <p:nvPr/>
        </p:nvSpPr>
        <p:spPr>
          <a:xfrm>
            <a:off x="1204650" y="4199859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・定期方法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CD84C1-F126-4105-80BB-2A4D7BD98484}"/>
              </a:ext>
            </a:extLst>
          </p:cNvPr>
          <p:cNvSpPr/>
          <p:nvPr/>
        </p:nvSpPr>
        <p:spPr>
          <a:xfrm>
            <a:off x="1204650" y="4683694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・アーカイブの見方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AE499E-9DBD-40F6-ABDA-2F72D901FE61}"/>
              </a:ext>
            </a:extLst>
          </p:cNvPr>
          <p:cNvSpPr/>
          <p:nvPr/>
        </p:nvSpPr>
        <p:spPr>
          <a:xfrm>
            <a:off x="1204650" y="5157013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・会議室詳細の見方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3EB56E-BC0B-44C2-9795-A1936A3FB1D4}"/>
              </a:ext>
            </a:extLst>
          </p:cNvPr>
          <p:cNvSpPr txBox="1"/>
          <p:nvPr/>
        </p:nvSpPr>
        <p:spPr>
          <a:xfrm>
            <a:off x="6059104" y="44783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予約方法の説明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アーカイブ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D13968-E9E2-4C5A-A32C-95A79430D0E1}"/>
              </a:ext>
            </a:extLst>
          </p:cNvPr>
          <p:cNvSpPr/>
          <p:nvPr/>
        </p:nvSpPr>
        <p:spPr>
          <a:xfrm>
            <a:off x="1084521" y="3266492"/>
            <a:ext cx="2573079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C5540A2-E0B4-43A6-9B3E-9F5BC2D19FE3}"/>
              </a:ext>
            </a:extLst>
          </p:cNvPr>
          <p:cNvSpPr/>
          <p:nvPr/>
        </p:nvSpPr>
        <p:spPr>
          <a:xfrm>
            <a:off x="3991898" y="3270661"/>
            <a:ext cx="6114442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B6EE300-F8BC-494D-8F91-DC2711006426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90B783-0178-437A-9262-99D0BA2266A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44A1-5E0B-4A75-8BB6-4528D7AA3BF9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9E7A49-57C0-4DAC-A720-AB478EF0BD6D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BE3E14D-27B7-466D-873D-766D6BB9C99A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BA31CB-4E87-4990-B0D3-DE74793B042F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0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６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．ユーザー情報画面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アーカイブ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66473A-1ECB-48B3-83AD-E07117012F97}"/>
              </a:ext>
            </a:extLst>
          </p:cNvPr>
          <p:cNvSpPr txBox="1"/>
          <p:nvPr/>
        </p:nvSpPr>
        <p:spPr>
          <a:xfrm>
            <a:off x="2785730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2401009" y="39942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D06AB4-1A6A-42C7-B0F4-8093EC225A76}"/>
              </a:ext>
            </a:extLst>
          </p:cNvPr>
          <p:cNvSpPr txBox="1"/>
          <p:nvPr/>
        </p:nvSpPr>
        <p:spPr>
          <a:xfrm>
            <a:off x="2130425" y="45529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70EF75-9312-48D3-8F0E-15849055A8E0}"/>
              </a:ext>
            </a:extLst>
          </p:cNvPr>
          <p:cNvSpPr txBox="1"/>
          <p:nvPr/>
        </p:nvSpPr>
        <p:spPr>
          <a:xfrm>
            <a:off x="2377737" y="5152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40B67E-1363-4C51-BE6F-B365A6B00BBF}"/>
              </a:ext>
            </a:extLst>
          </p:cNvPr>
          <p:cNvSpPr txBox="1"/>
          <p:nvPr/>
        </p:nvSpPr>
        <p:spPr>
          <a:xfrm>
            <a:off x="4883888" y="351778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　○○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4883888" y="4017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AC353-0DC0-434F-8E76-F7C9464FCBBF}"/>
              </a:ext>
            </a:extLst>
          </p:cNvPr>
          <p:cNvSpPr txBox="1"/>
          <p:nvPr/>
        </p:nvSpPr>
        <p:spPr>
          <a:xfrm>
            <a:off x="4883888" y="4552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C8EBB-C6D9-46F6-AD7C-41D0A141C753}"/>
              </a:ext>
            </a:extLst>
          </p:cNvPr>
          <p:cNvSpPr txBox="1"/>
          <p:nvPr/>
        </p:nvSpPr>
        <p:spPr>
          <a:xfrm>
            <a:off x="4883888" y="51116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●●●●●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7261281" y="4017900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7261281" y="455294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EA61EE-6B80-4EF1-83E0-131D8F9B4BFC}"/>
              </a:ext>
            </a:extLst>
          </p:cNvPr>
          <p:cNvSpPr/>
          <p:nvPr/>
        </p:nvSpPr>
        <p:spPr>
          <a:xfrm>
            <a:off x="7261281" y="506541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2485CC-0434-4572-A692-0CE153E439E6}"/>
              </a:ext>
            </a:extLst>
          </p:cNvPr>
          <p:cNvSpPr txBox="1"/>
          <p:nvPr/>
        </p:nvSpPr>
        <p:spPr>
          <a:xfrm>
            <a:off x="8642218" y="406426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D92E00-0B6A-4471-B90E-E9660A702EFB}"/>
              </a:ext>
            </a:extLst>
          </p:cNvPr>
          <p:cNvSpPr txBox="1"/>
          <p:nvPr/>
        </p:nvSpPr>
        <p:spPr>
          <a:xfrm>
            <a:off x="8642218" y="456833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(7-2)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4308B5-56C2-4C7F-ACA5-293FCBDF332E}"/>
              </a:ext>
            </a:extLst>
          </p:cNvPr>
          <p:cNvSpPr txBox="1"/>
          <p:nvPr/>
        </p:nvSpPr>
        <p:spPr>
          <a:xfrm>
            <a:off x="8642218" y="5072409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(7-3)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C9B19D-B286-4990-939A-8B45F597E7B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6615BB-D3D7-4775-A0F2-12CBFB862C9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6726CE-057D-4B4C-8621-31100A75EF0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62BB6A6-5526-4269-9380-A21AC47B8186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AFFA4B-3E72-422E-BA7E-C9D13A26F55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390CD6-BAC1-49DF-819A-63409A02C361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7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1165</Words>
  <Application>Microsoft Office PowerPoint</Application>
  <PresentationFormat>ワイド画面</PresentationFormat>
  <Paragraphs>449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ゴシック</vt:lpstr>
      <vt:lpstr>游ゴシック</vt:lpstr>
      <vt:lpstr>游ゴシック Light</vt:lpstr>
      <vt:lpstr>Arial</vt:lpstr>
      <vt:lpstr>Times New Roman</vt:lpstr>
      <vt:lpstr>Office テーマ</vt:lpstr>
      <vt:lpstr>１．ログイン画面</vt:lpstr>
      <vt:lpstr>２-１．アーカイブ画面（月表示）</vt:lpstr>
      <vt:lpstr>２-２．アーカイブ画面（週表示）</vt:lpstr>
      <vt:lpstr>２-３．アーカイブ画面（簡易版）</vt:lpstr>
      <vt:lpstr>３-１．予約画面（通常）</vt:lpstr>
      <vt:lpstr>３-２．予約画面（定期）</vt:lpstr>
      <vt:lpstr>４．会議室詳細画面</vt:lpstr>
      <vt:lpstr>５．オンラインヘルプ画面</vt:lpstr>
      <vt:lpstr>６．ユーザー情報画面</vt:lpstr>
      <vt:lpstr>７-１．変更画面（ユーザー名）</vt:lpstr>
      <vt:lpstr>７-２．変更画面（メールアドレス）</vt:lpstr>
      <vt:lpstr>７-３．変更画面（パスワード）</vt:lpstr>
      <vt:lpstr>８．管理者ページログイン画面</vt:lpstr>
      <vt:lpstr>９-１．管理者ページ</vt:lpstr>
      <vt:lpstr>９-２．管理者ページ（削除）</vt:lpstr>
      <vt:lpstr>１０．管理者による新規登録画面</vt:lpstr>
      <vt:lpstr>Ｘ．テンプレート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Kyosuke Osakabe</dc:creator>
  <cp:lastModifiedBy>Kyosuke Osakabe</cp:lastModifiedBy>
  <cp:revision>56</cp:revision>
  <dcterms:created xsi:type="dcterms:W3CDTF">2022-01-20T04:19:14Z</dcterms:created>
  <dcterms:modified xsi:type="dcterms:W3CDTF">2022-01-24T06:08:39Z</dcterms:modified>
</cp:coreProperties>
</file>