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88" r:id="rId22"/>
    <p:sldId id="289" r:id="rId23"/>
    <p:sldId id="290" r:id="rId24"/>
    <p:sldId id="266" r:id="rId25"/>
    <p:sldId id="267" r:id="rId26"/>
    <p:sldId id="270" r:id="rId27"/>
    <p:sldId id="272" r:id="rId28"/>
    <p:sldId id="268" r:id="rId29"/>
    <p:sldId id="269" r:id="rId30"/>
    <p:sldId id="282" r:id="rId31"/>
    <p:sldId id="260" r:id="rId32"/>
    <p:sldId id="274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88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xmlns="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>
        <p:scale>
          <a:sx n="75" d="100"/>
          <a:sy n="75" d="100"/>
        </p:scale>
        <p:origin x="-974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91" y="30658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122" name="Picture 2" descr="C:\Users\himes\notebooks\Project letrature\Class_digram\new_class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520" y="987367"/>
            <a:ext cx="8554720" cy="5728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453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pic>
        <p:nvPicPr>
          <p:cNvPr id="1026" name="Picture 2" descr="C:\Users\himes\notebooks\Project letrature\ER_diadram\ER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1488" y="1381351"/>
            <a:ext cx="7936992" cy="473147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xmlns="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953411" cy="79321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DFD(Data Flow Diagram)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2051" name="Picture 3" descr="C:\Users\himes\notebooks\Project letrature\dataflow_diagram\DFD_LEVEL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903" y="1446848"/>
            <a:ext cx="9407274" cy="45881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9120" y="62788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Level 0 DFD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37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953411" cy="79321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DFD(Data Flow Diagram)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3075" name="Picture 3" descr="C:\Users\himes\notebooks\Project letrature\dataflow_diagram\DFD_LEVE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778" y="1306514"/>
            <a:ext cx="8399462" cy="506946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407113" y="6488668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Level </a:t>
            </a:r>
            <a:r>
              <a:rPr lang="en-IN" b="1" dirty="0" smtClean="0"/>
              <a:t>1 </a:t>
            </a:r>
            <a:r>
              <a:rPr lang="en-IN" b="1" dirty="0" smtClean="0"/>
              <a:t>DFD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37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953411" cy="79321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DFD(Data Flow Diagram)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099" name="Picture 3" descr="C:\Users\himes\notebooks\Project letrature\dataflow_diagram\DFD_LEVE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4595" y="1301952"/>
            <a:ext cx="7238205" cy="508586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3593" y="6488668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Level </a:t>
            </a:r>
            <a:r>
              <a:rPr lang="en-IN" b="1" dirty="0" smtClean="0"/>
              <a:t>2 </a:t>
            </a:r>
            <a:r>
              <a:rPr lang="en-IN" b="1" dirty="0" smtClean="0"/>
              <a:t>DFD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37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5354" y="12400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49" y="2212848"/>
            <a:ext cx="5140424" cy="455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4670" y="2231136"/>
            <a:ext cx="5059790" cy="453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57" y="578390"/>
            <a:ext cx="9968044" cy="857218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993" y="1445695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2141</TotalTime>
  <Words>781</Words>
  <Application>Microsoft Office PowerPoint</Application>
  <PresentationFormat>Custom</PresentationFormat>
  <Paragraphs>157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Slide 8</vt:lpstr>
      <vt:lpstr>BPCS(Bit-Plane Complexity Segmentation)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Module</vt:lpstr>
      <vt:lpstr>CLASS DIAGRAM</vt:lpstr>
      <vt:lpstr>ER DIAGRAM</vt:lpstr>
      <vt:lpstr>ER DIAGRAM</vt:lpstr>
      <vt:lpstr>DFD(Data Flow Diagram)</vt:lpstr>
      <vt:lpstr>DFD(Data Flow Diagram)</vt:lpstr>
      <vt:lpstr>DFD(Data Flow Diagram)</vt:lpstr>
      <vt:lpstr>Login window</vt:lpstr>
      <vt:lpstr>Steganography gui module </vt:lpstr>
      <vt:lpstr>Slide 26</vt:lpstr>
      <vt:lpstr>decoder</vt:lpstr>
      <vt:lpstr>Administer module</vt:lpstr>
      <vt:lpstr>Slide 29</vt:lpstr>
      <vt:lpstr>Slide 30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nishant maurya</cp:lastModifiedBy>
  <cp:revision>102</cp:revision>
  <dcterms:created xsi:type="dcterms:W3CDTF">2020-02-18T07:22:07Z</dcterms:created>
  <dcterms:modified xsi:type="dcterms:W3CDTF">2020-04-30T13:38:21Z</dcterms:modified>
</cp:coreProperties>
</file>