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1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srgbClr val="9BBB59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33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32D-5B50-4A52-B021-9F458E35D8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62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57EC-333B-4AF7-BF9C-373F31E46B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20000" cy="7159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6EA8-F6FE-4AF0-AD65-6A4F7DD463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391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4F4D-8C24-4933-8BC1-BAA39C423B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5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815E1-C14C-45AB-A5A9-A66EFEAD60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032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8F18-9221-4070-9398-193962ED40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4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6849-2BBF-4D4A-A6FC-2E1C1B1F01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2D5C-6260-49EB-A248-CC0C2BB1BF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C58-0874-46C9-93EA-9FE5040E7F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3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7821-E442-4032-8C36-8AE3296981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0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78AB-F1A3-4522-B7CC-7B3C2660C0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loitranduc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cs typeface="Times New Roman" panose="02020603050405020304" pitchFamily="18" charset="0"/>
              </a:rPr>
              <a:t>ĐỂ HIỂU CÁC KHÁI NIỆM CƠ BẢN VỀ LẬP TRÌNH HƯỚNG ĐỐI TƯỢNG (OOP)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>
                <a:solidFill>
                  <a:schemeClr val="tx1"/>
                </a:solidFill>
              </a:rPr>
              <a:t>Tác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giả</a:t>
            </a:r>
            <a:r>
              <a:rPr lang="fr-FR" dirty="0" smtClean="0">
                <a:solidFill>
                  <a:schemeClr val="tx1"/>
                </a:solidFill>
              </a:rPr>
              <a:t>: </a:t>
            </a:r>
            <a:r>
              <a:rPr lang="fr-FR" dirty="0" err="1" smtClean="0">
                <a:solidFill>
                  <a:schemeClr val="tx1"/>
                </a:solidFill>
              </a:rPr>
              <a:t>Trần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Đức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Lợi</a:t>
            </a:r>
            <a:r>
              <a:rPr lang="fr-FR" dirty="0" smtClean="0">
                <a:solidFill>
                  <a:schemeClr val="tx1"/>
                </a:solidFill>
              </a:rPr>
              <a:t> (</a:t>
            </a:r>
            <a:r>
              <a:rPr lang="fr-FR" i="1" dirty="0" smtClean="0">
                <a:solidFill>
                  <a:schemeClr val="tx1"/>
                </a:solidFill>
              </a:rPr>
              <a:t>loitranduc@gmail.com</a:t>
            </a:r>
            <a:r>
              <a:rPr lang="fr-FR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 my </a:t>
            </a:r>
            <a:r>
              <a:rPr lang="en-US" dirty="0" err="1" smtClean="0">
                <a:solidFill>
                  <a:schemeClr val="tx1"/>
                </a:solidFill>
              </a:rPr>
              <a:t>Youtube</a:t>
            </a:r>
            <a:r>
              <a:rPr lang="en-US" dirty="0" smtClean="0">
                <a:solidFill>
                  <a:schemeClr val="tx1"/>
                </a:solidFill>
              </a:rPr>
              <a:t> Channel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OOP: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Ta có thể định nghĩa ra một lớp abstract với các thuộc tính, phương thức chung nhưng chỉ cho phép thừa kế chứ không cho phép implement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PythonBeginnerClass @loitd #pythonvietnam.info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6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Class, Object, Instance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Property &amp; Method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</a:p>
          <a:p>
            <a:pPr lvl="1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Inheritance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Encapsulation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Polymorphism</a:t>
            </a:r>
          </a:p>
          <a:p>
            <a:pPr lvl="1"/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Tính trừu tượng hóa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loitranduc@gmail.com</a:t>
            </a:r>
            <a:r>
              <a:rPr lang="en-US" dirty="0" smtClean="0">
                <a:solidFill>
                  <a:schemeClr val="tx1"/>
                </a:solidFill>
              </a:rPr>
              <a:t>. All rights reserved.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loitranduc@gmail.com</a:t>
            </a:r>
            <a:r>
              <a:rPr lang="en-US" dirty="0" smtClean="0">
                <a:solidFill>
                  <a:schemeClr val="tx1"/>
                </a:solidFill>
              </a:rPr>
              <a:t>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>
            <a:off x="2766349" y="2782414"/>
            <a:ext cx="1979271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2882095" y="4826643"/>
            <a:ext cx="1863525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25344" y="2268638"/>
            <a:ext cx="1705339" cy="3364817"/>
            <a:chOff x="725344" y="2268638"/>
            <a:chExt cx="1705339" cy="3364817"/>
          </a:xfrm>
        </p:grpSpPr>
        <p:pic>
          <p:nvPicPr>
            <p:cNvPr id="1026" name="Picture 2" descr="http://www.abelard.org/france/culture/chartres/numbering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44" y="2588604"/>
              <a:ext cx="1612739" cy="304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25344" y="226863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Class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31778" y="1891974"/>
            <a:ext cx="2357376" cy="1881516"/>
            <a:chOff x="8887428" y="1899306"/>
            <a:chExt cx="2357376" cy="18815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0239" y="2268638"/>
              <a:ext cx="2234565" cy="151218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887428" y="1899306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Instance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31778" y="3780822"/>
            <a:ext cx="4582248" cy="2146898"/>
            <a:chOff x="6662556" y="3762163"/>
            <a:chExt cx="4582248" cy="21468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8356" y="4111029"/>
              <a:ext cx="4476448" cy="179803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662556" y="3762163"/>
              <a:ext cx="1075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Instances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2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loitranduc@gmail.com</a:t>
            </a:r>
            <a:r>
              <a:rPr lang="en-US" dirty="0" smtClean="0">
                <a:solidFill>
                  <a:schemeClr val="tx1"/>
                </a:solidFill>
              </a:rPr>
              <a:t>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static.pexels.com/photos/67660/pexels-photo-6766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352" y="2989253"/>
            <a:ext cx="1965237" cy="110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8/8a/Too-cute-doggone-it-video-playlis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481559"/>
            <a:ext cx="1680440" cy="168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.pexels.com/photos/7289/animal-dog-pet-s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18" y="3920663"/>
            <a:ext cx="2535204" cy="1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11170" y="2803312"/>
            <a:ext cx="1452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 smtClean="0"/>
              <a:t>Lông</a:t>
            </a:r>
            <a:r>
              <a:rPr lang="en-US" b="1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Tai: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Cân</a:t>
            </a:r>
            <a:r>
              <a:rPr lang="en-US" b="1" dirty="0" smtClean="0"/>
              <a:t> </a:t>
            </a:r>
            <a:r>
              <a:rPr lang="en-US" b="1" dirty="0" err="1" smtClean="0"/>
              <a:t>nặng</a:t>
            </a:r>
            <a:r>
              <a:rPr lang="en-US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Chiều</a:t>
            </a:r>
            <a:r>
              <a:rPr lang="en-US" b="1" dirty="0" smtClean="0"/>
              <a:t> </a:t>
            </a:r>
            <a:r>
              <a:rPr lang="en-US" b="1" dirty="0" err="1" smtClean="0"/>
              <a:t>cao</a:t>
            </a:r>
            <a:r>
              <a:rPr lang="en-US" b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Móng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Striped Right Arrow 15"/>
          <p:cNvSpPr/>
          <p:nvPr/>
        </p:nvSpPr>
        <p:spPr>
          <a:xfrm rot="10800000">
            <a:off x="3183038" y="3541976"/>
            <a:ext cx="1236562" cy="457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25428" y="1112227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Chạy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723198" y="352248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Nằm</a:t>
            </a:r>
            <a:r>
              <a:rPr lang="en-US" b="1" dirty="0" smtClean="0"/>
              <a:t> </a:t>
            </a:r>
            <a:r>
              <a:rPr lang="en-US" b="1" dirty="0" err="1" smtClean="0"/>
              <a:t>im</a:t>
            </a:r>
            <a:r>
              <a:rPr lang="en-US" b="1" dirty="0" smtClean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9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cs typeface="Arial" panose="020B0604020202020204" pitchFamily="34" charset="0"/>
              </a:rPr>
              <a:t>Về mặt lập trình: Các hàm (function) trong Lớp (Class) được gọi là các Phương thức (method), các biến trong lớp được gọi là các thuộc tính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loitranduc@gmail.com</a:t>
            </a:r>
            <a:r>
              <a:rPr lang="en-US" dirty="0" smtClean="0">
                <a:solidFill>
                  <a:schemeClr val="tx1"/>
                </a:solidFill>
              </a:rPr>
              <a:t>. All rights reserved.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4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Inheritance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Encapsulation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Polymorphism</a:t>
            </a:r>
          </a:p>
          <a:p>
            <a:pPr lvl="1"/>
            <a:r>
              <a:rPr lang="vi-VN" dirty="0">
                <a:cs typeface="Arial" panose="020B0604020202020204" pitchFamily="34" charset="0"/>
              </a:rPr>
              <a:t>Tính trừu tượng hóa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vi-VN" dirty="0">
                <a:cs typeface="Arial" panose="020B0604020202020204" pitchFamily="34" charset="0"/>
              </a:rPr>
              <a:t>Abstraction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Trần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Lợi</a:t>
            </a:r>
            <a:r>
              <a:rPr lang="en-US" dirty="0" smtClean="0">
                <a:solidFill>
                  <a:schemeClr val="tx1"/>
                </a:solidFill>
              </a:rPr>
              <a:t> –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loitranduc@gmail.com</a:t>
            </a:r>
            <a:r>
              <a:rPr lang="en-US" dirty="0" smtClean="0">
                <a:solidFill>
                  <a:schemeClr val="tx1"/>
                </a:solidFill>
              </a:rPr>
              <a:t>. All rights reserved.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OOP: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-&gt;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Nam,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Châu</a:t>
            </a:r>
            <a:r>
              <a:rPr lang="en-US" dirty="0" smtClean="0"/>
              <a:t> Á, …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-&gt;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Chó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Mèo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-&gt;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,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Ghế</a:t>
            </a:r>
            <a:r>
              <a:rPr lang="en-US" dirty="0" smtClean="0"/>
              <a:t>, …</a:t>
            </a:r>
          </a:p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&amp;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Trần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Lợi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loitranduc@gmail.com</a:t>
            </a:r>
            <a:r>
              <a:rPr lang="en-US" dirty="0">
                <a:solidFill>
                  <a:schemeClr val="tx1"/>
                </a:solidFill>
              </a:rPr>
              <a:t>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0541" y="2905246"/>
            <a:ext cx="202741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Animals – </a:t>
            </a:r>
            <a:r>
              <a:rPr lang="en-US" b="1" dirty="0" err="1" smtClean="0">
                <a:solidFill>
                  <a:srgbClr val="FF0000"/>
                </a:solidFill>
              </a:rPr>
              <a:t>Động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vật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https://static.pexels.com/photos/67660/pexels-photo-6766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63" y="4583089"/>
            <a:ext cx="1965237" cy="110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292" y="4583089"/>
            <a:ext cx="1115081" cy="1105446"/>
          </a:xfrm>
          <a:prstGeom prst="rect">
            <a:avLst/>
          </a:prstGeom>
        </p:spPr>
      </p:pic>
      <p:pic>
        <p:nvPicPr>
          <p:cNvPr id="3074" name="Picture 2" descr="http://cache2.baodoi.com/files/1/b/5cdc51e7626aae8646ebb31c21a08f1b.jpg?src=http://img.v3.news.zdn.vn/w660/Uploaded/aolnpvp/2013_12_26/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826" y="4583089"/>
            <a:ext cx="1566998" cy="110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riped Right Arrow 8"/>
          <p:cNvSpPr/>
          <p:nvPr/>
        </p:nvSpPr>
        <p:spPr>
          <a:xfrm rot="5400000">
            <a:off x="8988663" y="3644392"/>
            <a:ext cx="1111169" cy="5688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4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OOP: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Trần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Lợi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loitranduc@gmail.com</a:t>
            </a:r>
            <a:r>
              <a:rPr lang="en-US" dirty="0">
                <a:solidFill>
                  <a:schemeClr val="tx1"/>
                </a:solidFill>
              </a:rPr>
              <a:t>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36892"/>
              </p:ext>
            </p:extLst>
          </p:nvPr>
        </p:nvGraphicFramePr>
        <p:xfrm>
          <a:off x="609600" y="1219200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Thành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lớp</a:t>
                      </a:r>
                      <a:r>
                        <a:rPr lang="en-US" baseline="0" dirty="0" smtClean="0"/>
                        <a:t> 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183" y="3067291"/>
            <a:ext cx="4881634" cy="31279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50461" y="5648446"/>
            <a:ext cx="166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lái</a:t>
            </a:r>
            <a:r>
              <a:rPr lang="en-US" b="1" dirty="0" smtClean="0"/>
              <a:t> ô </a:t>
            </a:r>
            <a:r>
              <a:rPr lang="en-US" b="1" dirty="0" err="1" smtClean="0"/>
              <a:t>tô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965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OOP: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Trần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Lợi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loitranduc@gmail.com</a:t>
            </a:r>
            <a:r>
              <a:rPr lang="en-US" dirty="0">
                <a:solidFill>
                  <a:schemeClr val="tx1"/>
                </a:solidFill>
              </a:rPr>
              <a:t>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9239" y="1446836"/>
            <a:ext cx="2027414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Animals – </a:t>
            </a:r>
            <a:r>
              <a:rPr lang="en-US" b="1" dirty="0" err="1" smtClean="0">
                <a:solidFill>
                  <a:srgbClr val="FF0000"/>
                </a:solidFill>
              </a:rPr>
              <a:t>Động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vật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2" descr="https://static.pexels.com/photos/67660/pexels-photo-67660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61" y="3124679"/>
            <a:ext cx="1965237" cy="110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990" y="3124679"/>
            <a:ext cx="1115081" cy="1105446"/>
          </a:xfrm>
          <a:prstGeom prst="rect">
            <a:avLst/>
          </a:prstGeom>
        </p:spPr>
      </p:pic>
      <p:pic>
        <p:nvPicPr>
          <p:cNvPr id="8" name="Picture 2" descr="http://cache2.baodoi.com/files/1/b/5cdc51e7626aae8646ebb31c21a08f1b.jpg?src=http://img.v3.news.zdn.vn/w660/Uploaded/aolnpvp/2013_12_26/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524" y="3124679"/>
            <a:ext cx="1566998" cy="110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riped Right Arrow 8"/>
          <p:cNvSpPr/>
          <p:nvPr/>
        </p:nvSpPr>
        <p:spPr>
          <a:xfrm rot="5400000">
            <a:off x="5377361" y="2185982"/>
            <a:ext cx="1111169" cy="56888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46653" y="1655180"/>
            <a:ext cx="1769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15737" y="1470514"/>
            <a:ext cx="69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Kêu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99023" y="4241171"/>
            <a:ext cx="18162" cy="57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2821" y="4833015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Kêu</a:t>
            </a:r>
            <a:r>
              <a:rPr lang="en-US" b="1" dirty="0" smtClean="0"/>
              <a:t>() = </a:t>
            </a:r>
            <a:r>
              <a:rPr lang="en-US" b="1" dirty="0" err="1" smtClean="0"/>
              <a:t>Ùm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72298" y="4227683"/>
            <a:ext cx="18162" cy="57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06096" y="4819527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Kêu</a:t>
            </a:r>
            <a:r>
              <a:rPr lang="en-US" b="1" dirty="0" smtClean="0"/>
              <a:t>() = </a:t>
            </a:r>
            <a:r>
              <a:rPr lang="en-US" b="1" dirty="0" err="1" smtClean="0"/>
              <a:t>Meo</a:t>
            </a:r>
            <a:endParaRPr lang="en-US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7533" y="4243072"/>
            <a:ext cx="18162" cy="57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31331" y="4834916"/>
            <a:ext cx="12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Kêu</a:t>
            </a:r>
            <a:r>
              <a:rPr lang="en-US" b="1" dirty="0" smtClean="0"/>
              <a:t>() = </a:t>
            </a:r>
            <a:r>
              <a:rPr lang="en-US" b="1" dirty="0" err="1" smtClean="0"/>
              <a:t>Gâu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618234"/>
      </p:ext>
    </p:extLst>
  </p:cSld>
  <p:clrMapOvr>
    <a:masterClrMapping/>
  </p:clrMapOvr>
</p:sld>
</file>

<file path=ppt/theme/theme1.xml><?xml version="1.0" encoding="utf-8"?>
<a:theme xmlns:a="http://schemas.openxmlformats.org/drawingml/2006/main" name="Python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PythonVietnam</vt:lpstr>
      <vt:lpstr>ĐỂ HIỂU CÁC KHÁI NIỆM CƠ BẢN VỀ LẬP TRÌNH HƯỚNG ĐỐI TƯỢNG (OOP)</vt:lpstr>
      <vt:lpstr>Nội dung</vt:lpstr>
      <vt:lpstr>Giải thích các khái niệm chung</vt:lpstr>
      <vt:lpstr>Giải thích các khái niệm chung</vt:lpstr>
      <vt:lpstr>Giải thích các khái niệm chung</vt:lpstr>
      <vt:lpstr>Các tính chất của OOP</vt:lpstr>
      <vt:lpstr>Các tính chất của OOP: Tính kế thừa</vt:lpstr>
      <vt:lpstr>Các tính chất của OOP: Tính đóng gói</vt:lpstr>
      <vt:lpstr>Các tính chất của OOP: Tính đa hình</vt:lpstr>
      <vt:lpstr>Các tính chất của OOP: Tính trừu tượng hóa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ĐỂ HIỂU CÁC KHÁI NIỆM CƠ BẢN VỀ LẬP TRÌNH HƯỚNG ĐỐI TƯỢNG (OOP)</dc:title>
  <dc:creator>loitd</dc:creator>
  <cp:lastModifiedBy>loitd</cp:lastModifiedBy>
  <cp:revision>16</cp:revision>
  <dcterms:created xsi:type="dcterms:W3CDTF">2016-11-03T12:20:29Z</dcterms:created>
  <dcterms:modified xsi:type="dcterms:W3CDTF">2016-11-03T14:33:06Z</dcterms:modified>
</cp:coreProperties>
</file>