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8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1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5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cad=rja&amp;uact=8&amp;ved=2ahUKEwi-vMO6gtaBAxXBlokEHXT-B-QQFnoECAwQAQ&amp;url=https%3A%2F%2Fmedia.defense.gov%2F2017%2FMar%2F24%2F2001721513%2F-1%2F-1%2F0%2FCIM_5528_1A.PDF&amp;usg=AOvVaw2fuxTMWYbe_uOauC8CrkKW&amp;opi=89978449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erald.com/insight/content/doi/10.1108/ITP-07-2022-0515/full/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32DE15-0A28-2335-01EC-888B2E0C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(SETA) Security Education and Awareness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D46BD-DC5C-058F-6293-C1936E5E8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Tyler </a:t>
            </a:r>
            <a:r>
              <a:rPr lang="en-US" dirty="0" err="1"/>
              <a:t>O’Riley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2CA5E-745B-BFF9-C641-370F00FA6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27" b="3007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039E-08D2-E865-664F-ECA543A8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Coast Guard SETA </a:t>
            </a:r>
            <a:r>
              <a:rPr lang="en-US" dirty="0">
                <a:hlinkClick r:id="rId2"/>
              </a:rPr>
              <a:t>Web Link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6438-9E57-A2D5-CE6A-6F4445AE3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4DEE4-97BA-D99F-28BB-A087A1E1EB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PDF is the outline document for the US Coast Guards SETA program. </a:t>
            </a:r>
          </a:p>
          <a:p>
            <a:r>
              <a:rPr lang="en-US" dirty="0"/>
              <a:t>Details within the document denotes how the coast guard structures it’s requirements.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D1766B-2253-3B35-076A-3C816CC7B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FF90B5-E1D7-C5ED-556F-659E0A04E6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What is great about this SETA is that it is not just for one group of people. This program is setup to accommodate all personnel as security relates to them.</a:t>
            </a:r>
          </a:p>
          <a:p>
            <a:r>
              <a:rPr lang="en-US" dirty="0"/>
              <a:t>This helps details which aspects of the SETA they are required to learn</a:t>
            </a:r>
          </a:p>
        </p:txBody>
      </p:sp>
    </p:spTree>
    <p:extLst>
      <p:ext uri="{BB962C8B-B14F-4D97-AF65-F5344CB8AC3E}">
        <p14:creationId xmlns:p14="http://schemas.microsoft.com/office/powerpoint/2010/main" val="34308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13B4-7F6A-128C-EBED-703556D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Emerald Insight SETA </a:t>
            </a:r>
            <a:r>
              <a:rPr lang="en-US" dirty="0">
                <a:hlinkClick r:id="rId2"/>
              </a:rPr>
              <a:t>Web Link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9849A-E769-A483-3F43-6151AC950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F2D89-44C8-67A3-70FF-45AA7C7E34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Rather than a formal SETA, Emerald Insight presents a review on practices that have worked well in other SETA’s</a:t>
            </a:r>
          </a:p>
          <a:p>
            <a:r>
              <a:rPr lang="en-US" dirty="0"/>
              <a:t>They aim to present companies with the most effective practices that have succeeded in other companies.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7521B-1FCD-D81B-46C0-787B4272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8A3AC-0A41-4BB5-53A8-6E5A484E97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document is broken down into research cases for each step of a standard SETA. </a:t>
            </a:r>
          </a:p>
          <a:p>
            <a:r>
              <a:rPr lang="en-US" dirty="0"/>
              <a:t>The methodology that has worked best for that step is then presented with how it was executed.</a:t>
            </a:r>
          </a:p>
        </p:txBody>
      </p:sp>
    </p:spTree>
    <p:extLst>
      <p:ext uri="{BB962C8B-B14F-4D97-AF65-F5344CB8AC3E}">
        <p14:creationId xmlns:p14="http://schemas.microsoft.com/office/powerpoint/2010/main" val="348229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BA13-9910-79E4-B2CE-137C7FB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Works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39B3-F846-0CF1-589A-135F7B1E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recommend the Coast Guard structure to set up a new SETA. Templates and structures are provided in their outline with skillsets to consider for each training.</a:t>
            </a:r>
          </a:p>
          <a:p>
            <a:r>
              <a:rPr lang="en-US" dirty="0"/>
              <a:t>I found their scope to include most employees where appropriate was great. Even non-professional, non-security-specific employees have trainings they can take.</a:t>
            </a:r>
          </a:p>
          <a:p>
            <a:r>
              <a:rPr lang="en-US" dirty="0"/>
              <a:t>The Emerald Insight document may still be beneficial to review the created outline to see if it cannot be enhanced by some of the case studies.</a:t>
            </a:r>
          </a:p>
        </p:txBody>
      </p:sp>
    </p:spTree>
    <p:extLst>
      <p:ext uri="{BB962C8B-B14F-4D97-AF65-F5344CB8AC3E}">
        <p14:creationId xmlns:p14="http://schemas.microsoft.com/office/powerpoint/2010/main" val="75642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FE0E-EFBE-8E16-F942-5FD6E4ED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8499-B4AD-45A2-9B5B-260000D2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The critical success factors for Security Education, training and awareness (SETA) Program Effectiveness: A Lifecycle Model</a:t>
            </a:r>
            <a:r>
              <a:rPr lang="en-US" dirty="0">
                <a:effectLst/>
              </a:rPr>
              <a:t>. Information Technology &amp; People. (n.d.). </a:t>
            </a:r>
            <a:r>
              <a:rPr lang="en-US">
                <a:effectLst/>
              </a:rPr>
              <a:t>https://www.emerald.com/insight/content/doi/10.1108/ITP-07-2022-0515/full/html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832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(SETA) Security Education and Awareness program</vt:lpstr>
      <vt:lpstr>Coast Guard SETA Web Link</vt:lpstr>
      <vt:lpstr>Emerald Insight SETA Web Link</vt:lpstr>
      <vt:lpstr>Which Works best?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(SETA) Security Education and Awareness program</dc:title>
  <dc:creator>tyler oriley</dc:creator>
  <cp:lastModifiedBy>tyler oriley</cp:lastModifiedBy>
  <cp:revision>1</cp:revision>
  <dcterms:created xsi:type="dcterms:W3CDTF">2023-10-01T23:31:02Z</dcterms:created>
  <dcterms:modified xsi:type="dcterms:W3CDTF">2023-10-02T00:10:53Z</dcterms:modified>
</cp:coreProperties>
</file>