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FDEAD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57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B009ED-F8D2-4B85-92F2-204C0D6A4EC8}"/>
              </a:ext>
            </a:extLst>
          </p:cNvPr>
          <p:cNvSpPr/>
          <p:nvPr/>
        </p:nvSpPr>
        <p:spPr>
          <a:xfrm>
            <a:off x="2473159" y="3506020"/>
            <a:ext cx="222832" cy="9420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16E8EB-F392-4B46-B586-882D8DD5BC5F}"/>
              </a:ext>
            </a:extLst>
          </p:cNvPr>
          <p:cNvSpPr/>
          <p:nvPr/>
        </p:nvSpPr>
        <p:spPr>
          <a:xfrm>
            <a:off x="2473708" y="2652144"/>
            <a:ext cx="222832" cy="27727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3FDD3-C0B0-41CE-A96C-9D13DE5B5463}"/>
              </a:ext>
            </a:extLst>
          </p:cNvPr>
          <p:cNvSpPr/>
          <p:nvPr/>
        </p:nvSpPr>
        <p:spPr>
          <a:xfrm>
            <a:off x="2315322" y="2398359"/>
            <a:ext cx="222832" cy="25183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76200"/>
            <a:ext cx="6781800" cy="4724400"/>
          </a:xfrm>
          <a:prstGeom prst="roundRect">
            <a:avLst>
              <a:gd name="adj" fmla="val 3484"/>
            </a:avLst>
          </a:prstGeom>
          <a:solidFill>
            <a:srgbClr val="FDEAD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8945" y="596310"/>
            <a:ext cx="163145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88039" y="959981"/>
            <a:ext cx="8720" cy="376441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24751" y="1310675"/>
            <a:ext cx="169294" cy="318512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122988" y="475386"/>
            <a:ext cx="1287212" cy="467684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XmlAddressBookStorage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6387" y="959981"/>
            <a:ext cx="0" cy="1322728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50750" y="1348080"/>
            <a:ext cx="154408" cy="76779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9094" y="73816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523843"/>
            <a:ext cx="13063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StorageManager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77152" y="2115870"/>
            <a:ext cx="23480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88039" y="117325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readAddressBook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02621" y="1925981"/>
            <a:ext cx="1897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4045" y="1416282"/>
            <a:ext cx="2256705" cy="1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4C775E-3EA5-4DAB-8185-B313D1DE2DC6}"/>
              </a:ext>
            </a:extLst>
          </p:cNvPr>
          <p:cNvSpPr/>
          <p:nvPr/>
        </p:nvSpPr>
        <p:spPr>
          <a:xfrm>
            <a:off x="2322458" y="2753020"/>
            <a:ext cx="222832" cy="95250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0CFE4D-9EAF-44B5-A8AC-B651291DD1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3612" y="2690133"/>
            <a:ext cx="208082" cy="161001"/>
          </a:xfrm>
          <a:prstGeom prst="curvedConnector4">
            <a:avLst>
              <a:gd name="adj1" fmla="val -6623"/>
              <a:gd name="adj2" fmla="val 241987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0F7EE0-09D8-40EA-B4E9-235E093070E8}"/>
              </a:ext>
            </a:extLst>
          </p:cNvPr>
          <p:cNvSpPr txBox="1"/>
          <p:nvPr/>
        </p:nvSpPr>
        <p:spPr>
          <a:xfrm>
            <a:off x="2819895" y="2701797"/>
            <a:ext cx="28189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backupAddressBook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addressBookOptional.get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D6C759-D6A0-4A8F-BF6E-F0A4E52B88D6}"/>
              </a:ext>
            </a:extLst>
          </p:cNvPr>
          <p:cNvSpPr/>
          <p:nvPr/>
        </p:nvSpPr>
        <p:spPr>
          <a:xfrm>
            <a:off x="2473708" y="3008575"/>
            <a:ext cx="222832" cy="59467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17">
            <a:extLst>
              <a:ext uri="{FF2B5EF4-FFF2-40B4-BE49-F238E27FC236}">
                <a16:creationId xmlns:a16="http://schemas.microsoft.com/office/drawing/2014/main" id="{856EE7D9-AA2F-4D84-ADCE-98C22498E5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2620" y="2950280"/>
            <a:ext cx="202478" cy="145361"/>
          </a:xfrm>
          <a:prstGeom prst="curvedConnector4">
            <a:avLst>
              <a:gd name="adj1" fmla="val -5310"/>
              <a:gd name="adj2" fmla="val 257264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71ED6-4ECF-4F83-BBF2-3C165FAB5622}"/>
              </a:ext>
            </a:extLst>
          </p:cNvPr>
          <p:cNvSpPr txBox="1"/>
          <p:nvPr/>
        </p:nvSpPr>
        <p:spPr>
          <a:xfrm>
            <a:off x="2967578" y="2944176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FCBB28-2B62-4BB7-AAA4-49D65A53898A}"/>
              </a:ext>
            </a:extLst>
          </p:cNvPr>
          <p:cNvSpPr/>
          <p:nvPr/>
        </p:nvSpPr>
        <p:spPr>
          <a:xfrm>
            <a:off x="1295400" y="2408644"/>
            <a:ext cx="5029200" cy="15435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C0B51C55-7A8B-45B8-8C02-18FC4A26E143}"/>
              </a:ext>
            </a:extLst>
          </p:cNvPr>
          <p:cNvSpPr/>
          <p:nvPr/>
        </p:nvSpPr>
        <p:spPr>
          <a:xfrm rot="10800000" flipH="1">
            <a:off x="1295401" y="2407607"/>
            <a:ext cx="457199" cy="275919"/>
          </a:xfrm>
          <a:prstGeom prst="snip1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20EE11-0984-4CCD-91F3-C88BD9B027EC}"/>
              </a:ext>
            </a:extLst>
          </p:cNvPr>
          <p:cNvSpPr txBox="1"/>
          <p:nvPr/>
        </p:nvSpPr>
        <p:spPr>
          <a:xfrm>
            <a:off x="1415667" y="2468083"/>
            <a:ext cx="3369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055AC5-0EB8-4412-BD3E-A3AAE7D7EC30}"/>
              </a:ext>
            </a:extLst>
          </p:cNvPr>
          <p:cNvSpPr txBox="1"/>
          <p:nvPr/>
        </p:nvSpPr>
        <p:spPr>
          <a:xfrm>
            <a:off x="2967578" y="2469527"/>
            <a:ext cx="2818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addressBookOptional.isPresent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D634A-8CE4-4225-9376-B7C9937D3AFF}"/>
              </a:ext>
            </a:extLst>
          </p:cNvPr>
          <p:cNvSpPr/>
          <p:nvPr/>
        </p:nvSpPr>
        <p:spPr>
          <a:xfrm>
            <a:off x="2623859" y="316675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117">
            <a:extLst>
              <a:ext uri="{FF2B5EF4-FFF2-40B4-BE49-F238E27FC236}">
                <a16:creationId xmlns:a16="http://schemas.microsoft.com/office/drawing/2014/main" id="{680C8D3E-02C5-4711-B757-09957859C773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670967" y="3124200"/>
            <a:ext cx="175724" cy="165012"/>
          </a:xfrm>
          <a:prstGeom prst="curvedConnector3">
            <a:avLst>
              <a:gd name="adj1" fmla="val 230090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17">
            <a:extLst>
              <a:ext uri="{FF2B5EF4-FFF2-40B4-BE49-F238E27FC236}">
                <a16:creationId xmlns:a16="http://schemas.microsoft.com/office/drawing/2014/main" id="{9108A2D4-073B-415F-B9A2-E9A0987DBA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6345" y="3352800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17">
            <a:extLst>
              <a:ext uri="{FF2B5EF4-FFF2-40B4-BE49-F238E27FC236}">
                <a16:creationId xmlns:a16="http://schemas.microsoft.com/office/drawing/2014/main" id="{DA558977-1D62-4098-824B-5BB0A887C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1014" y="3495680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C85FC94E-30A8-4B2C-A4E2-87020F6942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0479" y="3672222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BAC0F-2062-4403-A784-24E02F8F43DC}"/>
              </a:ext>
            </a:extLst>
          </p:cNvPr>
          <p:cNvSpPr txBox="1"/>
          <p:nvPr/>
        </p:nvSpPr>
        <p:spPr>
          <a:xfrm>
            <a:off x="3075856" y="3206706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getBackupStorageBookPath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84</cp:revision>
  <dcterms:created xsi:type="dcterms:W3CDTF">2016-07-22T14:33:02Z</dcterms:created>
  <dcterms:modified xsi:type="dcterms:W3CDTF">2017-10-19T06:25:25Z</dcterms:modified>
</cp:coreProperties>
</file>