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7" r:id="rId3"/>
    <p:sldId id="258" r:id="rId4"/>
    <p:sldId id="285" r:id="rId5"/>
    <p:sldId id="276" r:id="rId6"/>
    <p:sldId id="277" r:id="rId7"/>
    <p:sldId id="278" r:id="rId8"/>
    <p:sldId id="284" r:id="rId9"/>
    <p:sldId id="279" r:id="rId10"/>
    <p:sldId id="281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16APP/riskGameAp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SOEN 6441:  Advanced programming practices</a:t>
            </a:r>
            <a:br>
              <a:rPr 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Dr. Joey </a:t>
            </a:r>
            <a:r>
              <a:rPr lang="en-US" sz="3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Paquet</a:t>
            </a:r>
            <a:endParaRPr lang="en-US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507460" y="4050834"/>
            <a:ext cx="7768959" cy="197647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Koroosh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Aziz-Nejad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Sandeep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Swainch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Ranjitha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Shetty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Mitra Azari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Sissi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96" y="417288"/>
            <a:ext cx="4968500" cy="118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 Standards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17350"/>
              </p:ext>
            </p:extLst>
          </p:nvPr>
        </p:nvGraphicFramePr>
        <p:xfrm>
          <a:off x="1017431" y="1738647"/>
          <a:ext cx="8087932" cy="45591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6682"/>
                <a:gridCol w="5821250"/>
              </a:tblGrid>
              <a:tr h="7587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Identifier Type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Rules for Naming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317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Filename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First letter lower case character and second letter starts with upper case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15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Packages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Start with lower case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602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Classes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Start each word with upper case character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10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Methods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Start with upper case letters to separate words following Camel Script</a:t>
                      </a:r>
                      <a:endParaRPr lang="en-US" sz="12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317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Attributes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Use a lower-case letter and use underscore between word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317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Variables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Local variables are written entirely lower case without underscore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032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Constants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Use upper case letter with underscore between words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59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Parameters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Prm and 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8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Executive Summary</a:t>
            </a: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352282"/>
            <a:ext cx="8598907" cy="468908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Character Creating and Editing</a:t>
            </a:r>
          </a:p>
          <a:p>
            <a:r>
              <a:rPr lang="en-US" dirty="0" smtClean="0"/>
              <a:t>Map Editor</a:t>
            </a:r>
          </a:p>
          <a:p>
            <a:pPr lvl="1"/>
            <a:r>
              <a:rPr lang="en-US" dirty="0" smtClean="0"/>
              <a:t>Map creation and edition</a:t>
            </a:r>
          </a:p>
          <a:p>
            <a:pPr lvl="1"/>
            <a:r>
              <a:rPr lang="en-US" dirty="0" smtClean="0"/>
              <a:t>Map saving</a:t>
            </a:r>
          </a:p>
          <a:p>
            <a:pPr lvl="1"/>
            <a:r>
              <a:rPr lang="en-US" dirty="0" smtClean="0"/>
              <a:t>Map loading</a:t>
            </a:r>
          </a:p>
          <a:p>
            <a:pPr lvl="1"/>
            <a:r>
              <a:rPr lang="en-US" dirty="0" smtClean="0"/>
              <a:t>Verification of map correctness</a:t>
            </a:r>
          </a:p>
          <a:p>
            <a:r>
              <a:rPr lang="en-US" dirty="0" smtClean="0"/>
              <a:t>Game Play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Startup phase</a:t>
            </a:r>
            <a:endParaRPr lang="en-US" dirty="0"/>
          </a:p>
          <a:p>
            <a:pPr lvl="1"/>
            <a:r>
              <a:rPr lang="en-US" dirty="0" smtClean="0"/>
              <a:t>Reinforcement phase </a:t>
            </a:r>
            <a:endParaRPr lang="en-US" dirty="0"/>
          </a:p>
          <a:p>
            <a:pPr lvl="1"/>
            <a:r>
              <a:rPr lang="en-US" dirty="0" smtClean="0"/>
              <a:t>Fortification phase </a:t>
            </a:r>
          </a:p>
          <a:p>
            <a:r>
              <a:rPr lang="en-US" dirty="0" smtClean="0"/>
              <a:t>Programming  process</a:t>
            </a:r>
          </a:p>
          <a:p>
            <a:pPr lvl="1"/>
            <a:r>
              <a:rPr lang="en-US" dirty="0" smtClean="0"/>
              <a:t>Architecture Design</a:t>
            </a:r>
            <a:endParaRPr lang="en-US" dirty="0"/>
          </a:p>
          <a:p>
            <a:pPr lvl="1"/>
            <a:r>
              <a:rPr lang="en-US" dirty="0" smtClean="0"/>
              <a:t>Software versioning repository</a:t>
            </a:r>
            <a:endParaRPr lang="en-US" dirty="0"/>
          </a:p>
          <a:p>
            <a:pPr lvl="1"/>
            <a:r>
              <a:rPr lang="en-US" dirty="0" smtClean="0"/>
              <a:t>API documentation</a:t>
            </a:r>
          </a:p>
          <a:p>
            <a:pPr lvl="1"/>
            <a:r>
              <a:rPr lang="en-US" dirty="0" smtClean="0"/>
              <a:t>Unit Testing </a:t>
            </a:r>
          </a:p>
          <a:p>
            <a:pPr lvl="1"/>
            <a:r>
              <a:rPr lang="en-US" dirty="0" smtClean="0"/>
              <a:t>Coding </a:t>
            </a:r>
            <a:r>
              <a:rPr lang="en-US" dirty="0" err="1" smtClean="0"/>
              <a:t>Convension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Build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352282"/>
            <a:ext cx="8598907" cy="46890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Character creation/editing</a:t>
            </a:r>
          </a:p>
          <a:p>
            <a:r>
              <a:rPr lang="en-US" dirty="0"/>
              <a:t>Map creation/editing</a:t>
            </a:r>
          </a:p>
          <a:p>
            <a:r>
              <a:rPr lang="en-US" dirty="0"/>
              <a:t>Campaign creation/editing</a:t>
            </a:r>
          </a:p>
          <a:p>
            <a:r>
              <a:rPr lang="en-US" dirty="0"/>
              <a:t>Item creation/editing</a:t>
            </a:r>
          </a:p>
          <a:p>
            <a:r>
              <a:rPr lang="en-US" dirty="0"/>
              <a:t>Extreme Programming in practice</a:t>
            </a:r>
          </a:p>
          <a:p>
            <a:r>
              <a:rPr lang="en-US" dirty="0"/>
              <a:t>Implement a Design Pattern</a:t>
            </a:r>
          </a:p>
          <a:p>
            <a:pPr marL="0" lv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5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0" y="618187"/>
            <a:ext cx="3855532" cy="50227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Design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0" y="1275008"/>
            <a:ext cx="4461160" cy="544776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design of Game Risk is based on Software </a:t>
            </a:r>
          </a:p>
          <a:p>
            <a:r>
              <a:rPr lang="en-US" dirty="0" smtClean="0"/>
              <a:t>Design Principles.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Modules are highly cohesive and least coupled.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MVC architecture is followed in the project.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MVC has 3 major parts: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    Model </a:t>
            </a:r>
            <a:r>
              <a:rPr lang="en-US" dirty="0"/>
              <a:t>(Logical Representation of Application)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View (Graphical Representation of Application)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Controller (Brain of Application)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351" y="514350"/>
            <a:ext cx="3233974" cy="552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83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View Controller Architecture for Risk Game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070" y="2160588"/>
            <a:ext cx="7405353" cy="46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2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versioning repository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1545466"/>
            <a:ext cx="8598907" cy="4495898"/>
          </a:xfrm>
        </p:spPr>
        <p:txBody>
          <a:bodyPr/>
          <a:lstStyle/>
          <a:p>
            <a:r>
              <a:rPr lang="en-US" dirty="0"/>
              <a:t>Git has been used for the purpose of version controlling and has proved very useful.</a:t>
            </a:r>
          </a:p>
          <a:p>
            <a:r>
              <a:rPr lang="en-US" dirty="0"/>
              <a:t>Git is a distributed version control system. </a:t>
            </a:r>
          </a:p>
          <a:p>
            <a:r>
              <a:rPr lang="en-US" dirty="0"/>
              <a:t>A private repository is hosted on Github.</a:t>
            </a:r>
          </a:p>
          <a:p>
            <a:r>
              <a:rPr lang="en-US" dirty="0" smtClean="0"/>
              <a:t>Repository </a:t>
            </a:r>
            <a:r>
              <a:rPr lang="en-US" dirty="0"/>
              <a:t>Hosted at: 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github.com/T16APP/riskGameApp</a:t>
            </a: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/>
              <a:t>branch is being all shared team members(Collective Ownership) where as some team member work on their on branches.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9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versioning repository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40" y="1270000"/>
            <a:ext cx="8143078" cy="478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8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Documentation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2" y="2160590"/>
            <a:ext cx="8427851" cy="3880773"/>
          </a:xfrm>
        </p:spPr>
        <p:txBody>
          <a:bodyPr/>
          <a:lstStyle/>
          <a:p>
            <a:r>
              <a:rPr lang="en-US" dirty="0"/>
              <a:t>All Filles, Classes, and Methods are provided by JavaDoc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37" y="2743200"/>
            <a:ext cx="7467600" cy="329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3" y="1429556"/>
            <a:ext cx="7204358" cy="4611808"/>
          </a:xfrm>
        </p:spPr>
        <p:txBody>
          <a:bodyPr/>
          <a:lstStyle/>
          <a:p>
            <a:r>
              <a:rPr lang="en-US" dirty="0" smtClean="0"/>
              <a:t>In this project </a:t>
            </a:r>
            <a:r>
              <a:rPr lang="en-US" dirty="0" err="1" smtClean="0"/>
              <a:t>Junit</a:t>
            </a:r>
            <a:r>
              <a:rPr lang="en-US" dirty="0" smtClean="0"/>
              <a:t> 4 is used.</a:t>
            </a:r>
          </a:p>
          <a:p>
            <a:r>
              <a:rPr lang="en-US" dirty="0" err="1" smtClean="0"/>
              <a:t>Junit</a:t>
            </a:r>
            <a:r>
              <a:rPr lang="en-US" dirty="0" smtClean="0"/>
              <a:t> 4 test is chosen as the latest and popular unit testing.</a:t>
            </a:r>
          </a:p>
          <a:p>
            <a:r>
              <a:rPr lang="en-US" dirty="0" err="1" smtClean="0"/>
              <a:t>Junit</a:t>
            </a:r>
            <a:r>
              <a:rPr lang="en-US" dirty="0" smtClean="0"/>
              <a:t> Tests are written and executed.</a:t>
            </a:r>
          </a:p>
          <a:p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04" y="2627290"/>
            <a:ext cx="6542468" cy="408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Sales strategy presentation (widescreen)</Template>
  <TotalTime>252</TotalTime>
  <Words>331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SOEN 6441:  Advanced programming practices Instructor: Dr. Joey Paquet</vt:lpstr>
      <vt:lpstr>Executive Summary</vt:lpstr>
      <vt:lpstr>Goal of the Build</vt:lpstr>
      <vt:lpstr>Architecture Design</vt:lpstr>
      <vt:lpstr>Model View Controller Architecture for Risk Game</vt:lpstr>
      <vt:lpstr>Software versioning repository</vt:lpstr>
      <vt:lpstr>Software versioning repository</vt:lpstr>
      <vt:lpstr>API Documentation</vt:lpstr>
      <vt:lpstr>Unit Testing</vt:lpstr>
      <vt:lpstr>Coding Standards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Works  &lt;year&gt; Sales Proposal</dc:title>
  <dc:creator>user</dc:creator>
  <cp:keywords/>
  <cp:lastModifiedBy>user</cp:lastModifiedBy>
  <cp:revision>32</cp:revision>
  <dcterms:created xsi:type="dcterms:W3CDTF">2017-10-19T19:58:39Z</dcterms:created>
  <dcterms:modified xsi:type="dcterms:W3CDTF">2017-10-20T15:38:12Z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