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583" r:id="rId2"/>
    <p:sldId id="542" r:id="rId3"/>
    <p:sldId id="577" r:id="rId4"/>
    <p:sldId id="544" r:id="rId5"/>
    <p:sldId id="546" r:id="rId6"/>
    <p:sldId id="548" r:id="rId7"/>
    <p:sldId id="586" r:id="rId8"/>
    <p:sldId id="566" r:id="rId9"/>
    <p:sldId id="587" r:id="rId10"/>
    <p:sldId id="588" r:id="rId11"/>
    <p:sldId id="589" r:id="rId12"/>
    <p:sldId id="575" r:id="rId13"/>
    <p:sldId id="576" r:id="rId14"/>
    <p:sldId id="585" r:id="rId15"/>
    <p:sldId id="560" r:id="rId16"/>
    <p:sldId id="584" r:id="rId17"/>
    <p:sldId id="581" r:id="rId18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4991" autoAdjust="0"/>
  </p:normalViewPr>
  <p:slideViewPr>
    <p:cSldViewPr snapToGrid="0" showGuides="1">
      <p:cViewPr varScale="1">
        <p:scale>
          <a:sx n="154" d="100"/>
          <a:sy n="154" d="100"/>
        </p:scale>
        <p:origin x="224" y="1672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F5CC0-9E81-A742-BCFB-66A62AB1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63" y="975650"/>
            <a:ext cx="8117364" cy="51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BC8A7-45F7-8144-97B0-F55F6C4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45" y="887639"/>
            <a:ext cx="3073194" cy="5471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F4156-DCFE-6A4B-916E-E993BF7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8" y="887639"/>
            <a:ext cx="2530636" cy="54796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922" y="2664272"/>
            <a:ext cx="10518338" cy="13258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Дополнительно (аварийный случай):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 – 3 слайда по использованию приложения;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раздаточный материал для членов комиссии 4-6 шт. (10 – 18 стр. формата А4 со слайдами из презентации, ГЧ – обязательно вся должна быть представлена);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работающий проект.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6588745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20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ADAD7-7EC5-A64B-98F6-FFD1488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38" y="1481666"/>
            <a:ext cx="4684697" cy="49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Диаграмма последовательности процесса импорта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7F47-1567-E446-ADD4-73DA7191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1330039"/>
            <a:ext cx="8480883" cy="4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34E-D8F3-CF4E-8762-64456B93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45" y="1332144"/>
            <a:ext cx="7321227" cy="49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8014E-2860-A54B-BF63-107C6A3A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7" y="776089"/>
            <a:ext cx="2514161" cy="55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676</Words>
  <Application>Microsoft Macintosh PowerPoint</Application>
  <PresentationFormat>Custom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PowerPoint Presentation</vt:lpstr>
      <vt:lpstr>Разработка программного средства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Дополнительно (аварийный случай):  2 – 3 слайда по использованию приложения;  раздаточный материал для членов комиссии 4-6 шт. (10 – 18 стр. формата А4 со слайдами из презентации, ГЧ – обязательно вся должна быть представлена);  работающий проект.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705</cp:revision>
  <dcterms:created xsi:type="dcterms:W3CDTF">2015-10-08T14:10:57Z</dcterms:created>
  <dcterms:modified xsi:type="dcterms:W3CDTF">2021-05-31T01:17:01Z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