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2" r:id="rId2"/>
    <p:sldId id="323" r:id="rId3"/>
    <p:sldId id="259" r:id="rId4"/>
    <p:sldId id="294" r:id="rId5"/>
    <p:sldId id="321" r:id="rId6"/>
    <p:sldId id="296" r:id="rId7"/>
    <p:sldId id="297" r:id="rId8"/>
  </p:sldIdLst>
  <p:sldSz cx="12190413" cy="6859588"/>
  <p:notesSz cx="6858000" cy="9144000"/>
  <p:embeddedFontLst>
    <p:embeddedFont>
      <p:font typeface="굴림" panose="020B0600000101010101" pitchFamily="34" charset="-127"/>
      <p:regular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34" charset="-127"/>
      <p:regular r:id="rId18"/>
      <p:bold r:id="rId19"/>
    </p:embeddedFont>
    <p:embeddedFont>
      <p:font typeface="굴림체" panose="020B0609000101010101" pitchFamily="49" charset="-127"/>
      <p:regular r:id="rId20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766A"/>
    <a:srgbClr val="C2B4A9"/>
    <a:srgbClr val="391E15"/>
    <a:srgbClr val="DAD2CC"/>
    <a:srgbClr val="747275"/>
    <a:srgbClr val="FEFE01"/>
    <a:srgbClr val="814D37"/>
    <a:srgbClr val="FF6B00"/>
    <a:srgbClr val="FFC000"/>
    <a:srgbClr val="797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792" autoAdjust="0"/>
  </p:normalViewPr>
  <p:slideViewPr>
    <p:cSldViewPr>
      <p:cViewPr varScale="1">
        <p:scale>
          <a:sx n="71" d="100"/>
          <a:sy n="71" d="100"/>
        </p:scale>
        <p:origin x="822" y="72"/>
      </p:cViewPr>
      <p:guideLst>
        <p:guide orient="horz" pos="2160"/>
        <p:guide pos="2880"/>
        <p:guide orient="horz" pos="21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048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0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0" y="1845618"/>
            <a:ext cx="5591150" cy="316835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334566" y="2061642"/>
            <a:ext cx="5256584" cy="201622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0" y="4077866"/>
            <a:ext cx="55446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62558" y="109188"/>
            <a:ext cx="8275655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62558" y="1413570"/>
            <a:ext cx="11521280" cy="4824538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rgbClr val="747275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000" i="1" baseline="0">
                <a:solidFill>
                  <a:srgbClr val="747275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2000" i="1" baseline="0">
                <a:solidFill>
                  <a:srgbClr val="747275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2000" i="1" baseline="0">
                <a:solidFill>
                  <a:srgbClr val="747275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2000" i="1" baseline="0">
                <a:solidFill>
                  <a:srgbClr val="747275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2558" y="109188"/>
            <a:ext cx="8275655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262558" y="1413570"/>
            <a:ext cx="11521280" cy="4824538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126654" y="1732082"/>
            <a:ext cx="4333557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400" dirty="0" smtClean="0"/>
              <a:t>Library Management System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Team Members::</a:t>
            </a:r>
            <a:br>
              <a:rPr lang="en-US" sz="3200" dirty="0" smtClean="0"/>
            </a:br>
            <a:r>
              <a:rPr lang="en-US" sz="3200" dirty="0" smtClean="0"/>
              <a:t>1. </a:t>
            </a:r>
            <a:r>
              <a:rPr lang="en-US" sz="3200" dirty="0" err="1" smtClean="0"/>
              <a:t>Dipta</a:t>
            </a:r>
            <a:r>
              <a:rPr lang="en-US" sz="3200" dirty="0" smtClean="0"/>
              <a:t> </a:t>
            </a:r>
            <a:r>
              <a:rPr lang="en-US" sz="3200" dirty="0"/>
              <a:t>P</a:t>
            </a:r>
            <a:r>
              <a:rPr lang="en-US" sz="3200" dirty="0" smtClean="0"/>
              <a:t>aul</a:t>
            </a:r>
            <a:br>
              <a:rPr lang="en-US" sz="3200" dirty="0" smtClean="0"/>
            </a:br>
            <a:r>
              <a:rPr lang="en-US" sz="3200" dirty="0" smtClean="0"/>
              <a:t>2. </a:t>
            </a:r>
            <a:r>
              <a:rPr lang="en-US" sz="3200" dirty="0" err="1" smtClean="0"/>
              <a:t>Tasnia</a:t>
            </a:r>
            <a:r>
              <a:rPr lang="en-US" sz="3200" dirty="0" smtClean="0"/>
              <a:t> </a:t>
            </a:r>
            <a:r>
              <a:rPr lang="en-US" sz="3200" dirty="0" err="1" smtClean="0"/>
              <a:t>Tabassum</a:t>
            </a:r>
            <a:r>
              <a:rPr lang="en-US" sz="3200" dirty="0" smtClean="0"/>
              <a:t> </a:t>
            </a:r>
            <a:r>
              <a:rPr lang="en-US" sz="3200" dirty="0" err="1" smtClean="0"/>
              <a:t>Azra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3. </a:t>
            </a:r>
            <a:r>
              <a:rPr lang="en-US" sz="3200" dirty="0" err="1" smtClean="0"/>
              <a:t>Zaber</a:t>
            </a:r>
            <a:r>
              <a:rPr lang="en-US" sz="3200" dirty="0" smtClean="0"/>
              <a:t> </a:t>
            </a:r>
            <a:r>
              <a:rPr lang="en-US" sz="3200" dirty="0" err="1" smtClean="0"/>
              <a:t>mahmud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29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07374" y="765498"/>
            <a:ext cx="2304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atin typeface="+mj-lt"/>
                <a:ea typeface="맑은 고딕" panose="020B0503020000020004" pitchFamily="50" charset="-127"/>
              </a:rPr>
              <a:t>CONTENTS</a:t>
            </a:r>
            <a:endParaRPr lang="ko-KR" altLang="en-US" sz="3000" b="1" dirty="0">
              <a:latin typeface="+mj-lt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93742" y="1820218"/>
            <a:ext cx="5589901" cy="703669"/>
            <a:chOff x="5493742" y="1820218"/>
            <a:chExt cx="5589901" cy="703669"/>
          </a:xfrm>
        </p:grpSpPr>
        <p:sp>
          <p:nvSpPr>
            <p:cNvPr id="19" name="이등변 삼각형 18"/>
            <p:cNvSpPr/>
            <p:nvPr/>
          </p:nvSpPr>
          <p:spPr>
            <a:xfrm>
              <a:off x="5493742" y="1820218"/>
              <a:ext cx="751764" cy="6480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6455246" y="1977018"/>
              <a:ext cx="462839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latin typeface="+mj-lt"/>
                  <a:ea typeface="맑은 고딕" panose="020B0503020000020004" pitchFamily="50" charset="-127"/>
                </a:rPr>
                <a:t>Insert text here</a:t>
              </a:r>
            </a:p>
          </p:txBody>
        </p:sp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6455246" y="2277666"/>
              <a:ext cx="45929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6" name="TextBox 13"/>
            <p:cNvSpPr txBox="1">
              <a:spLocks noChangeArrowheads="1"/>
            </p:cNvSpPr>
            <p:nvPr/>
          </p:nvSpPr>
          <p:spPr bwMode="auto">
            <a:xfrm>
              <a:off x="5591150" y="1989634"/>
              <a:ext cx="576062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5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493742" y="2613968"/>
            <a:ext cx="5589901" cy="656679"/>
            <a:chOff x="5493742" y="2613968"/>
            <a:chExt cx="5589901" cy="656679"/>
          </a:xfrm>
        </p:grpSpPr>
        <p:sp>
          <p:nvSpPr>
            <p:cNvPr id="20" name="이등변 삼각형 19"/>
            <p:cNvSpPr/>
            <p:nvPr/>
          </p:nvSpPr>
          <p:spPr>
            <a:xfrm>
              <a:off x="5493742" y="2613968"/>
              <a:ext cx="751764" cy="6480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71" name="TextBox 13"/>
            <p:cNvSpPr txBox="1">
              <a:spLocks noChangeArrowheads="1"/>
            </p:cNvSpPr>
            <p:nvPr/>
          </p:nvSpPr>
          <p:spPr bwMode="auto">
            <a:xfrm>
              <a:off x="5591150" y="2781722"/>
              <a:ext cx="576062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5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6455246" y="2723778"/>
              <a:ext cx="462839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latin typeface="+mj-lt"/>
                  <a:ea typeface="맑은 고딕" panose="020B0503020000020004" pitchFamily="50" charset="-127"/>
                </a:rPr>
                <a:t>Insert text here</a:t>
              </a: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6455246" y="3024426"/>
              <a:ext cx="45929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493742" y="3407718"/>
            <a:ext cx="5589901" cy="648072"/>
            <a:chOff x="5493742" y="3407718"/>
            <a:chExt cx="5589901" cy="648072"/>
          </a:xfrm>
        </p:grpSpPr>
        <p:sp>
          <p:nvSpPr>
            <p:cNvPr id="21" name="이등변 삼각형 20"/>
            <p:cNvSpPr/>
            <p:nvPr/>
          </p:nvSpPr>
          <p:spPr>
            <a:xfrm>
              <a:off x="5493742" y="3407718"/>
              <a:ext cx="751764" cy="6480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75" name="TextBox 13"/>
            <p:cNvSpPr txBox="1">
              <a:spLocks noChangeArrowheads="1"/>
            </p:cNvSpPr>
            <p:nvPr/>
          </p:nvSpPr>
          <p:spPr bwMode="auto">
            <a:xfrm>
              <a:off x="5591150" y="3573810"/>
              <a:ext cx="576062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5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455246" y="3470538"/>
              <a:ext cx="462839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latin typeface="+mj-lt"/>
                  <a:ea typeface="맑은 고딕" panose="020B0503020000020004" pitchFamily="50" charset="-127"/>
                </a:rPr>
                <a:t>Insert text here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6455246" y="3771186"/>
              <a:ext cx="45929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493742" y="4201468"/>
            <a:ext cx="5589901" cy="648072"/>
            <a:chOff x="5493742" y="4201468"/>
            <a:chExt cx="5589901" cy="648072"/>
          </a:xfrm>
        </p:grpSpPr>
        <p:sp>
          <p:nvSpPr>
            <p:cNvPr id="22" name="이등변 삼각형 21"/>
            <p:cNvSpPr/>
            <p:nvPr/>
          </p:nvSpPr>
          <p:spPr>
            <a:xfrm>
              <a:off x="5493742" y="4201468"/>
              <a:ext cx="751764" cy="6480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79" name="TextBox 13"/>
            <p:cNvSpPr txBox="1">
              <a:spLocks noChangeArrowheads="1"/>
            </p:cNvSpPr>
            <p:nvPr/>
          </p:nvSpPr>
          <p:spPr bwMode="auto">
            <a:xfrm>
              <a:off x="5591150" y="4365898"/>
              <a:ext cx="576062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5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6455246" y="4263018"/>
              <a:ext cx="462839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latin typeface="+mj-lt"/>
                  <a:ea typeface="맑은 고딕" panose="020B0503020000020004" pitchFamily="50" charset="-127"/>
                </a:rPr>
                <a:t>Insert text here</a:t>
              </a: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6455246" y="4563666"/>
              <a:ext cx="45929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493742" y="4995218"/>
            <a:ext cx="5589901" cy="648072"/>
            <a:chOff x="5493742" y="4995218"/>
            <a:chExt cx="5589901" cy="648072"/>
          </a:xfrm>
        </p:grpSpPr>
        <p:sp>
          <p:nvSpPr>
            <p:cNvPr id="23" name="이등변 삼각형 22"/>
            <p:cNvSpPr/>
            <p:nvPr/>
          </p:nvSpPr>
          <p:spPr>
            <a:xfrm>
              <a:off x="5493742" y="4995218"/>
              <a:ext cx="751764" cy="6480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83" name="TextBox 13"/>
            <p:cNvSpPr txBox="1">
              <a:spLocks noChangeArrowheads="1"/>
            </p:cNvSpPr>
            <p:nvPr/>
          </p:nvSpPr>
          <p:spPr bwMode="auto">
            <a:xfrm>
              <a:off x="5591150" y="5157986"/>
              <a:ext cx="576062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5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05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6455246" y="5085978"/>
              <a:ext cx="462839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latin typeface="+mj-lt"/>
                  <a:ea typeface="맑은 고딕" panose="020B0503020000020004" pitchFamily="50" charset="-127"/>
                </a:rPr>
                <a:t>Insert text here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6455246" y="5386626"/>
              <a:ext cx="45929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823398" y="3429794"/>
            <a:ext cx="186381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latin typeface="+mj-lt"/>
                <a:ea typeface="맑은 고딕" panose="020B0503020000020004" pitchFamily="50" charset="-127"/>
                <a:cs typeface="굴림" pitchFamily="50" charset="-127"/>
              </a:rPr>
              <a:t>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latin typeface="+mj-lt"/>
                <a:ea typeface="맑은 고딕" panose="020B0503020000020004" pitchFamily="50" charset="-127"/>
                <a:cs typeface="굴림" pitchFamily="50" charset="-127"/>
              </a:rPr>
              <a:t>Insert text here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latin typeface="+mj-lt"/>
                <a:ea typeface="맑은 고딕" panose="020B0503020000020004" pitchFamily="50" charset="-127"/>
                <a:cs typeface="굴림" pitchFamily="50" charset="-127"/>
              </a:rPr>
              <a:t>Insert text here</a:t>
            </a: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latin typeface="+mj-lt"/>
                <a:ea typeface="맑은 고딕" panose="020B0503020000020004" pitchFamily="50" charset="-127"/>
                <a:cs typeface="굴림" pitchFamily="50" charset="-127"/>
              </a:rPr>
              <a:t>Insert text here</a:t>
            </a: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latin typeface="+mj-lt"/>
                <a:ea typeface="맑은 고딕" panose="020B0503020000020004" pitchFamily="50" charset="-127"/>
                <a:cs typeface="굴림" pitchFamily="50" charset="-127"/>
              </a:rPr>
              <a:t>Insert text here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901732" y="1053530"/>
            <a:ext cx="3381155" cy="1224136"/>
            <a:chOff x="7901732" y="1053530"/>
            <a:chExt cx="3381155" cy="1224136"/>
          </a:xfrm>
        </p:grpSpPr>
        <p:sp>
          <p:nvSpPr>
            <p:cNvPr id="9" name="이등변 삼각형 8"/>
            <p:cNvSpPr/>
            <p:nvPr/>
          </p:nvSpPr>
          <p:spPr>
            <a:xfrm>
              <a:off x="7901732" y="1053530"/>
              <a:ext cx="751764" cy="6480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7968784" y="1197546"/>
              <a:ext cx="71871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8831510" y="1269554"/>
              <a:ext cx="245137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 smtClean="0"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Insert </a:t>
              </a:r>
              <a:r>
                <a:rPr kumimoji="1" lang="en-US" altLang="ko-KR" sz="2400" b="1" dirty="0"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text here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111430" y="1845618"/>
              <a:ext cx="2808312" cy="432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100" dirty="0"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some text to the title slide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982638" y="1701602"/>
            <a:ext cx="4333557" cy="2376264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11550</TotalTime>
  <Words>152</Words>
  <Application>Microsoft Office PowerPoint</Application>
  <PresentationFormat>Custom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굴림</vt:lpstr>
      <vt:lpstr>Calibri Light</vt:lpstr>
      <vt:lpstr>Calibri</vt:lpstr>
      <vt:lpstr>맑은 고딕</vt:lpstr>
      <vt:lpstr>굴림체</vt:lpstr>
      <vt:lpstr>Office 테마</vt:lpstr>
      <vt:lpstr>Library Management System</vt:lpstr>
      <vt:lpstr>Team Members:: 1. Dipta Paul 2. Tasnia Tabassum Azra 3. Zaber mahmud</vt:lpstr>
      <vt:lpstr>PowerPoint Presentation</vt:lpstr>
      <vt:lpstr>PowerPoint Presentation</vt:lpstr>
      <vt:lpstr>Process</vt:lpstr>
      <vt:lpstr>Add some text to the title slide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MR. UNKNOWN</cp:lastModifiedBy>
  <cp:revision>5</cp:revision>
  <dcterms:created xsi:type="dcterms:W3CDTF">2010-02-01T08:03:16Z</dcterms:created>
  <dcterms:modified xsi:type="dcterms:W3CDTF">2023-01-03T01:40:45Z</dcterms:modified>
  <cp:category>www.slidemembers.com</cp:category>
</cp:coreProperties>
</file>