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WORKCLICK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6906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0" y="685800"/>
            <a:ext cx="8534400" cy="3614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 smtClean="0"/>
              <a:t>ЭТО КЛИКЕР! В этой игре нужно кликать по кнопки и получать </a:t>
            </a:r>
            <a:r>
              <a:rPr lang="en-US" sz="4000" dirty="0" smtClean="0"/>
              <a:t>COINS</a:t>
            </a:r>
            <a:r>
              <a:rPr lang="ru-RU" sz="4000" dirty="0" smtClean="0"/>
              <a:t>(игровую валюту). За эту валюту можно покупать улучшения и </a:t>
            </a:r>
            <a:r>
              <a:rPr lang="ru-RU" sz="4000" dirty="0" err="1" smtClean="0"/>
              <a:t>скины</a:t>
            </a:r>
            <a:r>
              <a:rPr lang="ru-RU" sz="4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93912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 smtClean="0"/>
              <a:t>Я Александр Решетов разработчик этой игры.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7628799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44</TotalTime>
  <Words>33</Words>
  <Application>Microsoft Office PowerPoint</Application>
  <PresentationFormat>Широкоэкранный</PresentationFormat>
  <Paragraphs>3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Сектор</vt:lpstr>
      <vt:lpstr>WORKCLICK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4</cp:revision>
  <dcterms:created xsi:type="dcterms:W3CDTF">2022-04-15T03:20:49Z</dcterms:created>
  <dcterms:modified xsi:type="dcterms:W3CDTF">2022-04-15T04:05:02Z</dcterms:modified>
</cp:coreProperties>
</file>