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B6D86-C26F-01E2-BB14-3F52FDC64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09F42-D0F7-D65E-4FD0-E38846186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67E7F-83BA-077A-ADB5-970EFFC7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CEE7-B98B-4989-964D-6CFC412E724B}" type="datetimeFigureOut">
              <a:rPr lang="fi-FI" smtClean="0"/>
              <a:t>2.4.2023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24E1E-9069-2280-771A-F77C06F4B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FF25A-5E28-98E2-1630-365423F1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0E11-23B4-4D12-8617-0A82F97000A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4648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42236-E561-2B08-EF3D-C18E0804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2763C-B656-EC63-8791-3E9E15843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7D369-64DF-87AC-C64C-F71EDFFE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CEE7-B98B-4989-964D-6CFC412E724B}" type="datetimeFigureOut">
              <a:rPr lang="fi-FI" smtClean="0"/>
              <a:t>2.4.2023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63C86-3B2A-1983-7921-9945C9DB9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EFC41-6DC5-0D9E-5238-B4DED67C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0E11-23B4-4D12-8617-0A82F97000A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1204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A3A2BE-865A-6C94-FCA2-83123192A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30F21-749A-2ACE-8F5F-5F60E5254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706BF-E8F0-8813-C8A2-BB71FFF2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CEE7-B98B-4989-964D-6CFC412E724B}" type="datetimeFigureOut">
              <a:rPr lang="fi-FI" smtClean="0"/>
              <a:t>2.4.2023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7E6B9-93CD-231E-CF5F-FBB298D7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F29FF-24ED-96EC-53F7-A72B0B8C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0E11-23B4-4D12-8617-0A82F97000A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9173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30D1-E8B3-568C-2BCD-887FC5B8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5947A-EC79-C844-9BF8-5DED3496A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F1A4E-C426-3678-9049-5303892DF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CEE7-B98B-4989-964D-6CFC412E724B}" type="datetimeFigureOut">
              <a:rPr lang="fi-FI" smtClean="0"/>
              <a:t>2.4.2023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A1463-E006-2B6F-B66A-2CFE7C4ED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CD525-E6D8-F3A6-097B-458E84B5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0E11-23B4-4D12-8617-0A82F97000A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1891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F39E-EFC3-E94F-AE41-521D63DE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1BCC1-4CB3-D2BE-D528-B01BEF87D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B2E43-8A2B-5ED5-0989-C3A01E380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CEE7-B98B-4989-964D-6CFC412E724B}" type="datetimeFigureOut">
              <a:rPr lang="fi-FI" smtClean="0"/>
              <a:t>2.4.2023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EAB23-1124-BF8C-BEC5-CFDA1FCB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06BEA-FE35-36EE-F04E-30287874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0E11-23B4-4D12-8617-0A82F97000A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75003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31E43-4F5C-673F-3C32-0FE286EC9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750F7-B63C-E7F9-7E43-9A6D293EA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8E8B8-B5D4-54EF-9A45-C5AAB6B04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E06DF-5A35-6C46-75ED-938556D1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CEE7-B98B-4989-964D-6CFC412E724B}" type="datetimeFigureOut">
              <a:rPr lang="fi-FI" smtClean="0"/>
              <a:t>2.4.2023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D7A91-FCFA-13B8-AE4D-E7502834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1CCBD-1BB4-A405-87D7-E6704E44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0E11-23B4-4D12-8617-0A82F97000A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620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2D42-20C2-71C2-5E6E-28288C5C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C9A4E-4813-7393-0FE6-2DEA919C7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AD459-F5BC-522F-5176-A1F8098CB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751EBE-0BB2-5B48-F627-3BF39C660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C865B2-3491-3C6F-9CC1-3B4FDFE31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27CBAE-4A98-1217-0AF5-F3832D7C4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CEE7-B98B-4989-964D-6CFC412E724B}" type="datetimeFigureOut">
              <a:rPr lang="fi-FI" smtClean="0"/>
              <a:t>2.4.2023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7EC02-B542-D50C-3312-ED540F2B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5514C1-BB37-225E-0FDC-CC4121DC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0E11-23B4-4D12-8617-0A82F97000A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9816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99BC-F707-475F-5DA1-8AFEECEE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587985-80A9-FFD5-6961-92AA81E49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CEE7-B98B-4989-964D-6CFC412E724B}" type="datetimeFigureOut">
              <a:rPr lang="fi-FI" smtClean="0"/>
              <a:t>2.4.2023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47D94-E837-96BC-4559-9D3283EC4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68ECD-9DC6-91DD-B496-A9A5C802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0E11-23B4-4D12-8617-0A82F97000A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6680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162A2D-F457-3C35-3102-C8237019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CEE7-B98B-4989-964D-6CFC412E724B}" type="datetimeFigureOut">
              <a:rPr lang="fi-FI" smtClean="0"/>
              <a:t>2.4.2023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EF34D-9A12-B1E5-B241-46BCD256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16918-F570-9836-BAC3-7F9FD545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0E11-23B4-4D12-8617-0A82F97000A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2022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8CF32-4670-8E3C-12FD-86E07707E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44499-6EF9-3595-C71D-FEFD86EF0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9DE24-A62D-9283-DA83-62F9E149C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5BA9B-67EE-33B4-951E-0B918408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CEE7-B98B-4989-964D-6CFC412E724B}" type="datetimeFigureOut">
              <a:rPr lang="fi-FI" smtClean="0"/>
              <a:t>2.4.2023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7833E-D583-A8AD-417D-0FE639C4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4B019-B674-BA38-9E6A-2DB5ED8DC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0E11-23B4-4D12-8617-0A82F97000A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4712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F754-4404-6A0F-7046-90EE66421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AD168E-40AC-29B9-D266-6FFCAB332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6F6E0-1CF8-AB9B-062B-EA440F384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18431-364F-47BB-A5CF-A4081798B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CEE7-B98B-4989-964D-6CFC412E724B}" type="datetimeFigureOut">
              <a:rPr lang="fi-FI" smtClean="0"/>
              <a:t>2.4.2023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09C1E-9AC9-AA82-9A57-B4E85EE20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837E8-5214-C258-B5A0-762A630D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0E11-23B4-4D12-8617-0A82F97000A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8501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3552C-3FC0-E4C8-3852-7A87E177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D0825-728B-385F-FA53-4B4F850AB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DBEA2-D73E-809C-4E72-355AA4B78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DCEE7-B98B-4989-964D-6CFC412E724B}" type="datetimeFigureOut">
              <a:rPr lang="fi-FI" smtClean="0"/>
              <a:t>2.4.2023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D8404-01CD-A05C-269A-A81B37E92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910CA-77E9-5CE9-13E7-4F034985C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C0E11-23B4-4D12-8617-0A82F97000A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4181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er-api.com/v6/latest/aud" TargetMode="External"/><Relationship Id="rId2" Type="http://schemas.openxmlformats.org/officeDocument/2006/relationships/hyperlink" Target="https://www.youtube.com/watch?v=hurcmk_4QC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sonformatter.org/json-pretty-pri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ietokoneen komentosarja näytöllä">
            <a:extLst>
              <a:ext uri="{FF2B5EF4-FFF2-40B4-BE49-F238E27FC236}">
                <a16:creationId xmlns:a16="http://schemas.microsoft.com/office/drawing/2014/main" id="{C0F4312D-3ED0-7C2F-D72A-F3089C8015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49" r="23298" b="224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4CC92-CE2E-2DAF-0B8F-6F75C49C3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fi-FI" sz="4800" dirty="0"/>
              <a:t>Kehittynyt Android-ohjelmointi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4E9BD-F91B-92BE-4E9D-2B9E07356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fi-FI" sz="1700" dirty="0"/>
              <a:t>Harjoitustyö: </a:t>
            </a:r>
            <a:r>
              <a:rPr lang="fi-FI" sz="1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Tiedon luku verkosta (REST, JSON) ja parsiminen Android sovelluksessa</a:t>
            </a:r>
          </a:p>
          <a:p>
            <a:pPr algn="l"/>
            <a:r>
              <a:rPr lang="fi-FI" sz="1700" dirty="0">
                <a:ea typeface="Calibri" panose="020F0502020204030204" pitchFamily="34" charset="0"/>
                <a:cs typeface="Times New Roman" panose="02020603050405020304" pitchFamily="18" charset="0"/>
              </a:rPr>
              <a:t>Tekijät: Antti Lassila, Konsta Juola, Antti Tiikkala, Osman Akbaba, Heikki Pätsi</a:t>
            </a:r>
            <a:endParaRPr lang="fi-FI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fi-FI" sz="17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421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99654-128B-34A1-D0AB-398A40382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fi-FI" sz="3800" dirty="0">
                <a:solidFill>
                  <a:schemeClr val="bg1"/>
                </a:solidFill>
              </a:rPr>
              <a:t>Valuuttatiedot verkkopalvelimelta	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9D2CC-1F1F-4115-A687-8D236C9D1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sz="1700" dirty="0">
                <a:solidFill>
                  <a:schemeClr val="bg1"/>
                </a:solidFill>
              </a:rPr>
              <a:t>Valitsimme harjoitustyön aiheeksi </a:t>
            </a:r>
            <a:r>
              <a:rPr lang="fi-FI" sz="1700" dirty="0">
                <a:solidFill>
                  <a:schemeClr val="bg1"/>
                </a:solidFill>
                <a:cs typeface="Times New Roman" panose="02020603050405020304" pitchFamily="18" charset="0"/>
              </a:rPr>
              <a:t>t</a:t>
            </a:r>
            <a:r>
              <a:rPr lang="fi-FI" sz="17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iedon lukemisen verkosta (REST, JSON) muodossa. Teimme kotlinilla sovelluksen joka hakee valuuttatiedot verkkopalvelimelta osoitteesta (https://open.er-api.com/v6/latest/aud) ja purkaa tiedon JSON-muodossa gsonilla kotlinissa. Gson on Java/Kotlin kirjasto joka muuntaa objektit JSON-esitysmuotoon. Tiedot muunnetaan JSONISTA kotliniin ja näytetään eri tekstinäkymissä. </a:t>
            </a:r>
            <a:r>
              <a:rPr lang="fi-FI" sz="17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Tekstinäkymissä näytetään yhden AUD:n arvo valitsemillamme valuuttoina. Kuva JSON-datasta siistittynä JSON pretty print sovelluksella oikealla. Kuvassa ei näy ihan kaikkia valuuttoja, mutta siitä näkee kuitenkin millaisesta tiedostosta tietoa haetaan. </a:t>
            </a:r>
          </a:p>
          <a:p>
            <a:pPr marL="0" indent="0">
              <a:buNone/>
            </a:pPr>
            <a:endParaRPr lang="fi-FI" sz="17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16AFB1B-5973-C34E-D7AA-FA4D2EDA2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53" y="0"/>
            <a:ext cx="3686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2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DE772-62B2-60FC-35B8-73535BA86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fi-FI" sz="4000" dirty="0"/>
              <a:t>Linkit lähteisiin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18215BF-E39E-124C-A254-2C670E398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sz="2200" dirty="0"/>
              <a:t>Lähteet:</a:t>
            </a:r>
          </a:p>
          <a:p>
            <a:pPr marL="0" indent="0">
              <a:buNone/>
            </a:pPr>
            <a:r>
              <a:rPr lang="fi-FI" sz="2200" dirty="0">
                <a:hlinkClick r:id="rId2"/>
              </a:rPr>
              <a:t>https://www.youtube.com/watch?v=hurcmk_4QCM</a:t>
            </a:r>
            <a:r>
              <a:rPr lang="fi-FI" sz="2200" dirty="0"/>
              <a:t>,</a:t>
            </a:r>
          </a:p>
          <a:p>
            <a:pPr marL="0" indent="0">
              <a:buNone/>
            </a:pPr>
            <a:r>
              <a:rPr lang="fi-FI" sz="2200" dirty="0">
                <a:hlinkClick r:id="rId3"/>
              </a:rPr>
              <a:t>https://open.er-api.com/v6/latest/aud</a:t>
            </a:r>
            <a:r>
              <a:rPr lang="fi-FI" sz="2200" dirty="0"/>
              <a:t>,</a:t>
            </a:r>
          </a:p>
          <a:p>
            <a:pPr marL="0" indent="0">
              <a:buNone/>
            </a:pPr>
            <a:r>
              <a:rPr lang="fi-FI" sz="2200" dirty="0">
                <a:hlinkClick r:id="rId4"/>
              </a:rPr>
              <a:t>https://jsonformatter.org/json-pretty-print</a:t>
            </a:r>
            <a:endParaRPr lang="fi-FI" sz="2200" dirty="0"/>
          </a:p>
          <a:p>
            <a:pPr marL="0" indent="0">
              <a:buNone/>
            </a:pPr>
            <a:endParaRPr lang="fi-FI" sz="2200" dirty="0"/>
          </a:p>
          <a:p>
            <a:pPr marL="0" indent="0">
              <a:buNone/>
            </a:pPr>
            <a:r>
              <a:rPr lang="fi-FI" sz="2200" dirty="0"/>
              <a:t>Esittelyvideo: </a:t>
            </a:r>
          </a:p>
        </p:txBody>
      </p:sp>
    </p:spTree>
    <p:extLst>
      <p:ext uri="{BB962C8B-B14F-4D97-AF65-F5344CB8AC3E}">
        <p14:creationId xmlns:p14="http://schemas.microsoft.com/office/powerpoint/2010/main" val="2119893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176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Kehittynyt Android-ohjelmointi</vt:lpstr>
      <vt:lpstr>Valuuttatiedot verkkopalvelimelta </vt:lpstr>
      <vt:lpstr>Linkit lähteisiin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Kehittynyt Android-ohjelmointi</dc:title>
  <dc:creator>Konsta Juola</dc:creator>
  <cp:lastModifiedBy>Konsta Juola</cp:lastModifiedBy>
  <cp:revision>1</cp:revision>
  <dcterms:created xsi:type="dcterms:W3CDTF">2023-04-02T07:25:08Z</dcterms:created>
  <dcterms:modified xsi:type="dcterms:W3CDTF">2023-04-02T09:23:52Z</dcterms:modified>
</cp:coreProperties>
</file>