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8" r:id="rId3"/>
    <p:sldId id="280" r:id="rId4"/>
    <p:sldId id="261" r:id="rId5"/>
    <p:sldId id="262" r:id="rId6"/>
    <p:sldId id="260" r:id="rId7"/>
    <p:sldId id="264" r:id="rId8"/>
    <p:sldId id="265" r:id="rId9"/>
    <p:sldId id="279" r:id="rId10"/>
    <p:sldId id="267" r:id="rId11"/>
    <p:sldId id="268" r:id="rId12"/>
    <p:sldId id="269"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A12CFE-6F2B-49AE-96A1-2AA512C38805}" v="23" dt="2022-08-08T14:16:42.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9" d="100"/>
          <a:sy n="79" d="100"/>
        </p:scale>
        <p:origin x="132"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er Bincan" userId="2bed84f1d092887b" providerId="LiveId" clId="{6BA12CFE-6F2B-49AE-96A1-2AA512C38805}"/>
    <pc:docChg chg="undo custSel addSld delSld modSld sldOrd">
      <pc:chgData name="Tamer Bincan" userId="2bed84f1d092887b" providerId="LiveId" clId="{6BA12CFE-6F2B-49AE-96A1-2AA512C38805}" dt="2022-08-09T15:16:39.580" v="969"/>
      <pc:docMkLst>
        <pc:docMk/>
      </pc:docMkLst>
      <pc:sldChg chg="del">
        <pc:chgData name="Tamer Bincan" userId="2bed84f1d092887b" providerId="LiveId" clId="{6BA12CFE-6F2B-49AE-96A1-2AA512C38805}" dt="2022-08-08T13:52:01.686" v="435" actId="47"/>
        <pc:sldMkLst>
          <pc:docMk/>
          <pc:sldMk cId="233012633" sldId="256"/>
        </pc:sldMkLst>
      </pc:sldChg>
      <pc:sldChg chg="addSp delSp modSp mod">
        <pc:chgData name="Tamer Bincan" userId="2bed84f1d092887b" providerId="LiveId" clId="{6BA12CFE-6F2B-49AE-96A1-2AA512C38805}" dt="2022-08-08T13:53:27.556" v="444" actId="113"/>
        <pc:sldMkLst>
          <pc:docMk/>
          <pc:sldMk cId="3687424456" sldId="257"/>
        </pc:sldMkLst>
        <pc:spChg chg="mod">
          <ac:chgData name="Tamer Bincan" userId="2bed84f1d092887b" providerId="LiveId" clId="{6BA12CFE-6F2B-49AE-96A1-2AA512C38805}" dt="2022-08-08T13:53:27.556" v="444" actId="113"/>
          <ac:spMkLst>
            <pc:docMk/>
            <pc:sldMk cId="3687424456" sldId="257"/>
            <ac:spMk id="2" creationId="{855819EF-ED65-FAB0-0DCF-1268701B263C}"/>
          </ac:spMkLst>
        </pc:spChg>
        <pc:spChg chg="add del mod">
          <ac:chgData name="Tamer Bincan" userId="2bed84f1d092887b" providerId="LiveId" clId="{6BA12CFE-6F2B-49AE-96A1-2AA512C38805}" dt="2022-08-08T13:52:14.714" v="439" actId="478"/>
          <ac:spMkLst>
            <pc:docMk/>
            <pc:sldMk cId="3687424456" sldId="257"/>
            <ac:spMk id="5" creationId="{CD35E14E-D21E-5B71-D0F0-788411DF6F8C}"/>
          </ac:spMkLst>
        </pc:spChg>
        <pc:picChg chg="add mod">
          <ac:chgData name="Tamer Bincan" userId="2bed84f1d092887b" providerId="LiveId" clId="{6BA12CFE-6F2B-49AE-96A1-2AA512C38805}" dt="2022-08-08T13:53:14.772" v="441" actId="1076"/>
          <ac:picMkLst>
            <pc:docMk/>
            <pc:sldMk cId="3687424456" sldId="257"/>
            <ac:picMk id="1026" creationId="{7FB47846-0169-DB61-CFF4-B566FAD6AA65}"/>
          </ac:picMkLst>
        </pc:picChg>
      </pc:sldChg>
      <pc:sldChg chg="del">
        <pc:chgData name="Tamer Bincan" userId="2bed84f1d092887b" providerId="LiveId" clId="{6BA12CFE-6F2B-49AE-96A1-2AA512C38805}" dt="2022-08-08T13:53:40.422" v="445" actId="47"/>
        <pc:sldMkLst>
          <pc:docMk/>
          <pc:sldMk cId="1495891505" sldId="258"/>
        </pc:sldMkLst>
      </pc:sldChg>
      <pc:sldChg chg="addSp delSp modSp mod ord">
        <pc:chgData name="Tamer Bincan" userId="2bed84f1d092887b" providerId="LiveId" clId="{6BA12CFE-6F2B-49AE-96A1-2AA512C38805}" dt="2022-08-09T15:16:39.580" v="969"/>
        <pc:sldMkLst>
          <pc:docMk/>
          <pc:sldMk cId="1668802529" sldId="260"/>
        </pc:sldMkLst>
        <pc:spChg chg="del">
          <ac:chgData name="Tamer Bincan" userId="2bed84f1d092887b" providerId="LiveId" clId="{6BA12CFE-6F2B-49AE-96A1-2AA512C38805}" dt="2022-08-08T13:58:46.389" v="526" actId="478"/>
          <ac:spMkLst>
            <pc:docMk/>
            <pc:sldMk cId="1668802529" sldId="260"/>
            <ac:spMk id="2" creationId="{E0446F5E-BC30-8AEF-77BA-EBE3C4EAC2D8}"/>
          </ac:spMkLst>
        </pc:spChg>
        <pc:spChg chg="del">
          <ac:chgData name="Tamer Bincan" userId="2bed84f1d092887b" providerId="LiveId" clId="{6BA12CFE-6F2B-49AE-96A1-2AA512C38805}" dt="2022-08-08T13:56:01.334" v="468" actId="478"/>
          <ac:spMkLst>
            <pc:docMk/>
            <pc:sldMk cId="1668802529" sldId="260"/>
            <ac:spMk id="24" creationId="{0138213C-5B8C-B742-BF2B-57430A04B13D}"/>
          </ac:spMkLst>
        </pc:spChg>
        <pc:spChg chg="add del mod">
          <ac:chgData name="Tamer Bincan" userId="2bed84f1d092887b" providerId="LiveId" clId="{6BA12CFE-6F2B-49AE-96A1-2AA512C38805}" dt="2022-08-08T13:57:25.877" v="480"/>
          <ac:spMkLst>
            <pc:docMk/>
            <pc:sldMk cId="1668802529" sldId="260"/>
            <ac:spMk id="26" creationId="{058FB429-35B6-5D99-E31D-127D84878DD0}"/>
          </ac:spMkLst>
        </pc:spChg>
        <pc:spChg chg="add del mod">
          <ac:chgData name="Tamer Bincan" userId="2bed84f1d092887b" providerId="LiveId" clId="{6BA12CFE-6F2B-49AE-96A1-2AA512C38805}" dt="2022-08-08T13:57:25.877" v="478" actId="478"/>
          <ac:spMkLst>
            <pc:docMk/>
            <pc:sldMk cId="1668802529" sldId="260"/>
            <ac:spMk id="28" creationId="{42E1947F-85E0-DADF-723A-34A461B5A33C}"/>
          </ac:spMkLst>
        </pc:spChg>
        <pc:spChg chg="add mod">
          <ac:chgData name="Tamer Bincan" userId="2bed84f1d092887b" providerId="LiveId" clId="{6BA12CFE-6F2B-49AE-96A1-2AA512C38805}" dt="2022-08-08T14:16:58.635" v="627" actId="255"/>
          <ac:spMkLst>
            <pc:docMk/>
            <pc:sldMk cId="1668802529" sldId="260"/>
            <ac:spMk id="29" creationId="{CD48E3D9-9F64-B30E-47B9-033BAD870FC5}"/>
          </ac:spMkLst>
        </pc:spChg>
        <pc:spChg chg="add mod">
          <ac:chgData name="Tamer Bincan" userId="2bed84f1d092887b" providerId="LiveId" clId="{6BA12CFE-6F2B-49AE-96A1-2AA512C38805}" dt="2022-08-09T15:11:25.503" v="965" actId="20577"/>
          <ac:spMkLst>
            <pc:docMk/>
            <pc:sldMk cId="1668802529" sldId="260"/>
            <ac:spMk id="31" creationId="{3495948C-C18A-3D71-D8AA-56B3060EC9E6}"/>
          </ac:spMkLst>
        </pc:spChg>
        <pc:grpChg chg="del">
          <ac:chgData name="Tamer Bincan" userId="2bed84f1d092887b" providerId="LiveId" clId="{6BA12CFE-6F2B-49AE-96A1-2AA512C38805}" dt="2022-08-08T13:55:44.048" v="463" actId="478"/>
          <ac:grpSpMkLst>
            <pc:docMk/>
            <pc:sldMk cId="1668802529" sldId="260"/>
            <ac:grpSpMk id="4" creationId="{1343C65E-7F6C-A441-A0B7-A2B83F3403F4}"/>
          </ac:grpSpMkLst>
        </pc:grpChg>
        <pc:picChg chg="add mod">
          <ac:chgData name="Tamer Bincan" userId="2bed84f1d092887b" providerId="LiveId" clId="{6BA12CFE-6F2B-49AE-96A1-2AA512C38805}" dt="2022-08-08T13:55:50.924" v="465" actId="1076"/>
          <ac:picMkLst>
            <pc:docMk/>
            <pc:sldMk cId="1668802529" sldId="260"/>
            <ac:picMk id="3" creationId="{D9B36C3B-0D06-E808-E329-E020CB604DCF}"/>
          </ac:picMkLst>
        </pc:picChg>
        <pc:picChg chg="del">
          <ac:chgData name="Tamer Bincan" userId="2bed84f1d092887b" providerId="LiveId" clId="{6BA12CFE-6F2B-49AE-96A1-2AA512C38805}" dt="2022-08-08T13:55:55.018" v="466" actId="478"/>
          <ac:picMkLst>
            <pc:docMk/>
            <pc:sldMk cId="1668802529" sldId="260"/>
            <ac:picMk id="5121" creationId="{DCE3305C-21CD-60EF-B7D7-347E95E04EDD}"/>
          </ac:picMkLst>
        </pc:picChg>
        <pc:picChg chg="del">
          <ac:chgData name="Tamer Bincan" userId="2bed84f1d092887b" providerId="LiveId" clId="{6BA12CFE-6F2B-49AE-96A1-2AA512C38805}" dt="2022-08-08T13:55:57.023" v="467" actId="478"/>
          <ac:picMkLst>
            <pc:docMk/>
            <pc:sldMk cId="1668802529" sldId="260"/>
            <ac:picMk id="5122" creationId="{FDAE3859-D52E-AA33-B04C-9CABDF1C6689}"/>
          </ac:picMkLst>
        </pc:picChg>
      </pc:sldChg>
      <pc:sldChg chg="delSp modSp mod">
        <pc:chgData name="Tamer Bincan" userId="2bed84f1d092887b" providerId="LiveId" clId="{6BA12CFE-6F2B-49AE-96A1-2AA512C38805}" dt="2022-08-08T13:59:22.179" v="533" actId="20577"/>
        <pc:sldMkLst>
          <pc:docMk/>
          <pc:sldMk cId="2956217419" sldId="261"/>
        </pc:sldMkLst>
        <pc:spChg chg="mod">
          <ac:chgData name="Tamer Bincan" userId="2bed84f1d092887b" providerId="LiveId" clId="{6BA12CFE-6F2B-49AE-96A1-2AA512C38805}" dt="2022-08-08T13:59:22.179" v="533" actId="20577"/>
          <ac:spMkLst>
            <pc:docMk/>
            <pc:sldMk cId="2956217419" sldId="261"/>
            <ac:spMk id="2" creationId="{4C8FE3BF-3C7F-EBB9-6359-B379AA783D58}"/>
          </ac:spMkLst>
        </pc:spChg>
        <pc:spChg chg="del">
          <ac:chgData name="Tamer Bincan" userId="2bed84f1d092887b" providerId="LiveId" clId="{6BA12CFE-6F2B-49AE-96A1-2AA512C38805}" dt="2022-08-08T13:58:57.587" v="528" actId="478"/>
          <ac:spMkLst>
            <pc:docMk/>
            <pc:sldMk cId="2956217419" sldId="261"/>
            <ac:spMk id="3" creationId="{6C58A014-0A66-6B1A-5DD9-712D02CA4A3B}"/>
          </ac:spMkLst>
        </pc:spChg>
        <pc:grpChg chg="mod">
          <ac:chgData name="Tamer Bincan" userId="2bed84f1d092887b" providerId="LiveId" clId="{6BA12CFE-6F2B-49AE-96A1-2AA512C38805}" dt="2022-08-08T13:59:13.437" v="530" actId="1076"/>
          <ac:grpSpMkLst>
            <pc:docMk/>
            <pc:sldMk cId="2956217419" sldId="261"/>
            <ac:grpSpMk id="4" creationId="{51EFDFD8-7DA0-9292-094E-12223A8D7391}"/>
          </ac:grpSpMkLst>
        </pc:grpChg>
      </pc:sldChg>
      <pc:sldChg chg="modSp mod">
        <pc:chgData name="Tamer Bincan" userId="2bed84f1d092887b" providerId="LiveId" clId="{6BA12CFE-6F2B-49AE-96A1-2AA512C38805}" dt="2022-08-08T14:20:22.446" v="710" actId="20577"/>
        <pc:sldMkLst>
          <pc:docMk/>
          <pc:sldMk cId="1293578065" sldId="262"/>
        </pc:sldMkLst>
        <pc:spChg chg="mod">
          <ac:chgData name="Tamer Bincan" userId="2bed84f1d092887b" providerId="LiveId" clId="{6BA12CFE-6F2B-49AE-96A1-2AA512C38805}" dt="2022-08-08T14:20:22.446" v="710" actId="20577"/>
          <ac:spMkLst>
            <pc:docMk/>
            <pc:sldMk cId="1293578065" sldId="262"/>
            <ac:spMk id="2" creationId="{1F909E27-2257-7CE4-498E-1CF3E6F56ACA}"/>
          </ac:spMkLst>
        </pc:spChg>
        <pc:spChg chg="mod">
          <ac:chgData name="Tamer Bincan" userId="2bed84f1d092887b" providerId="LiveId" clId="{6BA12CFE-6F2B-49AE-96A1-2AA512C38805}" dt="2022-08-08T14:20:05.561" v="694" actId="20577"/>
          <ac:spMkLst>
            <pc:docMk/>
            <pc:sldMk cId="1293578065" sldId="262"/>
            <ac:spMk id="3" creationId="{9D0A6D49-8513-B4B5-DE83-6AAD01210AD7}"/>
          </ac:spMkLst>
        </pc:spChg>
      </pc:sldChg>
      <pc:sldChg chg="modSp del mod">
        <pc:chgData name="Tamer Bincan" userId="2bed84f1d092887b" providerId="LiveId" clId="{6BA12CFE-6F2B-49AE-96A1-2AA512C38805}" dt="2022-08-08T14:00:21.592" v="539" actId="47"/>
        <pc:sldMkLst>
          <pc:docMk/>
          <pc:sldMk cId="3875126536" sldId="263"/>
        </pc:sldMkLst>
        <pc:spChg chg="mod">
          <ac:chgData name="Tamer Bincan" userId="2bed84f1d092887b" providerId="LiveId" clId="{6BA12CFE-6F2B-49AE-96A1-2AA512C38805}" dt="2022-08-08T14:00:10.482" v="537" actId="21"/>
          <ac:spMkLst>
            <pc:docMk/>
            <pc:sldMk cId="3875126536" sldId="263"/>
            <ac:spMk id="2" creationId="{4F04D4DD-BF56-8DE3-8D9B-A9569F755C8A}"/>
          </ac:spMkLst>
        </pc:spChg>
      </pc:sldChg>
      <pc:sldChg chg="addSp delSp modSp mod">
        <pc:chgData name="Tamer Bincan" userId="2bed84f1d092887b" providerId="LiveId" clId="{6BA12CFE-6F2B-49AE-96A1-2AA512C38805}" dt="2022-08-08T14:05:06.205" v="558" actId="478"/>
        <pc:sldMkLst>
          <pc:docMk/>
          <pc:sldMk cId="2522233575" sldId="264"/>
        </pc:sldMkLst>
        <pc:spChg chg="mod">
          <ac:chgData name="Tamer Bincan" userId="2bed84f1d092887b" providerId="LiveId" clId="{6BA12CFE-6F2B-49AE-96A1-2AA512C38805}" dt="2022-08-08T14:00:14.373" v="538"/>
          <ac:spMkLst>
            <pc:docMk/>
            <pc:sldMk cId="2522233575" sldId="264"/>
            <ac:spMk id="2" creationId="{F7381D99-C7DE-5DF7-B3B2-C8EFEB380D5B}"/>
          </ac:spMkLst>
        </pc:spChg>
        <pc:picChg chg="add del">
          <ac:chgData name="Tamer Bincan" userId="2bed84f1d092887b" providerId="LiveId" clId="{6BA12CFE-6F2B-49AE-96A1-2AA512C38805}" dt="2022-08-08T14:05:06.205" v="558" actId="478"/>
          <ac:picMkLst>
            <pc:docMk/>
            <pc:sldMk cId="2522233575" sldId="264"/>
            <ac:picMk id="4" creationId="{FCB5F9E6-F423-D203-85B1-6903DADAA082}"/>
          </ac:picMkLst>
        </pc:picChg>
        <pc:picChg chg="add del mod">
          <ac:chgData name="Tamer Bincan" userId="2bed84f1d092887b" providerId="LiveId" clId="{6BA12CFE-6F2B-49AE-96A1-2AA512C38805}" dt="2022-08-08T14:05:05.657" v="557"/>
          <ac:picMkLst>
            <pc:docMk/>
            <pc:sldMk cId="2522233575" sldId="264"/>
            <ac:picMk id="6" creationId="{A3977453-6072-CAE5-8D69-989C7A1817D4}"/>
          </ac:picMkLst>
        </pc:picChg>
      </pc:sldChg>
      <pc:sldChg chg="modSp mod">
        <pc:chgData name="Tamer Bincan" userId="2bed84f1d092887b" providerId="LiveId" clId="{6BA12CFE-6F2B-49AE-96A1-2AA512C38805}" dt="2022-08-08T14:15:51.180" v="611" actId="255"/>
        <pc:sldMkLst>
          <pc:docMk/>
          <pc:sldMk cId="3486393286" sldId="265"/>
        </pc:sldMkLst>
        <pc:spChg chg="mod">
          <ac:chgData name="Tamer Bincan" userId="2bed84f1d092887b" providerId="LiveId" clId="{6BA12CFE-6F2B-49AE-96A1-2AA512C38805}" dt="2022-08-08T14:15:51.180" v="611" actId="255"/>
          <ac:spMkLst>
            <pc:docMk/>
            <pc:sldMk cId="3486393286" sldId="265"/>
            <ac:spMk id="2" creationId="{AE43D9D2-EBC0-69F4-156E-9CDF0407A763}"/>
          </ac:spMkLst>
        </pc:spChg>
        <pc:picChg chg="mod">
          <ac:chgData name="Tamer Bincan" userId="2bed84f1d092887b" providerId="LiveId" clId="{6BA12CFE-6F2B-49AE-96A1-2AA512C38805}" dt="2022-08-08T13:59:58.501" v="536" actId="1076"/>
          <ac:picMkLst>
            <pc:docMk/>
            <pc:sldMk cId="3486393286" sldId="265"/>
            <ac:picMk id="4" creationId="{598932EE-258F-C8A4-F3BC-46B487F9B7B9}"/>
          </ac:picMkLst>
        </pc:picChg>
      </pc:sldChg>
      <pc:sldChg chg="modSp mod">
        <pc:chgData name="Tamer Bincan" userId="2bed84f1d092887b" providerId="LiveId" clId="{6BA12CFE-6F2B-49AE-96A1-2AA512C38805}" dt="2022-08-08T14:02:32.924" v="547" actId="1076"/>
        <pc:sldMkLst>
          <pc:docMk/>
          <pc:sldMk cId="1107863175" sldId="267"/>
        </pc:sldMkLst>
        <pc:spChg chg="mod">
          <ac:chgData name="Tamer Bincan" userId="2bed84f1d092887b" providerId="LiveId" clId="{6BA12CFE-6F2B-49AE-96A1-2AA512C38805}" dt="2022-08-05T18:18:32.279" v="4" actId="5793"/>
          <ac:spMkLst>
            <pc:docMk/>
            <pc:sldMk cId="1107863175" sldId="267"/>
            <ac:spMk id="3" creationId="{276D191D-8E77-EAAC-3DAB-3CBF6525B37F}"/>
          </ac:spMkLst>
        </pc:spChg>
        <pc:picChg chg="mod">
          <ac:chgData name="Tamer Bincan" userId="2bed84f1d092887b" providerId="LiveId" clId="{6BA12CFE-6F2B-49AE-96A1-2AA512C38805}" dt="2022-08-08T14:02:32.924" v="547" actId="1076"/>
          <ac:picMkLst>
            <pc:docMk/>
            <pc:sldMk cId="1107863175" sldId="267"/>
            <ac:picMk id="4" creationId="{16B41B63-1F54-EBB8-7497-2E3780DF3867}"/>
          </ac:picMkLst>
        </pc:picChg>
      </pc:sldChg>
      <pc:sldChg chg="modSp mod">
        <pc:chgData name="Tamer Bincan" userId="2bed84f1d092887b" providerId="LiveId" clId="{6BA12CFE-6F2B-49AE-96A1-2AA512C38805}" dt="2022-08-05T18:20:01.462" v="90" actId="20577"/>
        <pc:sldMkLst>
          <pc:docMk/>
          <pc:sldMk cId="831901283" sldId="268"/>
        </pc:sldMkLst>
        <pc:spChg chg="mod">
          <ac:chgData name="Tamer Bincan" userId="2bed84f1d092887b" providerId="LiveId" clId="{6BA12CFE-6F2B-49AE-96A1-2AA512C38805}" dt="2022-08-05T18:20:01.462" v="90" actId="20577"/>
          <ac:spMkLst>
            <pc:docMk/>
            <pc:sldMk cId="831901283" sldId="268"/>
            <ac:spMk id="3" creationId="{E635C355-3B26-234E-AF61-07EFC068FB41}"/>
          </ac:spMkLst>
        </pc:spChg>
      </pc:sldChg>
      <pc:sldChg chg="modSp mod">
        <pc:chgData name="Tamer Bincan" userId="2bed84f1d092887b" providerId="LiveId" clId="{6BA12CFE-6F2B-49AE-96A1-2AA512C38805}" dt="2022-08-08T14:14:33.515" v="604" actId="255"/>
        <pc:sldMkLst>
          <pc:docMk/>
          <pc:sldMk cId="2123729380" sldId="269"/>
        </pc:sldMkLst>
        <pc:spChg chg="mod">
          <ac:chgData name="Tamer Bincan" userId="2bed84f1d092887b" providerId="LiveId" clId="{6BA12CFE-6F2B-49AE-96A1-2AA512C38805}" dt="2022-08-08T14:14:33.515" v="604" actId="255"/>
          <ac:spMkLst>
            <pc:docMk/>
            <pc:sldMk cId="2123729380" sldId="269"/>
            <ac:spMk id="2" creationId="{BE0A17D9-CEAA-B0E5-A9A9-8EDF15794AFD}"/>
          </ac:spMkLst>
        </pc:spChg>
        <pc:spChg chg="mod">
          <ac:chgData name="Tamer Bincan" userId="2bed84f1d092887b" providerId="LiveId" clId="{6BA12CFE-6F2B-49AE-96A1-2AA512C38805}" dt="2022-08-05T18:23:19.520" v="171" actId="5793"/>
          <ac:spMkLst>
            <pc:docMk/>
            <pc:sldMk cId="2123729380" sldId="269"/>
            <ac:spMk id="3" creationId="{F0CB3EE3-0957-A2FF-166C-56A4530D44FE}"/>
          </ac:spMkLst>
        </pc:spChg>
      </pc:sldChg>
      <pc:sldChg chg="delSp modSp del mod">
        <pc:chgData name="Tamer Bincan" userId="2bed84f1d092887b" providerId="LiveId" clId="{6BA12CFE-6F2B-49AE-96A1-2AA512C38805}" dt="2022-08-08T14:07:09.177" v="565" actId="47"/>
        <pc:sldMkLst>
          <pc:docMk/>
          <pc:sldMk cId="1379084960" sldId="270"/>
        </pc:sldMkLst>
        <pc:spChg chg="mod">
          <ac:chgData name="Tamer Bincan" userId="2bed84f1d092887b" providerId="LiveId" clId="{6BA12CFE-6F2B-49AE-96A1-2AA512C38805}" dt="2022-08-08T14:05:49.846" v="562" actId="5793"/>
          <ac:spMkLst>
            <pc:docMk/>
            <pc:sldMk cId="1379084960" sldId="270"/>
            <ac:spMk id="3" creationId="{FCEA0C37-3027-8FE5-DBB8-B44B569897C1}"/>
          </ac:spMkLst>
        </pc:spChg>
        <pc:spChg chg="del mod">
          <ac:chgData name="Tamer Bincan" userId="2bed84f1d092887b" providerId="LiveId" clId="{6BA12CFE-6F2B-49AE-96A1-2AA512C38805}" dt="2022-08-08T14:06:01.289" v="564" actId="478"/>
          <ac:spMkLst>
            <pc:docMk/>
            <pc:sldMk cId="1379084960" sldId="270"/>
            <ac:spMk id="12" creationId="{37367E08-4735-5915-387A-EEFFDA9AD673}"/>
          </ac:spMkLst>
        </pc:spChg>
        <pc:grpChg chg="mod">
          <ac:chgData name="Tamer Bincan" userId="2bed84f1d092887b" providerId="LiveId" clId="{6BA12CFE-6F2B-49AE-96A1-2AA512C38805}" dt="2022-08-08T14:05:44.095" v="559" actId="1076"/>
          <ac:grpSpMkLst>
            <pc:docMk/>
            <pc:sldMk cId="1379084960" sldId="270"/>
            <ac:grpSpMk id="4" creationId="{FDB5AF1F-34EA-E621-BC5B-BB056D12656D}"/>
          </ac:grpSpMkLst>
        </pc:grpChg>
      </pc:sldChg>
      <pc:sldChg chg="addSp delSp modSp del mod">
        <pc:chgData name="Tamer Bincan" userId="2bed84f1d092887b" providerId="LiveId" clId="{6BA12CFE-6F2B-49AE-96A1-2AA512C38805}" dt="2022-08-08T14:11:50.646" v="598" actId="47"/>
        <pc:sldMkLst>
          <pc:docMk/>
          <pc:sldMk cId="512580664" sldId="271"/>
        </pc:sldMkLst>
        <pc:spChg chg="add mod">
          <ac:chgData name="Tamer Bincan" userId="2bed84f1d092887b" providerId="LiveId" clId="{6BA12CFE-6F2B-49AE-96A1-2AA512C38805}" dt="2022-08-08T14:07:15.454" v="566" actId="478"/>
          <ac:spMkLst>
            <pc:docMk/>
            <pc:sldMk cId="512580664" sldId="271"/>
            <ac:spMk id="5" creationId="{3F11312D-1640-D300-2F37-494E07D4EC14}"/>
          </ac:spMkLst>
        </pc:spChg>
        <pc:picChg chg="del">
          <ac:chgData name="Tamer Bincan" userId="2bed84f1d092887b" providerId="LiveId" clId="{6BA12CFE-6F2B-49AE-96A1-2AA512C38805}" dt="2022-08-08T14:07:15.454" v="566" actId="478"/>
          <ac:picMkLst>
            <pc:docMk/>
            <pc:sldMk cId="512580664" sldId="271"/>
            <ac:picMk id="4" creationId="{3DFB05BA-76A4-A693-CD6E-00D645F8C59D}"/>
          </ac:picMkLst>
        </pc:picChg>
        <pc:picChg chg="add mod">
          <ac:chgData name="Tamer Bincan" userId="2bed84f1d092887b" providerId="LiveId" clId="{6BA12CFE-6F2B-49AE-96A1-2AA512C38805}" dt="2022-08-08T14:07:29.784" v="570" actId="14100"/>
          <ac:picMkLst>
            <pc:docMk/>
            <pc:sldMk cId="512580664" sldId="271"/>
            <ac:picMk id="3074" creationId="{DC2FDF5F-2CB1-50FB-D632-E0B176BB2F39}"/>
          </ac:picMkLst>
        </pc:picChg>
      </pc:sldChg>
      <pc:sldChg chg="addSp delSp modSp mod">
        <pc:chgData name="Tamer Bincan" userId="2bed84f1d092887b" providerId="LiveId" clId="{6BA12CFE-6F2B-49AE-96A1-2AA512C38805}" dt="2022-08-08T14:15:03.043" v="605" actId="478"/>
        <pc:sldMkLst>
          <pc:docMk/>
          <pc:sldMk cId="3958507773" sldId="272"/>
        </pc:sldMkLst>
        <pc:picChg chg="del mod">
          <ac:chgData name="Tamer Bincan" userId="2bed84f1d092887b" providerId="LiveId" clId="{6BA12CFE-6F2B-49AE-96A1-2AA512C38805}" dt="2022-08-08T14:15:03.043" v="605" actId="478"/>
          <ac:picMkLst>
            <pc:docMk/>
            <pc:sldMk cId="3958507773" sldId="272"/>
            <ac:picMk id="4" creationId="{30FF6F9D-0A9D-9078-BCD4-FD71EAB48A60}"/>
          </ac:picMkLst>
        </pc:picChg>
        <pc:picChg chg="add mod">
          <ac:chgData name="Tamer Bincan" userId="2bed84f1d092887b" providerId="LiveId" clId="{6BA12CFE-6F2B-49AE-96A1-2AA512C38805}" dt="2022-08-08T14:08:47.056" v="574" actId="1076"/>
          <ac:picMkLst>
            <pc:docMk/>
            <pc:sldMk cId="3958507773" sldId="272"/>
            <ac:picMk id="5" creationId="{DD0A2986-ED5B-23BE-F342-560916043A6B}"/>
          </ac:picMkLst>
        </pc:picChg>
      </pc:sldChg>
      <pc:sldChg chg="modSp mod">
        <pc:chgData name="Tamer Bincan" userId="2bed84f1d092887b" providerId="LiveId" clId="{6BA12CFE-6F2B-49AE-96A1-2AA512C38805}" dt="2022-08-05T18:25:40.669" v="240" actId="20577"/>
        <pc:sldMkLst>
          <pc:docMk/>
          <pc:sldMk cId="2980078613" sldId="273"/>
        </pc:sldMkLst>
        <pc:spChg chg="mod">
          <ac:chgData name="Tamer Bincan" userId="2bed84f1d092887b" providerId="LiveId" clId="{6BA12CFE-6F2B-49AE-96A1-2AA512C38805}" dt="2022-08-05T18:25:40.669" v="240" actId="20577"/>
          <ac:spMkLst>
            <pc:docMk/>
            <pc:sldMk cId="2980078613" sldId="273"/>
            <ac:spMk id="3" creationId="{838D1CE6-E653-6ECA-F7C5-41DD8A86FEE2}"/>
          </ac:spMkLst>
        </pc:spChg>
      </pc:sldChg>
      <pc:sldChg chg="addSp delSp modSp mod">
        <pc:chgData name="Tamer Bincan" userId="2bed84f1d092887b" providerId="LiveId" clId="{6BA12CFE-6F2B-49AE-96A1-2AA512C38805}" dt="2022-08-08T14:11:23.882" v="597" actId="20577"/>
        <pc:sldMkLst>
          <pc:docMk/>
          <pc:sldMk cId="1012567529" sldId="274"/>
        </pc:sldMkLst>
        <pc:spChg chg="mod">
          <ac:chgData name="Tamer Bincan" userId="2bed84f1d092887b" providerId="LiveId" clId="{6BA12CFE-6F2B-49AE-96A1-2AA512C38805}" dt="2022-08-08T14:11:23.882" v="597" actId="20577"/>
          <ac:spMkLst>
            <pc:docMk/>
            <pc:sldMk cId="1012567529" sldId="274"/>
            <ac:spMk id="3" creationId="{39BD58F2-05E4-6F52-687B-BD5F9D2C2642}"/>
          </ac:spMkLst>
        </pc:spChg>
        <pc:picChg chg="del">
          <ac:chgData name="Tamer Bincan" userId="2bed84f1d092887b" providerId="LiveId" clId="{6BA12CFE-6F2B-49AE-96A1-2AA512C38805}" dt="2022-08-08T14:10:29.303" v="575" actId="478"/>
          <ac:picMkLst>
            <pc:docMk/>
            <pc:sldMk cId="1012567529" sldId="274"/>
            <ac:picMk id="4" creationId="{AA5836A0-C40B-3A35-1C6B-AB611EF14B80}"/>
          </ac:picMkLst>
        </pc:picChg>
        <pc:picChg chg="add mod">
          <ac:chgData name="Tamer Bincan" userId="2bed84f1d092887b" providerId="LiveId" clId="{6BA12CFE-6F2B-49AE-96A1-2AA512C38805}" dt="2022-08-08T14:11:16.655" v="595" actId="1076"/>
          <ac:picMkLst>
            <pc:docMk/>
            <pc:sldMk cId="1012567529" sldId="274"/>
            <ac:picMk id="5" creationId="{384398AE-A209-C347-E01F-102F0A46B3B7}"/>
          </ac:picMkLst>
        </pc:picChg>
      </pc:sldChg>
      <pc:sldChg chg="addSp modSp mod">
        <pc:chgData name="Tamer Bincan" userId="2bed84f1d092887b" providerId="LiveId" clId="{6BA12CFE-6F2B-49AE-96A1-2AA512C38805}" dt="2022-08-08T14:15:30.004" v="609" actId="1076"/>
        <pc:sldMkLst>
          <pc:docMk/>
          <pc:sldMk cId="3110502421" sldId="275"/>
        </pc:sldMkLst>
        <pc:picChg chg="add mod">
          <ac:chgData name="Tamer Bincan" userId="2bed84f1d092887b" providerId="LiveId" clId="{6BA12CFE-6F2B-49AE-96A1-2AA512C38805}" dt="2022-08-08T14:15:30.004" v="609" actId="1076"/>
          <ac:picMkLst>
            <pc:docMk/>
            <pc:sldMk cId="3110502421" sldId="275"/>
            <ac:picMk id="4" creationId="{92E11E7A-13F5-57B1-62C8-97EC68807328}"/>
          </ac:picMkLst>
        </pc:picChg>
        <pc:picChg chg="mod">
          <ac:chgData name="Tamer Bincan" userId="2bed84f1d092887b" providerId="LiveId" clId="{6BA12CFE-6F2B-49AE-96A1-2AA512C38805}" dt="2022-08-08T14:15:17.841" v="606" actId="1076"/>
          <ac:picMkLst>
            <pc:docMk/>
            <pc:sldMk cId="3110502421" sldId="275"/>
            <ac:picMk id="9" creationId="{655BA1E1-9D13-E24F-D94C-F49DFE2B45E4}"/>
          </ac:picMkLst>
        </pc:picChg>
      </pc:sldChg>
      <pc:sldChg chg="addSp delSp modSp del mod">
        <pc:chgData name="Tamer Bincan" userId="2bed84f1d092887b" providerId="LiveId" clId="{6BA12CFE-6F2B-49AE-96A1-2AA512C38805}" dt="2022-08-08T14:15:32.772" v="610" actId="47"/>
        <pc:sldMkLst>
          <pc:docMk/>
          <pc:sldMk cId="3810190840" sldId="276"/>
        </pc:sldMkLst>
        <pc:grpChg chg="del">
          <ac:chgData name="Tamer Bincan" userId="2bed84f1d092887b" providerId="LiveId" clId="{6BA12CFE-6F2B-49AE-96A1-2AA512C38805}" dt="2022-08-08T14:12:49.417" v="601" actId="478"/>
          <ac:grpSpMkLst>
            <pc:docMk/>
            <pc:sldMk cId="3810190840" sldId="276"/>
            <ac:grpSpMk id="4" creationId="{E02ED75D-4303-96EE-5638-93471E05CDD3}"/>
          </ac:grpSpMkLst>
        </pc:grpChg>
        <pc:picChg chg="del">
          <ac:chgData name="Tamer Bincan" userId="2bed84f1d092887b" providerId="LiveId" clId="{6BA12CFE-6F2B-49AE-96A1-2AA512C38805}" dt="2022-08-08T14:12:10.867" v="600" actId="478"/>
          <ac:picMkLst>
            <pc:docMk/>
            <pc:sldMk cId="3810190840" sldId="276"/>
            <ac:picMk id="5" creationId="{64E50B49-58BF-8A11-4732-1746121FE6F4}"/>
          </ac:picMkLst>
        </pc:picChg>
        <pc:picChg chg="add del mod">
          <ac:chgData name="Tamer Bincan" userId="2bed84f1d092887b" providerId="LiveId" clId="{6BA12CFE-6F2B-49AE-96A1-2AA512C38805}" dt="2022-08-08T14:15:23.584" v="607" actId="21"/>
          <ac:picMkLst>
            <pc:docMk/>
            <pc:sldMk cId="3810190840" sldId="276"/>
            <ac:picMk id="8" creationId="{8F10DEE4-9A1F-A0CC-C7DF-C4E6BC642064}"/>
          </ac:picMkLst>
        </pc:picChg>
      </pc:sldChg>
      <pc:sldChg chg="del">
        <pc:chgData name="Tamer Bincan" userId="2bed84f1d092887b" providerId="LiveId" clId="{6BA12CFE-6F2B-49AE-96A1-2AA512C38805}" dt="2022-08-08T14:12:02.647" v="599" actId="47"/>
        <pc:sldMkLst>
          <pc:docMk/>
          <pc:sldMk cId="3084650922" sldId="277"/>
        </pc:sldMkLst>
      </pc:sldChg>
      <pc:sldChg chg="modSp mod ord">
        <pc:chgData name="Tamer Bincan" userId="2bed84f1d092887b" providerId="LiveId" clId="{6BA12CFE-6F2B-49AE-96A1-2AA512C38805}" dt="2022-08-08T13:55:02.979" v="462" actId="14100"/>
        <pc:sldMkLst>
          <pc:docMk/>
          <pc:sldMk cId="1258113822" sldId="278"/>
        </pc:sldMkLst>
        <pc:spChg chg="mod">
          <ac:chgData name="Tamer Bincan" userId="2bed84f1d092887b" providerId="LiveId" clId="{6BA12CFE-6F2B-49AE-96A1-2AA512C38805}" dt="2022-08-08T13:55:02.979" v="462" actId="14100"/>
          <ac:spMkLst>
            <pc:docMk/>
            <pc:sldMk cId="1258113822" sldId="278"/>
            <ac:spMk id="3" creationId="{ABDEE0A7-C18C-2D01-42DA-240EEC2E5AA0}"/>
          </ac:spMkLst>
        </pc:spChg>
        <pc:picChg chg="mod">
          <ac:chgData name="Tamer Bincan" userId="2bed84f1d092887b" providerId="LiveId" clId="{6BA12CFE-6F2B-49AE-96A1-2AA512C38805}" dt="2022-08-08T13:54:53.880" v="460" actId="1076"/>
          <ac:picMkLst>
            <pc:docMk/>
            <pc:sldMk cId="1258113822" sldId="278"/>
            <ac:picMk id="5" creationId="{3BF74BDF-D8C1-86F9-4457-AC919A0B1791}"/>
          </ac:picMkLst>
        </pc:picChg>
      </pc:sldChg>
      <pc:sldChg chg="addSp delSp modSp mod">
        <pc:chgData name="Tamer Bincan" userId="2bed84f1d092887b" providerId="LiveId" clId="{6BA12CFE-6F2B-49AE-96A1-2AA512C38805}" dt="2022-08-08T14:21:40.228" v="795" actId="20577"/>
        <pc:sldMkLst>
          <pc:docMk/>
          <pc:sldMk cId="125470874" sldId="279"/>
        </pc:sldMkLst>
        <pc:spChg chg="mod">
          <ac:chgData name="Tamer Bincan" userId="2bed84f1d092887b" providerId="LiveId" clId="{6BA12CFE-6F2B-49AE-96A1-2AA512C38805}" dt="2022-08-08T14:21:40.228" v="795" actId="20577"/>
          <ac:spMkLst>
            <pc:docMk/>
            <pc:sldMk cId="125470874" sldId="279"/>
            <ac:spMk id="3" creationId="{0068EB53-D7C4-8866-80F8-7DCC2421EF35}"/>
          </ac:spMkLst>
        </pc:spChg>
        <pc:spChg chg="add del mod">
          <ac:chgData name="Tamer Bincan" userId="2bed84f1d092887b" providerId="LiveId" clId="{6BA12CFE-6F2B-49AE-96A1-2AA512C38805}" dt="2022-08-08T14:01:46.787" v="541"/>
          <ac:spMkLst>
            <pc:docMk/>
            <pc:sldMk cId="125470874" sldId="279"/>
            <ac:spMk id="6" creationId="{327A9113-61C5-1E64-D61B-FA80DAAE22D1}"/>
          </ac:spMkLst>
        </pc:spChg>
        <pc:picChg chg="del">
          <ac:chgData name="Tamer Bincan" userId="2bed84f1d092887b" providerId="LiveId" clId="{6BA12CFE-6F2B-49AE-96A1-2AA512C38805}" dt="2022-08-08T14:01:44.289" v="540" actId="478"/>
          <ac:picMkLst>
            <pc:docMk/>
            <pc:sldMk cId="125470874" sldId="279"/>
            <ac:picMk id="5" creationId="{A9D1F62D-5457-A95C-6A05-86DCB0692113}"/>
          </ac:picMkLst>
        </pc:picChg>
        <pc:picChg chg="add mod">
          <ac:chgData name="Tamer Bincan" userId="2bed84f1d092887b" providerId="LiveId" clId="{6BA12CFE-6F2B-49AE-96A1-2AA512C38805}" dt="2022-08-08T14:02:15.863" v="544" actId="1076"/>
          <ac:picMkLst>
            <pc:docMk/>
            <pc:sldMk cId="125470874" sldId="279"/>
            <ac:picMk id="7" creationId="{38D7BC3A-3297-ABD2-64DB-6A1F0A7B39E2}"/>
          </ac:picMkLst>
        </pc:picChg>
      </pc:sldChg>
      <pc:sldChg chg="addSp delSp modSp new mod ord">
        <pc:chgData name="Tamer Bincan" userId="2bed84f1d092887b" providerId="LiveId" clId="{6BA12CFE-6F2B-49AE-96A1-2AA512C38805}" dt="2022-08-09T15:12:02.642" v="967"/>
        <pc:sldMkLst>
          <pc:docMk/>
          <pc:sldMk cId="2693250165" sldId="280"/>
        </pc:sldMkLst>
        <pc:spChg chg="mod">
          <ac:chgData name="Tamer Bincan" userId="2bed84f1d092887b" providerId="LiveId" clId="{6BA12CFE-6F2B-49AE-96A1-2AA512C38805}" dt="2022-08-06T12:00:02.572" v="271" actId="20577"/>
          <ac:spMkLst>
            <pc:docMk/>
            <pc:sldMk cId="2693250165" sldId="280"/>
            <ac:spMk id="2" creationId="{A7DB818A-E51C-4509-33ED-75CEBD2D9CF8}"/>
          </ac:spMkLst>
        </pc:spChg>
        <pc:spChg chg="mod">
          <ac:chgData name="Tamer Bincan" userId="2bed84f1d092887b" providerId="LiveId" clId="{6BA12CFE-6F2B-49AE-96A1-2AA512C38805}" dt="2022-08-09T15:06:41.579" v="796" actId="20577"/>
          <ac:spMkLst>
            <pc:docMk/>
            <pc:sldMk cId="2693250165" sldId="280"/>
            <ac:spMk id="3" creationId="{1F3A7521-4DD7-B535-9414-0834F341351D}"/>
          </ac:spMkLst>
        </pc:spChg>
        <pc:spChg chg="del">
          <ac:chgData name="Tamer Bincan" userId="2bed84f1d092887b" providerId="LiveId" clId="{6BA12CFE-6F2B-49AE-96A1-2AA512C38805}" dt="2022-08-08T13:54:14.242" v="453"/>
          <ac:spMkLst>
            <pc:docMk/>
            <pc:sldMk cId="2693250165" sldId="280"/>
            <ac:spMk id="4" creationId="{49A5B447-323A-9B72-0835-D5E1C764F41E}"/>
          </ac:spMkLst>
        </pc:spChg>
        <pc:picChg chg="add mod">
          <ac:chgData name="Tamer Bincan" userId="2bed84f1d092887b" providerId="LiveId" clId="{6BA12CFE-6F2B-49AE-96A1-2AA512C38805}" dt="2022-08-08T13:54:38.625" v="457" actId="1076"/>
          <ac:picMkLst>
            <pc:docMk/>
            <pc:sldMk cId="2693250165" sldId="280"/>
            <ac:picMk id="2050" creationId="{01F74024-A51B-A7E3-1C3D-EF8CD3747FE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A68F6-9DA5-DCBD-14E8-5302296D00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0B57C8-980B-C84E-7A1F-23465B6E65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5FDD0D-38FA-5D4F-9768-BF99CA7D5177}"/>
              </a:ext>
            </a:extLst>
          </p:cNvPr>
          <p:cNvSpPr>
            <a:spLocks noGrp="1"/>
          </p:cNvSpPr>
          <p:nvPr>
            <p:ph type="dt" sz="half" idx="10"/>
          </p:nvPr>
        </p:nvSpPr>
        <p:spPr/>
        <p:txBody>
          <a:bodyPr/>
          <a:lstStyle/>
          <a:p>
            <a:fld id="{5A965EE8-4BCB-4B17-8C1E-13C936B38B85}" type="datetimeFigureOut">
              <a:rPr lang="en-US" smtClean="0"/>
              <a:t>8/9/2022</a:t>
            </a:fld>
            <a:endParaRPr lang="en-US"/>
          </a:p>
        </p:txBody>
      </p:sp>
      <p:sp>
        <p:nvSpPr>
          <p:cNvPr id="5" name="Footer Placeholder 4">
            <a:extLst>
              <a:ext uri="{FF2B5EF4-FFF2-40B4-BE49-F238E27FC236}">
                <a16:creationId xmlns:a16="http://schemas.microsoft.com/office/drawing/2014/main" id="{17E7F81A-95F6-B8BC-0ABA-D873AF32E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A695A-7C8F-1612-1F51-DA6B2CE8AFDB}"/>
              </a:ext>
            </a:extLst>
          </p:cNvPr>
          <p:cNvSpPr>
            <a:spLocks noGrp="1"/>
          </p:cNvSpPr>
          <p:nvPr>
            <p:ph type="sldNum" sz="quarter" idx="12"/>
          </p:nvPr>
        </p:nvSpPr>
        <p:spPr/>
        <p:txBody>
          <a:bodyPr/>
          <a:lstStyle/>
          <a:p>
            <a:fld id="{5C510423-5308-4729-AC70-132EAC7FC4E9}" type="slidenum">
              <a:rPr lang="en-US" smtClean="0"/>
              <a:t>‹#›</a:t>
            </a:fld>
            <a:endParaRPr lang="en-US"/>
          </a:p>
        </p:txBody>
      </p:sp>
    </p:spTree>
    <p:extLst>
      <p:ext uri="{BB962C8B-B14F-4D97-AF65-F5344CB8AC3E}">
        <p14:creationId xmlns:p14="http://schemas.microsoft.com/office/powerpoint/2010/main" val="381350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EBEBA-048E-CD7E-C66E-72DAD13906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566B19-C94D-B85A-52B6-9A2B57ADB3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AD444-1F8B-D3A3-4B48-16DB9A11962A}"/>
              </a:ext>
            </a:extLst>
          </p:cNvPr>
          <p:cNvSpPr>
            <a:spLocks noGrp="1"/>
          </p:cNvSpPr>
          <p:nvPr>
            <p:ph type="dt" sz="half" idx="10"/>
          </p:nvPr>
        </p:nvSpPr>
        <p:spPr/>
        <p:txBody>
          <a:bodyPr/>
          <a:lstStyle/>
          <a:p>
            <a:fld id="{5A965EE8-4BCB-4B17-8C1E-13C936B38B85}" type="datetimeFigureOut">
              <a:rPr lang="en-US" smtClean="0"/>
              <a:t>8/9/2022</a:t>
            </a:fld>
            <a:endParaRPr lang="en-US"/>
          </a:p>
        </p:txBody>
      </p:sp>
      <p:sp>
        <p:nvSpPr>
          <p:cNvPr id="5" name="Footer Placeholder 4">
            <a:extLst>
              <a:ext uri="{FF2B5EF4-FFF2-40B4-BE49-F238E27FC236}">
                <a16:creationId xmlns:a16="http://schemas.microsoft.com/office/drawing/2014/main" id="{C1FE5725-FBD1-5DE5-EA54-25984C739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0A48C-FFEA-E0A6-CBA6-F0A06976A63B}"/>
              </a:ext>
            </a:extLst>
          </p:cNvPr>
          <p:cNvSpPr>
            <a:spLocks noGrp="1"/>
          </p:cNvSpPr>
          <p:nvPr>
            <p:ph type="sldNum" sz="quarter" idx="12"/>
          </p:nvPr>
        </p:nvSpPr>
        <p:spPr/>
        <p:txBody>
          <a:bodyPr/>
          <a:lstStyle/>
          <a:p>
            <a:fld id="{5C510423-5308-4729-AC70-132EAC7FC4E9}" type="slidenum">
              <a:rPr lang="en-US" smtClean="0"/>
              <a:t>‹#›</a:t>
            </a:fld>
            <a:endParaRPr lang="en-US"/>
          </a:p>
        </p:txBody>
      </p:sp>
    </p:spTree>
    <p:extLst>
      <p:ext uri="{BB962C8B-B14F-4D97-AF65-F5344CB8AC3E}">
        <p14:creationId xmlns:p14="http://schemas.microsoft.com/office/powerpoint/2010/main" val="909850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EF845-A4AA-D0D1-04A8-D034929D3D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DC9EA4-35CB-68FE-2A75-9C89ED1949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16631-CBC9-8221-ECF8-270B373C55AD}"/>
              </a:ext>
            </a:extLst>
          </p:cNvPr>
          <p:cNvSpPr>
            <a:spLocks noGrp="1"/>
          </p:cNvSpPr>
          <p:nvPr>
            <p:ph type="dt" sz="half" idx="10"/>
          </p:nvPr>
        </p:nvSpPr>
        <p:spPr/>
        <p:txBody>
          <a:bodyPr/>
          <a:lstStyle/>
          <a:p>
            <a:fld id="{5A965EE8-4BCB-4B17-8C1E-13C936B38B85}" type="datetimeFigureOut">
              <a:rPr lang="en-US" smtClean="0"/>
              <a:t>8/9/2022</a:t>
            </a:fld>
            <a:endParaRPr lang="en-US"/>
          </a:p>
        </p:txBody>
      </p:sp>
      <p:sp>
        <p:nvSpPr>
          <p:cNvPr id="5" name="Footer Placeholder 4">
            <a:extLst>
              <a:ext uri="{FF2B5EF4-FFF2-40B4-BE49-F238E27FC236}">
                <a16:creationId xmlns:a16="http://schemas.microsoft.com/office/drawing/2014/main" id="{2B3FD319-B08C-F10B-CDB4-215FE5EE7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7DC7C-0E99-5DF2-5846-F941E40C4687}"/>
              </a:ext>
            </a:extLst>
          </p:cNvPr>
          <p:cNvSpPr>
            <a:spLocks noGrp="1"/>
          </p:cNvSpPr>
          <p:nvPr>
            <p:ph type="sldNum" sz="quarter" idx="12"/>
          </p:nvPr>
        </p:nvSpPr>
        <p:spPr/>
        <p:txBody>
          <a:bodyPr/>
          <a:lstStyle/>
          <a:p>
            <a:fld id="{5C510423-5308-4729-AC70-132EAC7FC4E9}" type="slidenum">
              <a:rPr lang="en-US" smtClean="0"/>
              <a:t>‹#›</a:t>
            </a:fld>
            <a:endParaRPr lang="en-US"/>
          </a:p>
        </p:txBody>
      </p:sp>
    </p:spTree>
    <p:extLst>
      <p:ext uri="{BB962C8B-B14F-4D97-AF65-F5344CB8AC3E}">
        <p14:creationId xmlns:p14="http://schemas.microsoft.com/office/powerpoint/2010/main" val="223301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91B1-4E94-DC5A-3681-DC20A2AAEA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1BAE6A-1414-68F9-DCE3-79F1DDBFDE11}"/>
              </a:ext>
            </a:extLst>
          </p:cNvPr>
          <p:cNvSpPr>
            <a:spLocks noGrp="1"/>
          </p:cNvSpPr>
          <p:nvPr>
            <p:ph idx="1"/>
          </p:nvPr>
        </p:nvSpPr>
        <p:spPr>
          <a:xfrm>
            <a:off x="838200" y="1847850"/>
            <a:ext cx="518303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61ADC00-8F1C-F6C8-8DAA-56354911FAE1}"/>
              </a:ext>
            </a:extLst>
          </p:cNvPr>
          <p:cNvSpPr>
            <a:spLocks noGrp="1"/>
          </p:cNvSpPr>
          <p:nvPr>
            <p:ph type="sldNum" sz="quarter" idx="12"/>
          </p:nvPr>
        </p:nvSpPr>
        <p:spPr/>
        <p:txBody>
          <a:bodyPr/>
          <a:lstStyle/>
          <a:p>
            <a:fld id="{5C510423-5308-4729-AC70-132EAC7FC4E9}" type="slidenum">
              <a:rPr lang="en-US" smtClean="0"/>
              <a:t>‹#›</a:t>
            </a:fld>
            <a:endParaRPr lang="en-US"/>
          </a:p>
        </p:txBody>
      </p:sp>
      <p:sp>
        <p:nvSpPr>
          <p:cNvPr id="7" name="Content Placeholder 2">
            <a:extLst>
              <a:ext uri="{FF2B5EF4-FFF2-40B4-BE49-F238E27FC236}">
                <a16:creationId xmlns:a16="http://schemas.microsoft.com/office/drawing/2014/main" id="{51993991-A0D1-BA69-C6F9-6351F26FF8B8}"/>
              </a:ext>
            </a:extLst>
          </p:cNvPr>
          <p:cNvSpPr>
            <a:spLocks noGrp="1"/>
          </p:cNvSpPr>
          <p:nvPr>
            <p:ph idx="13"/>
          </p:nvPr>
        </p:nvSpPr>
        <p:spPr>
          <a:xfrm>
            <a:off x="6096000" y="1847850"/>
            <a:ext cx="52578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481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172E-6104-1C10-2924-FACA4D6DFD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53C6A7-32E9-4604-CFDF-36B1F5B79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5D0B20-D71A-27F2-9D44-6A9D1C9C37BA}"/>
              </a:ext>
            </a:extLst>
          </p:cNvPr>
          <p:cNvSpPr>
            <a:spLocks noGrp="1"/>
          </p:cNvSpPr>
          <p:nvPr>
            <p:ph type="dt" sz="half" idx="10"/>
          </p:nvPr>
        </p:nvSpPr>
        <p:spPr/>
        <p:txBody>
          <a:bodyPr/>
          <a:lstStyle/>
          <a:p>
            <a:fld id="{5A965EE8-4BCB-4B17-8C1E-13C936B38B85}" type="datetimeFigureOut">
              <a:rPr lang="en-US" smtClean="0"/>
              <a:t>8/9/2022</a:t>
            </a:fld>
            <a:endParaRPr lang="en-US"/>
          </a:p>
        </p:txBody>
      </p:sp>
      <p:sp>
        <p:nvSpPr>
          <p:cNvPr id="5" name="Footer Placeholder 4">
            <a:extLst>
              <a:ext uri="{FF2B5EF4-FFF2-40B4-BE49-F238E27FC236}">
                <a16:creationId xmlns:a16="http://schemas.microsoft.com/office/drawing/2014/main" id="{B0289BA6-1CBD-7F6A-FC08-7E820DFA7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EB9B1-EE37-73F6-DCF2-CEBF1AFE35DA}"/>
              </a:ext>
            </a:extLst>
          </p:cNvPr>
          <p:cNvSpPr>
            <a:spLocks noGrp="1"/>
          </p:cNvSpPr>
          <p:nvPr>
            <p:ph type="sldNum" sz="quarter" idx="12"/>
          </p:nvPr>
        </p:nvSpPr>
        <p:spPr/>
        <p:txBody>
          <a:bodyPr/>
          <a:lstStyle/>
          <a:p>
            <a:fld id="{5C510423-5308-4729-AC70-132EAC7FC4E9}" type="slidenum">
              <a:rPr lang="en-US" smtClean="0"/>
              <a:t>‹#›</a:t>
            </a:fld>
            <a:endParaRPr lang="en-US"/>
          </a:p>
        </p:txBody>
      </p:sp>
    </p:spTree>
    <p:extLst>
      <p:ext uri="{BB962C8B-B14F-4D97-AF65-F5344CB8AC3E}">
        <p14:creationId xmlns:p14="http://schemas.microsoft.com/office/powerpoint/2010/main" val="3667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2AF5-E5A9-669D-F022-2099718153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54EE51-D194-CB60-14DB-DF0E6EFFB0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7B71CC-C8A9-BE7E-867E-AF097C8CAA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C6E562-ADBA-9AE1-7C27-13F7F7BC1A14}"/>
              </a:ext>
            </a:extLst>
          </p:cNvPr>
          <p:cNvSpPr>
            <a:spLocks noGrp="1"/>
          </p:cNvSpPr>
          <p:nvPr>
            <p:ph type="dt" sz="half" idx="10"/>
          </p:nvPr>
        </p:nvSpPr>
        <p:spPr/>
        <p:txBody>
          <a:bodyPr/>
          <a:lstStyle/>
          <a:p>
            <a:fld id="{5A965EE8-4BCB-4B17-8C1E-13C936B38B85}" type="datetimeFigureOut">
              <a:rPr lang="en-US" smtClean="0"/>
              <a:t>8/9/2022</a:t>
            </a:fld>
            <a:endParaRPr lang="en-US"/>
          </a:p>
        </p:txBody>
      </p:sp>
      <p:sp>
        <p:nvSpPr>
          <p:cNvPr id="6" name="Footer Placeholder 5">
            <a:extLst>
              <a:ext uri="{FF2B5EF4-FFF2-40B4-BE49-F238E27FC236}">
                <a16:creationId xmlns:a16="http://schemas.microsoft.com/office/drawing/2014/main" id="{B827F4A1-683F-1447-B1D1-6CC034DCA1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40260-0A9A-43FC-E868-E8C8408CDB4D}"/>
              </a:ext>
            </a:extLst>
          </p:cNvPr>
          <p:cNvSpPr>
            <a:spLocks noGrp="1"/>
          </p:cNvSpPr>
          <p:nvPr>
            <p:ph type="sldNum" sz="quarter" idx="12"/>
          </p:nvPr>
        </p:nvSpPr>
        <p:spPr/>
        <p:txBody>
          <a:bodyPr/>
          <a:lstStyle/>
          <a:p>
            <a:fld id="{5C510423-5308-4729-AC70-132EAC7FC4E9}" type="slidenum">
              <a:rPr lang="en-US" smtClean="0"/>
              <a:t>‹#›</a:t>
            </a:fld>
            <a:endParaRPr lang="en-US"/>
          </a:p>
        </p:txBody>
      </p:sp>
    </p:spTree>
    <p:extLst>
      <p:ext uri="{BB962C8B-B14F-4D97-AF65-F5344CB8AC3E}">
        <p14:creationId xmlns:p14="http://schemas.microsoft.com/office/powerpoint/2010/main" val="93970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2DCD-7BC5-12EE-B9F7-0B127184D4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E5430E-CF0B-D8A7-F94D-D1ECBAEFA0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27357C-6303-6662-2EC1-8654F8D459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9EE984-73F8-C97E-D7B7-9D28C1BC56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5251E-0767-0E70-D93F-D909728D38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7F9460-CE9C-D6A0-17DE-1E3EBCAC20D6}"/>
              </a:ext>
            </a:extLst>
          </p:cNvPr>
          <p:cNvSpPr>
            <a:spLocks noGrp="1"/>
          </p:cNvSpPr>
          <p:nvPr>
            <p:ph type="dt" sz="half" idx="10"/>
          </p:nvPr>
        </p:nvSpPr>
        <p:spPr/>
        <p:txBody>
          <a:bodyPr/>
          <a:lstStyle/>
          <a:p>
            <a:fld id="{5A965EE8-4BCB-4B17-8C1E-13C936B38B85}" type="datetimeFigureOut">
              <a:rPr lang="en-US" smtClean="0"/>
              <a:t>8/9/2022</a:t>
            </a:fld>
            <a:endParaRPr lang="en-US"/>
          </a:p>
        </p:txBody>
      </p:sp>
      <p:sp>
        <p:nvSpPr>
          <p:cNvPr id="8" name="Footer Placeholder 7">
            <a:extLst>
              <a:ext uri="{FF2B5EF4-FFF2-40B4-BE49-F238E27FC236}">
                <a16:creationId xmlns:a16="http://schemas.microsoft.com/office/drawing/2014/main" id="{C2D79505-9499-22B0-FF82-5D1151A2F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8C0955-2A78-87C7-63C0-ABE8353C1A47}"/>
              </a:ext>
            </a:extLst>
          </p:cNvPr>
          <p:cNvSpPr>
            <a:spLocks noGrp="1"/>
          </p:cNvSpPr>
          <p:nvPr>
            <p:ph type="sldNum" sz="quarter" idx="12"/>
          </p:nvPr>
        </p:nvSpPr>
        <p:spPr/>
        <p:txBody>
          <a:bodyPr/>
          <a:lstStyle/>
          <a:p>
            <a:fld id="{5C510423-5308-4729-AC70-132EAC7FC4E9}" type="slidenum">
              <a:rPr lang="en-US" smtClean="0"/>
              <a:t>‹#›</a:t>
            </a:fld>
            <a:endParaRPr lang="en-US"/>
          </a:p>
        </p:txBody>
      </p:sp>
    </p:spTree>
    <p:extLst>
      <p:ext uri="{BB962C8B-B14F-4D97-AF65-F5344CB8AC3E}">
        <p14:creationId xmlns:p14="http://schemas.microsoft.com/office/powerpoint/2010/main" val="358099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6DC5-763E-AF04-3AC6-3810BB2CBE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2B8391-2D56-1BC4-0DDC-68444CAC2A6A}"/>
              </a:ext>
            </a:extLst>
          </p:cNvPr>
          <p:cNvSpPr>
            <a:spLocks noGrp="1"/>
          </p:cNvSpPr>
          <p:nvPr>
            <p:ph type="dt" sz="half" idx="10"/>
          </p:nvPr>
        </p:nvSpPr>
        <p:spPr/>
        <p:txBody>
          <a:bodyPr/>
          <a:lstStyle/>
          <a:p>
            <a:fld id="{5A965EE8-4BCB-4B17-8C1E-13C936B38B85}" type="datetimeFigureOut">
              <a:rPr lang="en-US" smtClean="0"/>
              <a:t>8/9/2022</a:t>
            </a:fld>
            <a:endParaRPr lang="en-US"/>
          </a:p>
        </p:txBody>
      </p:sp>
      <p:sp>
        <p:nvSpPr>
          <p:cNvPr id="4" name="Footer Placeholder 3">
            <a:extLst>
              <a:ext uri="{FF2B5EF4-FFF2-40B4-BE49-F238E27FC236}">
                <a16:creationId xmlns:a16="http://schemas.microsoft.com/office/drawing/2014/main" id="{0D0AE5EB-0F59-9632-CC1D-8AFA7D74A2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A7885A-7BD9-3CF9-9ABB-A4DF14C13E1E}"/>
              </a:ext>
            </a:extLst>
          </p:cNvPr>
          <p:cNvSpPr>
            <a:spLocks noGrp="1"/>
          </p:cNvSpPr>
          <p:nvPr>
            <p:ph type="sldNum" sz="quarter" idx="12"/>
          </p:nvPr>
        </p:nvSpPr>
        <p:spPr/>
        <p:txBody>
          <a:bodyPr/>
          <a:lstStyle/>
          <a:p>
            <a:fld id="{5C510423-5308-4729-AC70-132EAC7FC4E9}" type="slidenum">
              <a:rPr lang="en-US" smtClean="0"/>
              <a:t>‹#›</a:t>
            </a:fld>
            <a:endParaRPr lang="en-US"/>
          </a:p>
        </p:txBody>
      </p:sp>
    </p:spTree>
    <p:extLst>
      <p:ext uri="{BB962C8B-B14F-4D97-AF65-F5344CB8AC3E}">
        <p14:creationId xmlns:p14="http://schemas.microsoft.com/office/powerpoint/2010/main" val="168327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22037B-6AB5-255F-152D-C07F7C8E8D63}"/>
              </a:ext>
            </a:extLst>
          </p:cNvPr>
          <p:cNvSpPr>
            <a:spLocks noGrp="1"/>
          </p:cNvSpPr>
          <p:nvPr>
            <p:ph type="dt" sz="half" idx="10"/>
          </p:nvPr>
        </p:nvSpPr>
        <p:spPr/>
        <p:txBody>
          <a:bodyPr/>
          <a:lstStyle/>
          <a:p>
            <a:fld id="{5A965EE8-4BCB-4B17-8C1E-13C936B38B85}" type="datetimeFigureOut">
              <a:rPr lang="en-US" smtClean="0"/>
              <a:t>8/9/2022</a:t>
            </a:fld>
            <a:endParaRPr lang="en-US"/>
          </a:p>
        </p:txBody>
      </p:sp>
      <p:sp>
        <p:nvSpPr>
          <p:cNvPr id="3" name="Footer Placeholder 2">
            <a:extLst>
              <a:ext uri="{FF2B5EF4-FFF2-40B4-BE49-F238E27FC236}">
                <a16:creationId xmlns:a16="http://schemas.microsoft.com/office/drawing/2014/main" id="{99E08D46-971A-CE1F-9811-335A11EB1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A0A9E8-B4F3-1E29-9DE6-6F962272DB10}"/>
              </a:ext>
            </a:extLst>
          </p:cNvPr>
          <p:cNvSpPr>
            <a:spLocks noGrp="1"/>
          </p:cNvSpPr>
          <p:nvPr>
            <p:ph type="sldNum" sz="quarter" idx="12"/>
          </p:nvPr>
        </p:nvSpPr>
        <p:spPr/>
        <p:txBody>
          <a:bodyPr/>
          <a:lstStyle/>
          <a:p>
            <a:fld id="{5C510423-5308-4729-AC70-132EAC7FC4E9}" type="slidenum">
              <a:rPr lang="en-US" smtClean="0"/>
              <a:t>‹#›</a:t>
            </a:fld>
            <a:endParaRPr lang="en-US"/>
          </a:p>
        </p:txBody>
      </p:sp>
    </p:spTree>
    <p:extLst>
      <p:ext uri="{BB962C8B-B14F-4D97-AF65-F5344CB8AC3E}">
        <p14:creationId xmlns:p14="http://schemas.microsoft.com/office/powerpoint/2010/main" val="118829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8983-D56C-4B58-7CAA-C31AB6CEC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525ED8-1F79-5F40-1966-3DE720AF5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A2A0C5-B113-5BC6-DF92-4E4A7A454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E626B-6E63-27B0-17E5-7114E0F67AD6}"/>
              </a:ext>
            </a:extLst>
          </p:cNvPr>
          <p:cNvSpPr>
            <a:spLocks noGrp="1"/>
          </p:cNvSpPr>
          <p:nvPr>
            <p:ph type="dt" sz="half" idx="10"/>
          </p:nvPr>
        </p:nvSpPr>
        <p:spPr/>
        <p:txBody>
          <a:bodyPr/>
          <a:lstStyle/>
          <a:p>
            <a:fld id="{5A965EE8-4BCB-4B17-8C1E-13C936B38B85}" type="datetimeFigureOut">
              <a:rPr lang="en-US" smtClean="0"/>
              <a:t>8/9/2022</a:t>
            </a:fld>
            <a:endParaRPr lang="en-US"/>
          </a:p>
        </p:txBody>
      </p:sp>
      <p:sp>
        <p:nvSpPr>
          <p:cNvPr id="6" name="Footer Placeholder 5">
            <a:extLst>
              <a:ext uri="{FF2B5EF4-FFF2-40B4-BE49-F238E27FC236}">
                <a16:creationId xmlns:a16="http://schemas.microsoft.com/office/drawing/2014/main" id="{48745E67-E7BC-B71D-4BA6-7F4A29211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35678-8592-F677-C0F3-845378DA3543}"/>
              </a:ext>
            </a:extLst>
          </p:cNvPr>
          <p:cNvSpPr>
            <a:spLocks noGrp="1"/>
          </p:cNvSpPr>
          <p:nvPr>
            <p:ph type="sldNum" sz="quarter" idx="12"/>
          </p:nvPr>
        </p:nvSpPr>
        <p:spPr/>
        <p:txBody>
          <a:bodyPr/>
          <a:lstStyle/>
          <a:p>
            <a:fld id="{5C510423-5308-4729-AC70-132EAC7FC4E9}" type="slidenum">
              <a:rPr lang="en-US" smtClean="0"/>
              <a:t>‹#›</a:t>
            </a:fld>
            <a:endParaRPr lang="en-US"/>
          </a:p>
        </p:txBody>
      </p:sp>
    </p:spTree>
    <p:extLst>
      <p:ext uri="{BB962C8B-B14F-4D97-AF65-F5344CB8AC3E}">
        <p14:creationId xmlns:p14="http://schemas.microsoft.com/office/powerpoint/2010/main" val="1178456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C566-9896-EDAB-6403-7813C80B0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961B41-FFDB-16F6-0193-6780CC5A03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8D3970-663E-E984-9D8D-ABF70B63E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499224-A003-7C72-6C84-81CDC7EFF2E1}"/>
              </a:ext>
            </a:extLst>
          </p:cNvPr>
          <p:cNvSpPr>
            <a:spLocks noGrp="1"/>
          </p:cNvSpPr>
          <p:nvPr>
            <p:ph type="dt" sz="half" idx="10"/>
          </p:nvPr>
        </p:nvSpPr>
        <p:spPr/>
        <p:txBody>
          <a:bodyPr/>
          <a:lstStyle/>
          <a:p>
            <a:fld id="{5A965EE8-4BCB-4B17-8C1E-13C936B38B85}" type="datetimeFigureOut">
              <a:rPr lang="en-US" smtClean="0"/>
              <a:t>8/9/2022</a:t>
            </a:fld>
            <a:endParaRPr lang="en-US"/>
          </a:p>
        </p:txBody>
      </p:sp>
      <p:sp>
        <p:nvSpPr>
          <p:cNvPr id="6" name="Footer Placeholder 5">
            <a:extLst>
              <a:ext uri="{FF2B5EF4-FFF2-40B4-BE49-F238E27FC236}">
                <a16:creationId xmlns:a16="http://schemas.microsoft.com/office/drawing/2014/main" id="{32CD4A22-FDB8-0EEB-A1A7-0741CF6916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B38523-334A-2FF7-1646-DADE685A921E}"/>
              </a:ext>
            </a:extLst>
          </p:cNvPr>
          <p:cNvSpPr>
            <a:spLocks noGrp="1"/>
          </p:cNvSpPr>
          <p:nvPr>
            <p:ph type="sldNum" sz="quarter" idx="12"/>
          </p:nvPr>
        </p:nvSpPr>
        <p:spPr/>
        <p:txBody>
          <a:bodyPr/>
          <a:lstStyle/>
          <a:p>
            <a:fld id="{5C510423-5308-4729-AC70-132EAC7FC4E9}" type="slidenum">
              <a:rPr lang="en-US" smtClean="0"/>
              <a:t>‹#›</a:t>
            </a:fld>
            <a:endParaRPr lang="en-US"/>
          </a:p>
        </p:txBody>
      </p:sp>
    </p:spTree>
    <p:extLst>
      <p:ext uri="{BB962C8B-B14F-4D97-AF65-F5344CB8AC3E}">
        <p14:creationId xmlns:p14="http://schemas.microsoft.com/office/powerpoint/2010/main" val="278810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FA77A6-8655-9101-41B7-B85E02DFC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1B4879-43C8-0565-8BA9-00FC86424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DED18-9813-B021-1FC1-25631610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65EE8-4BCB-4B17-8C1E-13C936B38B85}" type="datetimeFigureOut">
              <a:rPr lang="en-US" smtClean="0"/>
              <a:t>8/9/2022</a:t>
            </a:fld>
            <a:endParaRPr lang="en-US"/>
          </a:p>
        </p:txBody>
      </p:sp>
      <p:sp>
        <p:nvSpPr>
          <p:cNvPr id="5" name="Footer Placeholder 4">
            <a:extLst>
              <a:ext uri="{FF2B5EF4-FFF2-40B4-BE49-F238E27FC236}">
                <a16:creationId xmlns:a16="http://schemas.microsoft.com/office/drawing/2014/main" id="{8EE10557-23C8-D7F5-4617-B1579C9E68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46C0B8-0097-0630-9B8B-9D8B7733DE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10423-5308-4729-AC70-132EAC7FC4E9}" type="slidenum">
              <a:rPr lang="en-US" smtClean="0"/>
              <a:t>‹#›</a:t>
            </a:fld>
            <a:endParaRPr lang="en-US"/>
          </a:p>
        </p:txBody>
      </p:sp>
    </p:spTree>
    <p:extLst>
      <p:ext uri="{BB962C8B-B14F-4D97-AF65-F5344CB8AC3E}">
        <p14:creationId xmlns:p14="http://schemas.microsoft.com/office/powerpoint/2010/main" val="252814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19EF-ED65-FAB0-0DCF-1268701B263C}"/>
              </a:ext>
            </a:extLst>
          </p:cNvPr>
          <p:cNvSpPr>
            <a:spLocks noGrp="1"/>
          </p:cNvSpPr>
          <p:nvPr>
            <p:ph type="title"/>
          </p:nvPr>
        </p:nvSpPr>
        <p:spPr/>
        <p:txBody>
          <a:bodyPr>
            <a:normAutofit/>
          </a:bodyPr>
          <a:lstStyle/>
          <a:p>
            <a:pPr algn="ctr"/>
            <a:r>
              <a:rPr lang="tr-TR" sz="5400" b="1" dirty="0" err="1"/>
              <a:t>Ansible</a:t>
            </a:r>
            <a:endParaRPr lang="en-US" sz="5400" b="1" dirty="0"/>
          </a:p>
        </p:txBody>
      </p:sp>
      <p:sp>
        <p:nvSpPr>
          <p:cNvPr id="3" name="Content Placeholder 2">
            <a:extLst>
              <a:ext uri="{FF2B5EF4-FFF2-40B4-BE49-F238E27FC236}">
                <a16:creationId xmlns:a16="http://schemas.microsoft.com/office/drawing/2014/main" id="{8C9DF8B3-68F9-1DA4-97F4-63936BB1FBBD}"/>
              </a:ext>
            </a:extLst>
          </p:cNvPr>
          <p:cNvSpPr>
            <a:spLocks noGrp="1"/>
          </p:cNvSpPr>
          <p:nvPr>
            <p:ph idx="1"/>
          </p:nvPr>
        </p:nvSpPr>
        <p:spPr/>
        <p:txBody>
          <a:bodyPr/>
          <a:lstStyle/>
          <a:p>
            <a:pPr marL="222250" indent="0">
              <a:lnSpc>
                <a:spcPct val="107000"/>
              </a:lnSpc>
              <a:spcAft>
                <a:spcPts val="1335"/>
              </a:spcAft>
              <a:buNone/>
            </a:pPr>
            <a:r>
              <a:rPr lang="en-US" sz="1800" dirty="0">
                <a:solidFill>
                  <a:srgbClr val="3A3F50"/>
                </a:solidFill>
                <a:effectLst/>
                <a:latin typeface="Calibri" panose="020F0502020204030204" pitchFamily="34" charset="0"/>
                <a:ea typeface="Calibri" panose="020F0502020204030204" pitchFamily="34" charset="0"/>
              </a:rPr>
              <a:t>About Ansible</a:t>
            </a:r>
            <a:endParaRPr lang="en-US" sz="1800" dirty="0">
              <a:solidFill>
                <a:srgbClr val="000000"/>
              </a:solidFill>
              <a:effectLst/>
              <a:latin typeface="Calibri" panose="020F0502020204030204" pitchFamily="34" charset="0"/>
              <a:ea typeface="Calibri" panose="020F0502020204030204" pitchFamily="34" charset="0"/>
            </a:endParaRPr>
          </a:p>
          <a:p>
            <a:pPr marL="222250" indent="0">
              <a:lnSpc>
                <a:spcPct val="107000"/>
              </a:lnSpc>
              <a:spcAft>
                <a:spcPts val="1335"/>
              </a:spcAft>
              <a:buNone/>
            </a:pPr>
            <a:r>
              <a:rPr lang="en-US" sz="1800" dirty="0">
                <a:solidFill>
                  <a:srgbClr val="3A3F50"/>
                </a:solidFill>
                <a:effectLst/>
                <a:latin typeface="Calibri" panose="020F0502020204030204" pitchFamily="34" charset="0"/>
                <a:ea typeface="Calibri" panose="020F0502020204030204" pitchFamily="34" charset="0"/>
              </a:rPr>
              <a:t>Installation</a:t>
            </a:r>
            <a:endParaRPr lang="en-US" sz="1800" dirty="0">
              <a:solidFill>
                <a:srgbClr val="000000"/>
              </a:solidFill>
              <a:effectLst/>
              <a:latin typeface="Calibri" panose="020F0502020204030204" pitchFamily="34" charset="0"/>
              <a:ea typeface="Calibri" panose="020F0502020204030204" pitchFamily="34" charset="0"/>
            </a:endParaRPr>
          </a:p>
          <a:p>
            <a:pPr marL="222250" indent="0">
              <a:lnSpc>
                <a:spcPct val="107000"/>
              </a:lnSpc>
              <a:spcAft>
                <a:spcPts val="1335"/>
              </a:spcAft>
              <a:buNone/>
            </a:pPr>
            <a:r>
              <a:rPr lang="en-US" sz="1800" dirty="0">
                <a:solidFill>
                  <a:srgbClr val="3A3F50"/>
                </a:solidFill>
                <a:effectLst/>
                <a:latin typeface="Calibri" panose="020F0502020204030204" pitchFamily="34" charset="0"/>
                <a:ea typeface="Calibri" panose="020F0502020204030204" pitchFamily="34" charset="0"/>
              </a:rPr>
              <a:t>Configuring Ansible</a:t>
            </a:r>
            <a:endParaRPr lang="en-US" sz="1800" dirty="0">
              <a:solidFill>
                <a:srgbClr val="000000"/>
              </a:solidFill>
              <a:effectLst/>
              <a:latin typeface="Calibri" panose="020F0502020204030204" pitchFamily="34" charset="0"/>
              <a:ea typeface="Calibri" panose="020F0502020204030204" pitchFamily="34" charset="0"/>
            </a:endParaRPr>
          </a:p>
          <a:p>
            <a:pPr marL="222250" indent="0">
              <a:lnSpc>
                <a:spcPct val="107000"/>
              </a:lnSpc>
              <a:spcAft>
                <a:spcPts val="1335"/>
              </a:spcAft>
              <a:buNone/>
            </a:pPr>
            <a:r>
              <a:rPr lang="en-US" sz="1800" dirty="0">
                <a:solidFill>
                  <a:srgbClr val="3A3F50"/>
                </a:solidFill>
                <a:effectLst/>
                <a:latin typeface="Calibri" panose="020F0502020204030204" pitchFamily="34" charset="0"/>
                <a:ea typeface="Calibri" panose="020F0502020204030204" pitchFamily="34" charset="0"/>
              </a:rPr>
              <a:t>Ansible Concepts</a:t>
            </a:r>
            <a:endParaRPr lang="en-US" sz="1800" dirty="0">
              <a:solidFill>
                <a:srgbClr val="000000"/>
              </a:solidFill>
              <a:effectLst/>
              <a:latin typeface="Calibri" panose="020F0502020204030204" pitchFamily="34" charset="0"/>
              <a:ea typeface="Calibri" panose="020F0502020204030204" pitchFamily="34" charset="0"/>
            </a:endParaRPr>
          </a:p>
          <a:p>
            <a:pPr marL="222250" indent="0">
              <a:lnSpc>
                <a:spcPct val="107000"/>
              </a:lnSpc>
              <a:spcAft>
                <a:spcPts val="1335"/>
              </a:spcAft>
              <a:buNone/>
            </a:pPr>
            <a:r>
              <a:rPr lang="en-US" sz="1800" dirty="0">
                <a:solidFill>
                  <a:srgbClr val="3A3F50"/>
                </a:solidFill>
                <a:effectLst/>
                <a:latin typeface="Calibri" panose="020F0502020204030204" pitchFamily="34" charset="0"/>
                <a:ea typeface="Calibri" panose="020F0502020204030204" pitchFamily="34" charset="0"/>
              </a:rPr>
              <a:t>ad-hoc Commands</a:t>
            </a: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1026" name="Picture 2" descr="Ansible ve Ansible Tower Kurulum ve Kullanımı | by elifcan cakmak | Kod  Gemisi | Medium">
            <a:extLst>
              <a:ext uri="{FF2B5EF4-FFF2-40B4-BE49-F238E27FC236}">
                <a16:creationId xmlns:a16="http://schemas.microsoft.com/office/drawing/2014/main" id="{7FB47846-0169-DB61-CFF4-B566FAD6A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516" y="1690688"/>
            <a:ext cx="416242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424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4743-8EA9-4351-18A1-68B87069BF9C}"/>
              </a:ext>
            </a:extLst>
          </p:cNvPr>
          <p:cNvSpPr>
            <a:spLocks noGrp="1"/>
          </p:cNvSpPr>
          <p:nvPr>
            <p:ph type="title"/>
          </p:nvPr>
        </p:nvSpPr>
        <p:spPr/>
        <p:txBody>
          <a:bodyPr/>
          <a:lstStyle/>
          <a:p>
            <a:r>
              <a:rPr lang="tr-TR" dirty="0"/>
              <a:t>Control </a:t>
            </a:r>
            <a:r>
              <a:rPr lang="tr-TR" dirty="0" err="1"/>
              <a:t>Node</a:t>
            </a:r>
            <a:r>
              <a:rPr lang="tr-TR" dirty="0"/>
              <a:t>:</a:t>
            </a:r>
            <a:endParaRPr lang="en-US" dirty="0"/>
          </a:p>
        </p:txBody>
      </p:sp>
      <p:sp>
        <p:nvSpPr>
          <p:cNvPr id="3" name="Content Placeholder 2">
            <a:extLst>
              <a:ext uri="{FF2B5EF4-FFF2-40B4-BE49-F238E27FC236}">
                <a16:creationId xmlns:a16="http://schemas.microsoft.com/office/drawing/2014/main" id="{276D191D-8E77-EAAC-3DAB-3CBF6525B37F}"/>
              </a:ext>
            </a:extLst>
          </p:cNvPr>
          <p:cNvSpPr>
            <a:spLocks noGrp="1"/>
          </p:cNvSpPr>
          <p:nvPr>
            <p:ph idx="1"/>
          </p:nvPr>
        </p:nvSpPr>
        <p:spPr/>
        <p:txBody>
          <a:bodyPr/>
          <a:lstStyle/>
          <a:p>
            <a:pPr marL="222250" marR="57785" indent="0" algn="just">
              <a:lnSpc>
                <a:spcPct val="102000"/>
              </a:lnSpc>
              <a:spcAft>
                <a:spcPts val="800"/>
              </a:spcAft>
              <a:buNone/>
            </a:pPr>
            <a:r>
              <a:rPr lang="tr-TR" sz="1800" dirty="0">
                <a:solidFill>
                  <a:srgbClr val="4A1E1E"/>
                </a:solidFill>
                <a:effectLst/>
                <a:latin typeface="Arial" panose="020B0604020202020204" pitchFamily="34" charset="0"/>
                <a:ea typeface="Arial" panose="020B0604020202020204" pitchFamily="34" charset="0"/>
              </a:rPr>
              <a:t>A</a:t>
            </a:r>
            <a:r>
              <a:rPr lang="en-US" sz="1800" dirty="0" err="1">
                <a:solidFill>
                  <a:srgbClr val="4A1E1E"/>
                </a:solidFill>
                <a:effectLst/>
                <a:latin typeface="Arial" panose="020B0604020202020204" pitchFamily="34" charset="0"/>
                <a:ea typeface="Arial" panose="020B0604020202020204" pitchFamily="34" charset="0"/>
              </a:rPr>
              <a:t>ny</a:t>
            </a:r>
            <a:r>
              <a:rPr lang="en-US" sz="1800" dirty="0">
                <a:solidFill>
                  <a:srgbClr val="4A1E1E"/>
                </a:solidFill>
                <a:effectLst/>
                <a:latin typeface="Arial" panose="020B0604020202020204" pitchFamily="34" charset="0"/>
                <a:ea typeface="Arial" panose="020B0604020202020204" pitchFamily="34" charset="0"/>
              </a:rPr>
              <a:t> machine with Ansible installed. You can run commands and playbooks, invoking </a:t>
            </a:r>
            <a:endParaRPr lang="en-US" sz="1800" dirty="0">
              <a:solidFill>
                <a:srgbClr val="000000"/>
              </a:solidFill>
              <a:effectLst/>
              <a:latin typeface="Calibri" panose="020F0502020204030204" pitchFamily="34" charset="0"/>
              <a:ea typeface="Calibri" panose="020F0502020204030204" pitchFamily="34" charset="0"/>
            </a:endParaRPr>
          </a:p>
          <a:p>
            <a:pPr marL="222250" marR="57785" indent="0" algn="just">
              <a:lnSpc>
                <a:spcPct val="102000"/>
              </a:lnSpc>
              <a:spcAft>
                <a:spcPts val="800"/>
              </a:spcAft>
              <a:buNone/>
            </a:pPr>
            <a:r>
              <a:rPr lang="en-US" sz="1800" dirty="0">
                <a:solidFill>
                  <a:srgbClr val="4A1E1E"/>
                </a:solidFill>
                <a:effectLst/>
                <a:latin typeface="Arial" panose="020B0604020202020204" pitchFamily="34" charset="0"/>
                <a:ea typeface="Arial" panose="020B0604020202020204" pitchFamily="34" charset="0"/>
              </a:rPr>
              <a:t>/</a:t>
            </a:r>
            <a:r>
              <a:rPr lang="en-US" sz="1800" dirty="0" err="1">
                <a:solidFill>
                  <a:srgbClr val="4A1E1E"/>
                </a:solidFill>
                <a:effectLst/>
                <a:latin typeface="Arial" panose="020B0604020202020204" pitchFamily="34" charset="0"/>
                <a:ea typeface="Arial" panose="020B0604020202020204" pitchFamily="34" charset="0"/>
              </a:rPr>
              <a:t>usr</a:t>
            </a:r>
            <a:r>
              <a:rPr lang="en-US" sz="1800" dirty="0">
                <a:solidFill>
                  <a:srgbClr val="4A1E1E"/>
                </a:solidFill>
                <a:effectLst/>
                <a:latin typeface="Arial" panose="020B0604020202020204" pitchFamily="34" charset="0"/>
                <a:ea typeface="Arial" panose="020B0604020202020204" pitchFamily="34" charset="0"/>
              </a:rPr>
              <a:t>/bin/ansible or /</a:t>
            </a:r>
            <a:r>
              <a:rPr lang="en-US" sz="1800" dirty="0" err="1">
                <a:solidFill>
                  <a:srgbClr val="4A1E1E"/>
                </a:solidFill>
                <a:effectLst/>
                <a:latin typeface="Arial" panose="020B0604020202020204" pitchFamily="34" charset="0"/>
                <a:ea typeface="Arial" panose="020B0604020202020204" pitchFamily="34" charset="0"/>
              </a:rPr>
              <a:t>usr</a:t>
            </a:r>
            <a:r>
              <a:rPr lang="en-US" sz="1800" dirty="0">
                <a:solidFill>
                  <a:srgbClr val="4A1E1E"/>
                </a:solidFill>
                <a:effectLst/>
                <a:latin typeface="Arial" panose="020B0604020202020204" pitchFamily="34" charset="0"/>
                <a:ea typeface="Arial" panose="020B0604020202020204" pitchFamily="34" charset="0"/>
              </a:rPr>
              <a:t>/bin/ansible-playbook, from any control node. You can use any computer that has Python installed on it as a control node - laptops, shared desktops, and servers can all run Ansible. However, you cannot use a Windows machine as a control node.</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16B41B63-1F54-EBB8-7497-2E3780DF3867}"/>
              </a:ext>
            </a:extLst>
          </p:cNvPr>
          <p:cNvPicPr/>
          <p:nvPr/>
        </p:nvPicPr>
        <p:blipFill>
          <a:blip r:embed="rId2"/>
          <a:stretch>
            <a:fillRect/>
          </a:stretch>
        </p:blipFill>
        <p:spPr>
          <a:xfrm>
            <a:off x="7063838" y="1847850"/>
            <a:ext cx="3753977" cy="2956207"/>
          </a:xfrm>
          <a:prstGeom prst="rect">
            <a:avLst/>
          </a:prstGeom>
        </p:spPr>
      </p:pic>
    </p:spTree>
    <p:extLst>
      <p:ext uri="{BB962C8B-B14F-4D97-AF65-F5344CB8AC3E}">
        <p14:creationId xmlns:p14="http://schemas.microsoft.com/office/powerpoint/2010/main" val="110786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0D03-E29B-BF4D-C125-32AD28D3E819}"/>
              </a:ext>
            </a:extLst>
          </p:cNvPr>
          <p:cNvSpPr>
            <a:spLocks noGrp="1"/>
          </p:cNvSpPr>
          <p:nvPr>
            <p:ph type="title"/>
          </p:nvPr>
        </p:nvSpPr>
        <p:spPr/>
        <p:txBody>
          <a:bodyPr/>
          <a:lstStyle/>
          <a:p>
            <a:r>
              <a:rPr lang="tr-TR" dirty="0" err="1"/>
              <a:t>Managed</a:t>
            </a:r>
            <a:r>
              <a:rPr lang="tr-TR" dirty="0"/>
              <a:t> </a:t>
            </a:r>
            <a:r>
              <a:rPr lang="tr-TR" dirty="0" err="1"/>
              <a:t>Nodes</a:t>
            </a:r>
            <a:r>
              <a:rPr lang="tr-TR" dirty="0"/>
              <a:t>:</a:t>
            </a:r>
            <a:endParaRPr lang="en-US" dirty="0"/>
          </a:p>
        </p:txBody>
      </p:sp>
      <p:sp>
        <p:nvSpPr>
          <p:cNvPr id="3" name="Content Placeholder 2">
            <a:extLst>
              <a:ext uri="{FF2B5EF4-FFF2-40B4-BE49-F238E27FC236}">
                <a16:creationId xmlns:a16="http://schemas.microsoft.com/office/drawing/2014/main" id="{E635C355-3B26-234E-AF61-07EFC068FB41}"/>
              </a:ext>
            </a:extLst>
          </p:cNvPr>
          <p:cNvSpPr>
            <a:spLocks noGrp="1"/>
          </p:cNvSpPr>
          <p:nvPr>
            <p:ph idx="1"/>
          </p:nvPr>
        </p:nvSpPr>
        <p:spPr/>
        <p:txBody>
          <a:bodyPr/>
          <a:lstStyle/>
          <a:p>
            <a:r>
              <a:rPr lang="en-US" sz="1800" dirty="0">
                <a:solidFill>
                  <a:srgbClr val="4A1E1E"/>
                </a:solidFill>
                <a:effectLst/>
                <a:latin typeface="Arial" panose="020B0604020202020204" pitchFamily="34" charset="0"/>
                <a:ea typeface="Arial" panose="020B0604020202020204" pitchFamily="34" charset="0"/>
              </a:rPr>
              <a:t>The network devices (and/or servers) you manage with Ansible. Managed nodes are also sometimes called </a:t>
            </a:r>
            <a:r>
              <a:rPr lang="en-US" sz="1800" b="1" dirty="0">
                <a:solidFill>
                  <a:srgbClr val="4A1E1E"/>
                </a:solidFill>
                <a:effectLst/>
                <a:latin typeface="Arial" panose="020B0604020202020204" pitchFamily="34" charset="0"/>
                <a:ea typeface="Arial" panose="020B0604020202020204" pitchFamily="34" charset="0"/>
              </a:rPr>
              <a:t>hosts</a:t>
            </a:r>
            <a:r>
              <a:rPr lang="en-US" sz="1800" dirty="0">
                <a:solidFill>
                  <a:srgbClr val="4A1E1E"/>
                </a:solidFill>
                <a:effectLst/>
                <a:latin typeface="Arial" panose="020B0604020202020204" pitchFamily="34" charset="0"/>
                <a:ea typeface="Arial" panose="020B0604020202020204" pitchFamily="34" charset="0"/>
              </a:rPr>
              <a:t>. Ansible is not installed on managed nodes.</a:t>
            </a:r>
            <a:r>
              <a:rPr lang="tr-TR" sz="1800" dirty="0">
                <a:solidFill>
                  <a:srgbClr val="4A1E1E"/>
                </a:solidFill>
                <a:effectLst/>
                <a:latin typeface="Arial" panose="020B0604020202020204" pitchFamily="34" charset="0"/>
                <a:ea typeface="Arial" panose="020B0604020202020204" pitchFamily="34" charset="0"/>
              </a:rPr>
              <a:t> They </a:t>
            </a:r>
            <a:r>
              <a:rPr lang="tr-TR" sz="1800" dirty="0" err="1">
                <a:solidFill>
                  <a:srgbClr val="4A1E1E"/>
                </a:solidFill>
                <a:effectLst/>
                <a:latin typeface="Arial" panose="020B0604020202020204" pitchFamily="34" charset="0"/>
                <a:ea typeface="Arial" panose="020B0604020202020204" pitchFamily="34" charset="0"/>
              </a:rPr>
              <a:t>just</a:t>
            </a:r>
            <a:r>
              <a:rPr lang="tr-TR" sz="1800" dirty="0">
                <a:solidFill>
                  <a:srgbClr val="4A1E1E"/>
                </a:solidFill>
                <a:effectLst/>
                <a:latin typeface="Arial" panose="020B0604020202020204" pitchFamily="34" charset="0"/>
                <a:ea typeface="Arial" panose="020B0604020202020204" pitchFamily="34" charset="0"/>
              </a:rPr>
              <a:t> </a:t>
            </a:r>
            <a:r>
              <a:rPr lang="tr-TR" sz="1800" dirty="0" err="1">
                <a:solidFill>
                  <a:srgbClr val="4A1E1E"/>
                </a:solidFill>
                <a:effectLst/>
                <a:latin typeface="Arial" panose="020B0604020202020204" pitchFamily="34" charset="0"/>
                <a:ea typeface="Arial" panose="020B0604020202020204" pitchFamily="34" charset="0"/>
              </a:rPr>
              <a:t>need</a:t>
            </a:r>
            <a:r>
              <a:rPr lang="tr-TR" sz="1800" dirty="0">
                <a:solidFill>
                  <a:srgbClr val="4A1E1E"/>
                </a:solidFill>
                <a:effectLst/>
                <a:latin typeface="Arial" panose="020B0604020202020204" pitchFamily="34" charset="0"/>
                <a:ea typeface="Arial" panose="020B0604020202020204" pitchFamily="34" charset="0"/>
              </a:rPr>
              <a:t> </a:t>
            </a:r>
            <a:r>
              <a:rPr lang="tr-TR" sz="1800" dirty="0" err="1">
                <a:solidFill>
                  <a:srgbClr val="4A1E1E"/>
                </a:solidFill>
                <a:effectLst/>
                <a:latin typeface="Arial" panose="020B0604020202020204" pitchFamily="34" charset="0"/>
                <a:ea typeface="Arial" panose="020B0604020202020204" pitchFamily="34" charset="0"/>
              </a:rPr>
              <a:t>to</a:t>
            </a:r>
            <a:r>
              <a:rPr lang="tr-TR" sz="1800" dirty="0">
                <a:solidFill>
                  <a:srgbClr val="4A1E1E"/>
                </a:solidFill>
                <a:effectLst/>
                <a:latin typeface="Arial" panose="020B0604020202020204" pitchFamily="34" charset="0"/>
                <a:ea typeface="Arial" panose="020B0604020202020204" pitchFamily="34" charset="0"/>
              </a:rPr>
              <a:t> be </a:t>
            </a:r>
            <a:r>
              <a:rPr lang="tr-TR" sz="1800" dirty="0" err="1">
                <a:solidFill>
                  <a:srgbClr val="4A1E1E"/>
                </a:solidFill>
                <a:effectLst/>
                <a:latin typeface="Arial" panose="020B0604020202020204" pitchFamily="34" charset="0"/>
                <a:ea typeface="Arial" panose="020B0604020202020204" pitchFamily="34" charset="0"/>
              </a:rPr>
              <a:t>accessible</a:t>
            </a:r>
            <a:r>
              <a:rPr lang="tr-TR" sz="1800" dirty="0">
                <a:solidFill>
                  <a:srgbClr val="4A1E1E"/>
                </a:solidFill>
                <a:effectLst/>
                <a:latin typeface="Arial" panose="020B0604020202020204" pitchFamily="34" charset="0"/>
                <a:ea typeface="Arial" panose="020B0604020202020204" pitchFamily="34" charset="0"/>
              </a:rPr>
              <a:t> </a:t>
            </a:r>
            <a:r>
              <a:rPr lang="tr-TR" sz="1800" dirty="0" err="1">
                <a:solidFill>
                  <a:srgbClr val="4A1E1E"/>
                </a:solidFill>
                <a:effectLst/>
                <a:latin typeface="Arial" panose="020B0604020202020204" pitchFamily="34" charset="0"/>
                <a:ea typeface="Arial" panose="020B0604020202020204" pitchFamily="34" charset="0"/>
              </a:rPr>
              <a:t>through</a:t>
            </a:r>
            <a:r>
              <a:rPr lang="tr-TR" sz="1800" dirty="0">
                <a:solidFill>
                  <a:srgbClr val="4A1E1E"/>
                </a:solidFill>
                <a:effectLst/>
                <a:latin typeface="Arial" panose="020B0604020202020204" pitchFamily="34" charset="0"/>
                <a:ea typeface="Arial" panose="020B0604020202020204" pitchFamily="34" charset="0"/>
              </a:rPr>
              <a:t> SSH </a:t>
            </a:r>
            <a:r>
              <a:rPr lang="tr-TR" sz="1800" dirty="0" err="1">
                <a:solidFill>
                  <a:srgbClr val="4A1E1E"/>
                </a:solidFill>
                <a:effectLst/>
                <a:latin typeface="Arial" panose="020B0604020202020204" pitchFamily="34" charset="0"/>
                <a:ea typeface="Arial" panose="020B0604020202020204" pitchFamily="34" charset="0"/>
              </a:rPr>
              <a:t>connection</a:t>
            </a:r>
            <a:r>
              <a:rPr lang="tr-TR" sz="1800" dirty="0">
                <a:solidFill>
                  <a:srgbClr val="4A1E1E"/>
                </a:solidFill>
                <a:effectLst/>
                <a:latin typeface="Arial" panose="020B0604020202020204" pitchFamily="34" charset="0"/>
                <a:ea typeface="Arial" panose="020B0604020202020204" pitchFamily="34" charset="0"/>
              </a:rPr>
              <a:t>.</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A1610ADA-78BA-72D9-FED8-6F0552747AD5}"/>
              </a:ext>
            </a:extLst>
          </p:cNvPr>
          <p:cNvPicPr/>
          <p:nvPr/>
        </p:nvPicPr>
        <p:blipFill>
          <a:blip r:embed="rId2"/>
          <a:stretch>
            <a:fillRect/>
          </a:stretch>
        </p:blipFill>
        <p:spPr>
          <a:xfrm>
            <a:off x="7336359" y="2065655"/>
            <a:ext cx="3782060" cy="2726690"/>
          </a:xfrm>
          <a:prstGeom prst="rect">
            <a:avLst/>
          </a:prstGeom>
        </p:spPr>
      </p:pic>
    </p:spTree>
    <p:extLst>
      <p:ext uri="{BB962C8B-B14F-4D97-AF65-F5344CB8AC3E}">
        <p14:creationId xmlns:p14="http://schemas.microsoft.com/office/powerpoint/2010/main" val="831901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A17D9-CEAA-B0E5-A9A9-8EDF15794AFD}"/>
              </a:ext>
            </a:extLst>
          </p:cNvPr>
          <p:cNvSpPr>
            <a:spLocks noGrp="1"/>
          </p:cNvSpPr>
          <p:nvPr>
            <p:ph type="title"/>
          </p:nvPr>
        </p:nvSpPr>
        <p:spPr>
          <a:xfrm>
            <a:off x="838200" y="365126"/>
            <a:ext cx="10515600" cy="1200204"/>
          </a:xfrm>
        </p:spPr>
        <p:txBody>
          <a:bodyPr>
            <a:normAutofit/>
          </a:bodyPr>
          <a:lstStyle/>
          <a:p>
            <a:r>
              <a:rPr lang="en-US" dirty="0">
                <a:solidFill>
                  <a:srgbClr val="373A3C"/>
                </a:solidFill>
                <a:effectLst/>
                <a:latin typeface="Arial" panose="020B0604020202020204" pitchFamily="34" charset="0"/>
                <a:ea typeface="Arial" panose="020B0604020202020204" pitchFamily="34" charset="0"/>
              </a:rPr>
              <a:t>Inventory</a:t>
            </a:r>
            <a:r>
              <a:rPr lang="tr-TR" dirty="0">
                <a:solidFill>
                  <a:srgbClr val="373A3C"/>
                </a:solidFill>
                <a:effectLst/>
                <a:latin typeface="Arial" panose="020B0604020202020204" pitchFamily="34" charset="0"/>
                <a:ea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F0CB3EE3-0957-A2FF-166C-56A4530D44FE}"/>
              </a:ext>
            </a:extLst>
          </p:cNvPr>
          <p:cNvSpPr>
            <a:spLocks noGrp="1"/>
          </p:cNvSpPr>
          <p:nvPr>
            <p:ph idx="1"/>
          </p:nvPr>
        </p:nvSpPr>
        <p:spPr/>
        <p:txBody>
          <a:bodyPr/>
          <a:lstStyle/>
          <a:p>
            <a:pPr marL="0" indent="0">
              <a:buNone/>
            </a:pPr>
            <a:r>
              <a:rPr lang="en-US" sz="1800" dirty="0">
                <a:solidFill>
                  <a:srgbClr val="4A1E1E"/>
                </a:solidFill>
                <a:effectLst/>
                <a:latin typeface="Arial" panose="020B0604020202020204" pitchFamily="34" charset="0"/>
                <a:ea typeface="Arial" panose="020B0604020202020204" pitchFamily="34" charset="0"/>
              </a:rPr>
              <a:t>A list of managed nodes. An inventory file is also sometimes called a </a:t>
            </a:r>
            <a:r>
              <a:rPr lang="en-US" sz="1800" b="1" dirty="0" err="1">
                <a:solidFill>
                  <a:srgbClr val="4A1E1E"/>
                </a:solidFill>
                <a:effectLst/>
                <a:latin typeface="Arial" panose="020B0604020202020204" pitchFamily="34" charset="0"/>
                <a:ea typeface="Arial" panose="020B0604020202020204" pitchFamily="34" charset="0"/>
              </a:rPr>
              <a:t>hostfile</a:t>
            </a:r>
            <a:r>
              <a:rPr lang="en-US" sz="1800" dirty="0">
                <a:solidFill>
                  <a:srgbClr val="4A1E1E"/>
                </a:solidFill>
                <a:effectLst/>
                <a:latin typeface="Arial" panose="020B0604020202020204" pitchFamily="34" charset="0"/>
                <a:ea typeface="Arial" panose="020B0604020202020204" pitchFamily="34" charset="0"/>
              </a:rPr>
              <a:t>. Your inventory can specify information like IP address for each managed node. An inventory can also organize managed nodes, creating and nesting groups for easier scaling.</a:t>
            </a:r>
            <a:endParaRPr lang="tr-TR" sz="1800" dirty="0">
              <a:solidFill>
                <a:srgbClr val="4A1E1E"/>
              </a:solidFill>
              <a:effectLst/>
              <a:latin typeface="Arial" panose="020B0604020202020204" pitchFamily="34" charset="0"/>
              <a:ea typeface="Arial" panose="020B0604020202020204" pitchFamily="34" charset="0"/>
            </a:endParaRPr>
          </a:p>
          <a:p>
            <a:pPr marL="0" indent="0">
              <a:buNone/>
            </a:pPr>
            <a:r>
              <a:rPr lang="tr-TR" sz="1800" dirty="0" err="1">
                <a:solidFill>
                  <a:srgbClr val="4A1E1E"/>
                </a:solidFill>
                <a:latin typeface="Arial" panose="020B0604020202020204" pitchFamily="34" charset="0"/>
                <a:ea typeface="Calibri" panose="020F0502020204030204" pitchFamily="34" charset="0"/>
              </a:rPr>
              <a:t>Usually</a:t>
            </a:r>
            <a:r>
              <a:rPr lang="tr-TR" sz="1800" dirty="0">
                <a:solidFill>
                  <a:srgbClr val="4A1E1E"/>
                </a:solidFill>
                <a:latin typeface="Arial" panose="020B0604020202020204" pitchFamily="34" charset="0"/>
                <a:ea typeface="Calibri" panose="020F0502020204030204" pitchFamily="34" charset="0"/>
              </a:rPr>
              <a:t> </a:t>
            </a:r>
            <a:r>
              <a:rPr lang="tr-TR" sz="1800" dirty="0" err="1">
                <a:solidFill>
                  <a:srgbClr val="4A1E1E"/>
                </a:solidFill>
                <a:latin typeface="Arial" panose="020B0604020202020204" pitchFamily="34" charset="0"/>
                <a:ea typeface="Calibri" panose="020F0502020204030204" pitchFamily="34" charset="0"/>
              </a:rPr>
              <a:t>creatd</a:t>
            </a:r>
            <a:r>
              <a:rPr lang="tr-TR" sz="1800" dirty="0">
                <a:solidFill>
                  <a:srgbClr val="4A1E1E"/>
                </a:solidFill>
                <a:latin typeface="Arial" panose="020B0604020202020204" pitchFamily="34" charset="0"/>
                <a:ea typeface="Calibri" panose="020F0502020204030204" pitchFamily="34" charset="0"/>
              </a:rPr>
              <a:t> as </a:t>
            </a:r>
            <a:r>
              <a:rPr lang="tr-TR" sz="1800" dirty="0" err="1">
                <a:solidFill>
                  <a:srgbClr val="4A1E1E"/>
                </a:solidFill>
                <a:latin typeface="Arial" panose="020B0604020202020204" pitchFamily="34" charset="0"/>
                <a:ea typeface="Calibri" panose="020F0502020204030204" pitchFamily="34" charset="0"/>
              </a:rPr>
              <a:t>static</a:t>
            </a:r>
            <a:r>
              <a:rPr lang="tr-TR" sz="1800" dirty="0">
                <a:solidFill>
                  <a:srgbClr val="4A1E1E"/>
                </a:solidFill>
                <a:latin typeface="Arial" panose="020B0604020202020204" pitchFamily="34" charset="0"/>
                <a:ea typeface="Calibri" panose="020F0502020204030204" pitchFamily="34" charset="0"/>
              </a:rPr>
              <a:t>, but can be </a:t>
            </a:r>
            <a:r>
              <a:rPr lang="tr-TR" sz="1800" dirty="0" err="1">
                <a:solidFill>
                  <a:srgbClr val="4A1E1E"/>
                </a:solidFill>
                <a:latin typeface="Arial" panose="020B0604020202020204" pitchFamily="34" charset="0"/>
                <a:ea typeface="Calibri" panose="020F0502020204030204" pitchFamily="34" charset="0"/>
              </a:rPr>
              <a:t>dynamic</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502A31DA-FF1C-5866-3FA6-C29E75AE5E71}"/>
              </a:ext>
            </a:extLst>
          </p:cNvPr>
          <p:cNvPicPr/>
          <p:nvPr/>
        </p:nvPicPr>
        <p:blipFill>
          <a:blip r:embed="rId2"/>
          <a:stretch>
            <a:fillRect/>
          </a:stretch>
        </p:blipFill>
        <p:spPr>
          <a:xfrm>
            <a:off x="7449197" y="1847850"/>
            <a:ext cx="2987040" cy="3117850"/>
          </a:xfrm>
          <a:prstGeom prst="rect">
            <a:avLst/>
          </a:prstGeom>
        </p:spPr>
      </p:pic>
    </p:spTree>
    <p:extLst>
      <p:ext uri="{BB962C8B-B14F-4D97-AF65-F5344CB8AC3E}">
        <p14:creationId xmlns:p14="http://schemas.microsoft.com/office/powerpoint/2010/main" val="2123729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4416-14B2-D1A6-3200-C9E77FBF9BFA}"/>
              </a:ext>
            </a:extLst>
          </p:cNvPr>
          <p:cNvSpPr>
            <a:spLocks noGrp="1"/>
          </p:cNvSpPr>
          <p:nvPr>
            <p:ph type="title"/>
          </p:nvPr>
        </p:nvSpPr>
        <p:spPr/>
        <p:txBody>
          <a:bodyPr/>
          <a:lstStyle/>
          <a:p>
            <a:r>
              <a:rPr lang="tr-TR" dirty="0" err="1"/>
              <a:t>Playbooks</a:t>
            </a:r>
            <a:r>
              <a:rPr lang="tr-TR" dirty="0"/>
              <a:t>:</a:t>
            </a:r>
            <a:endParaRPr lang="en-US" dirty="0"/>
          </a:p>
        </p:txBody>
      </p:sp>
      <p:sp>
        <p:nvSpPr>
          <p:cNvPr id="3" name="Content Placeholder 2">
            <a:extLst>
              <a:ext uri="{FF2B5EF4-FFF2-40B4-BE49-F238E27FC236}">
                <a16:creationId xmlns:a16="http://schemas.microsoft.com/office/drawing/2014/main" id="{4ED2125E-D94D-9429-FEB7-8B599948735F}"/>
              </a:ext>
            </a:extLst>
          </p:cNvPr>
          <p:cNvSpPr>
            <a:spLocks noGrp="1"/>
          </p:cNvSpPr>
          <p:nvPr>
            <p:ph idx="1"/>
          </p:nvPr>
        </p:nvSpPr>
        <p:spPr/>
        <p:txBody>
          <a:bodyPr/>
          <a:lstStyle/>
          <a:p>
            <a:r>
              <a:rPr lang="en-US" sz="1800" dirty="0">
                <a:solidFill>
                  <a:srgbClr val="4A1E1E"/>
                </a:solidFill>
                <a:effectLst/>
                <a:latin typeface="Arial" panose="020B0604020202020204" pitchFamily="34" charset="0"/>
                <a:ea typeface="Arial" panose="020B0604020202020204" pitchFamily="34" charset="0"/>
              </a:rPr>
              <a:t>Ordered lists of tasks, saved so you can run those tasks in that order repeatedly. Playbooks can include variables as well as tasks. Playbooks are written in YAML and are easy to read, write, share and understand.</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DD0A2986-ED5B-23BE-F342-560916043A6B}"/>
              </a:ext>
            </a:extLst>
          </p:cNvPr>
          <p:cNvPicPr>
            <a:picLocks noChangeAspect="1"/>
          </p:cNvPicPr>
          <p:nvPr/>
        </p:nvPicPr>
        <p:blipFill>
          <a:blip r:embed="rId2"/>
          <a:stretch>
            <a:fillRect/>
          </a:stretch>
        </p:blipFill>
        <p:spPr>
          <a:xfrm>
            <a:off x="6696075" y="1462087"/>
            <a:ext cx="4657725" cy="3933825"/>
          </a:xfrm>
          <a:prstGeom prst="rect">
            <a:avLst/>
          </a:prstGeom>
        </p:spPr>
      </p:pic>
    </p:spTree>
    <p:extLst>
      <p:ext uri="{BB962C8B-B14F-4D97-AF65-F5344CB8AC3E}">
        <p14:creationId xmlns:p14="http://schemas.microsoft.com/office/powerpoint/2010/main" val="3958507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4407-F8CC-3BC3-E22A-AC763325D13F}"/>
              </a:ext>
            </a:extLst>
          </p:cNvPr>
          <p:cNvSpPr>
            <a:spLocks noGrp="1"/>
          </p:cNvSpPr>
          <p:nvPr>
            <p:ph type="title"/>
          </p:nvPr>
        </p:nvSpPr>
        <p:spPr/>
        <p:txBody>
          <a:bodyPr/>
          <a:lstStyle/>
          <a:p>
            <a:r>
              <a:rPr lang="tr-TR" dirty="0" err="1"/>
              <a:t>Tasks</a:t>
            </a:r>
            <a:r>
              <a:rPr lang="tr-TR" dirty="0"/>
              <a:t>:</a:t>
            </a:r>
            <a:endParaRPr lang="en-US" dirty="0"/>
          </a:p>
        </p:txBody>
      </p:sp>
      <p:sp>
        <p:nvSpPr>
          <p:cNvPr id="3" name="Content Placeholder 2">
            <a:extLst>
              <a:ext uri="{FF2B5EF4-FFF2-40B4-BE49-F238E27FC236}">
                <a16:creationId xmlns:a16="http://schemas.microsoft.com/office/drawing/2014/main" id="{838D1CE6-E653-6ECA-F7C5-41DD8A86FEE2}"/>
              </a:ext>
            </a:extLst>
          </p:cNvPr>
          <p:cNvSpPr>
            <a:spLocks noGrp="1"/>
          </p:cNvSpPr>
          <p:nvPr>
            <p:ph idx="1"/>
          </p:nvPr>
        </p:nvSpPr>
        <p:spPr/>
        <p:txBody>
          <a:bodyPr/>
          <a:lstStyle/>
          <a:p>
            <a:r>
              <a:rPr lang="en-US" sz="1800" dirty="0">
                <a:solidFill>
                  <a:srgbClr val="4A1E1E"/>
                </a:solidFill>
                <a:effectLst/>
                <a:latin typeface="Arial" panose="020B0604020202020204" pitchFamily="34" charset="0"/>
                <a:ea typeface="Arial" panose="020B0604020202020204" pitchFamily="34" charset="0"/>
              </a:rPr>
              <a:t>The units of action in Ansible. You can execute a single task once with an ad-hoc command.</a:t>
            </a:r>
            <a:endParaRPr lang="tr-TR" sz="1800" dirty="0">
              <a:solidFill>
                <a:srgbClr val="4A1E1E"/>
              </a:solidFill>
              <a:effectLst/>
              <a:latin typeface="Arial" panose="020B0604020202020204" pitchFamily="34" charset="0"/>
              <a:ea typeface="Arial" panose="020B0604020202020204" pitchFamily="34" charset="0"/>
            </a:endParaRPr>
          </a:p>
          <a:p>
            <a:r>
              <a:rPr lang="tr-TR" sz="1800" dirty="0" err="1">
                <a:solidFill>
                  <a:srgbClr val="4A1E1E"/>
                </a:solidFill>
                <a:latin typeface="Arial" panose="020B0604020202020204" pitchFamily="34" charset="0"/>
                <a:ea typeface="Calibri" panose="020F0502020204030204" pitchFamily="34" charset="0"/>
              </a:rPr>
              <a:t>Each</a:t>
            </a:r>
            <a:r>
              <a:rPr lang="tr-TR" sz="1800" dirty="0">
                <a:solidFill>
                  <a:srgbClr val="4A1E1E"/>
                </a:solidFill>
                <a:latin typeface="Arial" panose="020B0604020202020204" pitchFamily="34" charset="0"/>
                <a:ea typeface="Calibri" panose="020F0502020204030204" pitchFamily="34" charset="0"/>
              </a:rPr>
              <a:t> </a:t>
            </a:r>
            <a:r>
              <a:rPr lang="tr-TR" sz="1800" dirty="0" err="1">
                <a:solidFill>
                  <a:srgbClr val="4A1E1E"/>
                </a:solidFill>
                <a:latin typeface="Arial" panose="020B0604020202020204" pitchFamily="34" charset="0"/>
                <a:ea typeface="Calibri" panose="020F0502020204030204" pitchFamily="34" charset="0"/>
              </a:rPr>
              <a:t>action</a:t>
            </a:r>
            <a:r>
              <a:rPr lang="tr-TR" sz="1800" dirty="0">
                <a:solidFill>
                  <a:srgbClr val="4A1E1E"/>
                </a:solidFill>
                <a:latin typeface="Arial" panose="020B0604020202020204" pitchFamily="34" charset="0"/>
                <a:ea typeface="Calibri" panose="020F0502020204030204" pitchFamily="34" charset="0"/>
              </a:rPr>
              <a:t> </a:t>
            </a:r>
            <a:r>
              <a:rPr lang="tr-TR" sz="1800" dirty="0" err="1">
                <a:solidFill>
                  <a:srgbClr val="4A1E1E"/>
                </a:solidFill>
                <a:latin typeface="Arial" panose="020B0604020202020204" pitchFamily="34" charset="0"/>
                <a:ea typeface="Calibri" panose="020F0502020204030204" pitchFamily="34" charset="0"/>
              </a:rPr>
              <a:t>to</a:t>
            </a:r>
            <a:r>
              <a:rPr lang="tr-TR" sz="1800" dirty="0">
                <a:solidFill>
                  <a:srgbClr val="4A1E1E"/>
                </a:solidFill>
                <a:latin typeface="Arial" panose="020B0604020202020204" pitchFamily="34" charset="0"/>
                <a:ea typeface="Calibri" panose="020F0502020204030204" pitchFamily="34" charset="0"/>
              </a:rPr>
              <a:t> </a:t>
            </a:r>
            <a:r>
              <a:rPr lang="tr-TR" sz="1800" dirty="0" err="1">
                <a:solidFill>
                  <a:srgbClr val="4A1E1E"/>
                </a:solidFill>
                <a:latin typeface="Arial" panose="020B0604020202020204" pitchFamily="34" charset="0"/>
                <a:ea typeface="Calibri" panose="020F0502020204030204" pitchFamily="34" charset="0"/>
              </a:rPr>
              <a:t>perform</a:t>
            </a:r>
            <a:r>
              <a:rPr lang="tr-TR" sz="1800" dirty="0">
                <a:solidFill>
                  <a:srgbClr val="4A1E1E"/>
                </a:solidFill>
                <a:latin typeface="Arial" panose="020B0604020202020204" pitchFamily="34" charset="0"/>
                <a:ea typeface="Calibri" panose="020F0502020204030204" pitchFamily="34" charset="0"/>
              </a:rPr>
              <a:t> is </a:t>
            </a:r>
            <a:r>
              <a:rPr lang="tr-TR" sz="1800" dirty="0" err="1">
                <a:solidFill>
                  <a:srgbClr val="4A1E1E"/>
                </a:solidFill>
                <a:latin typeface="Arial" panose="020B0604020202020204" pitchFamily="34" charset="0"/>
                <a:ea typeface="Calibri" panose="020F0502020204030204" pitchFamily="34" charset="0"/>
              </a:rPr>
              <a:t>defined</a:t>
            </a:r>
            <a:r>
              <a:rPr lang="tr-TR" sz="1800" dirty="0">
                <a:solidFill>
                  <a:srgbClr val="4A1E1E"/>
                </a:solidFill>
                <a:latin typeface="Arial" panose="020B0604020202020204" pitchFamily="34" charset="0"/>
                <a:ea typeface="Calibri" panose="020F0502020204030204" pitchFamily="34" charset="0"/>
              </a:rPr>
              <a:t> as a </a:t>
            </a:r>
            <a:r>
              <a:rPr lang="tr-TR" sz="1800" dirty="0" err="1">
                <a:solidFill>
                  <a:srgbClr val="4A1E1E"/>
                </a:solidFill>
                <a:latin typeface="Arial" panose="020B0604020202020204" pitchFamily="34" charset="0"/>
                <a:ea typeface="Calibri" panose="020F0502020204030204" pitchFamily="34" charset="0"/>
              </a:rPr>
              <a:t>task</a:t>
            </a:r>
            <a:r>
              <a:rPr lang="tr-TR" sz="1800" dirty="0">
                <a:solidFill>
                  <a:srgbClr val="4A1E1E"/>
                </a:solidFill>
                <a:latin typeface="Arial" panose="020B0604020202020204" pitchFamily="34" charset="0"/>
                <a:ea typeface="Calibri" panose="020F0502020204030204" pitchFamily="34" charset="0"/>
              </a:rPr>
              <a:t>.</a:t>
            </a:r>
          </a:p>
          <a:p>
            <a:r>
              <a:rPr lang="tr-TR" sz="1800" dirty="0">
                <a:solidFill>
                  <a:srgbClr val="4A1E1E"/>
                </a:solidFill>
                <a:effectLst/>
                <a:latin typeface="Arial" panose="020B0604020202020204" pitchFamily="34" charset="0"/>
                <a:ea typeface="Calibri" panose="020F0502020204030204" pitchFamily="34" charset="0"/>
              </a:rPr>
              <a:t>Ad-hoc &amp; </a:t>
            </a:r>
            <a:r>
              <a:rPr lang="tr-TR" sz="1800" dirty="0" err="1">
                <a:solidFill>
                  <a:srgbClr val="4A1E1E"/>
                </a:solidFill>
                <a:effectLst/>
                <a:latin typeface="Arial" panose="020B0604020202020204" pitchFamily="34" charset="0"/>
                <a:ea typeface="Calibri" panose="020F0502020204030204" pitchFamily="34" charset="0"/>
              </a:rPr>
              <a:t>playbook</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A39D4169-F8BC-6045-A593-06E14B5729A5}"/>
              </a:ext>
            </a:extLst>
          </p:cNvPr>
          <p:cNvPicPr/>
          <p:nvPr/>
        </p:nvPicPr>
        <p:blipFill>
          <a:blip r:embed="rId2"/>
          <a:stretch>
            <a:fillRect/>
          </a:stretch>
        </p:blipFill>
        <p:spPr>
          <a:xfrm>
            <a:off x="7168515" y="1847850"/>
            <a:ext cx="4185285" cy="2790190"/>
          </a:xfrm>
          <a:prstGeom prst="rect">
            <a:avLst/>
          </a:prstGeom>
        </p:spPr>
      </p:pic>
    </p:spTree>
    <p:extLst>
      <p:ext uri="{BB962C8B-B14F-4D97-AF65-F5344CB8AC3E}">
        <p14:creationId xmlns:p14="http://schemas.microsoft.com/office/powerpoint/2010/main" val="2980078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8BB1-94A7-DCDE-AAB7-DE962FBF3A20}"/>
              </a:ext>
            </a:extLst>
          </p:cNvPr>
          <p:cNvSpPr>
            <a:spLocks noGrp="1"/>
          </p:cNvSpPr>
          <p:nvPr>
            <p:ph type="title"/>
          </p:nvPr>
        </p:nvSpPr>
        <p:spPr/>
        <p:txBody>
          <a:bodyPr/>
          <a:lstStyle/>
          <a:p>
            <a:r>
              <a:rPr lang="tr-TR" dirty="0" err="1"/>
              <a:t>Modules</a:t>
            </a:r>
            <a:r>
              <a:rPr lang="tr-TR" dirty="0"/>
              <a:t>:</a:t>
            </a:r>
            <a:endParaRPr lang="en-US" dirty="0"/>
          </a:p>
        </p:txBody>
      </p:sp>
      <p:sp>
        <p:nvSpPr>
          <p:cNvPr id="3" name="Content Placeholder 2">
            <a:extLst>
              <a:ext uri="{FF2B5EF4-FFF2-40B4-BE49-F238E27FC236}">
                <a16:creationId xmlns:a16="http://schemas.microsoft.com/office/drawing/2014/main" id="{39BD58F2-05E4-6F52-687B-BD5F9D2C2642}"/>
              </a:ext>
            </a:extLst>
          </p:cNvPr>
          <p:cNvSpPr>
            <a:spLocks noGrp="1"/>
          </p:cNvSpPr>
          <p:nvPr>
            <p:ph idx="1"/>
          </p:nvPr>
        </p:nvSpPr>
        <p:spPr>
          <a:xfrm>
            <a:off x="838199" y="1847850"/>
            <a:ext cx="3051875" cy="4351338"/>
          </a:xfrm>
        </p:spPr>
        <p:txBody>
          <a:bodyPr/>
          <a:lstStyle/>
          <a:p>
            <a:pPr marL="0" indent="0">
              <a:buNone/>
            </a:pPr>
            <a:r>
              <a:rPr lang="tr-TR" dirty="0"/>
              <a:t>T</a:t>
            </a:r>
            <a:r>
              <a:rPr lang="en-US" sz="1800" dirty="0">
                <a:solidFill>
                  <a:srgbClr val="4A1E1E"/>
                </a:solidFill>
                <a:effectLst/>
                <a:latin typeface="Arial" panose="020B0604020202020204" pitchFamily="34" charset="0"/>
                <a:ea typeface="Arial" panose="020B0604020202020204" pitchFamily="34" charset="0"/>
              </a:rPr>
              <a:t>he units of code Ansible executes. Each module has a particular use,</a:t>
            </a:r>
            <a:r>
              <a:rPr lang="tr-TR" sz="1800" dirty="0">
                <a:solidFill>
                  <a:srgbClr val="4A1E1E"/>
                </a:solidFill>
                <a:effectLst/>
                <a:latin typeface="Arial" panose="020B0604020202020204" pitchFamily="34" charset="0"/>
                <a:ea typeface="Arial" panose="020B0604020202020204" pitchFamily="34" charset="0"/>
              </a:rPr>
              <a:t> </a:t>
            </a:r>
            <a:r>
              <a:rPr lang="en-US" sz="1800" dirty="0">
                <a:solidFill>
                  <a:srgbClr val="4A1E1E"/>
                </a:solidFill>
                <a:effectLst/>
                <a:latin typeface="Arial" panose="020B0604020202020204" pitchFamily="34" charset="0"/>
                <a:ea typeface="Arial" panose="020B0604020202020204" pitchFamily="34" charset="0"/>
              </a:rPr>
              <a:t>from</a:t>
            </a:r>
            <a:r>
              <a:rPr lang="tr-TR" sz="1800" dirty="0">
                <a:solidFill>
                  <a:srgbClr val="4A1E1E"/>
                </a:solidFill>
                <a:effectLst/>
                <a:latin typeface="Arial" panose="020B0604020202020204" pitchFamily="34" charset="0"/>
                <a:ea typeface="Arial" panose="020B0604020202020204" pitchFamily="34" charset="0"/>
              </a:rPr>
              <a:t> </a:t>
            </a:r>
            <a:r>
              <a:rPr lang="en-US" sz="1800" dirty="0">
                <a:solidFill>
                  <a:srgbClr val="4A1E1E"/>
                </a:solidFill>
                <a:effectLst/>
                <a:latin typeface="Arial" panose="020B0604020202020204" pitchFamily="34" charset="0"/>
                <a:ea typeface="Arial" panose="020B0604020202020204" pitchFamily="34" charset="0"/>
              </a:rPr>
              <a:t>administering</a:t>
            </a:r>
            <a:r>
              <a:rPr lang="tr-TR" sz="1800" dirty="0">
                <a:solidFill>
                  <a:srgbClr val="4A1E1E"/>
                </a:solidFill>
                <a:effectLst/>
                <a:latin typeface="Arial" panose="020B0604020202020204" pitchFamily="34" charset="0"/>
                <a:ea typeface="Arial" panose="020B0604020202020204" pitchFamily="34" charset="0"/>
              </a:rPr>
              <a:t> </a:t>
            </a:r>
            <a:r>
              <a:rPr lang="en-US" sz="1800" dirty="0">
                <a:solidFill>
                  <a:srgbClr val="4A1E1E"/>
                </a:solidFill>
                <a:effectLst/>
                <a:latin typeface="Arial" panose="020B0604020202020204" pitchFamily="34" charset="0"/>
                <a:ea typeface="Arial" panose="020B0604020202020204" pitchFamily="34" charset="0"/>
              </a:rPr>
              <a:t>users</a:t>
            </a:r>
            <a:r>
              <a:rPr lang="tr-TR" sz="1800" dirty="0">
                <a:solidFill>
                  <a:srgbClr val="4A1E1E"/>
                </a:solidFill>
                <a:effectLst/>
                <a:latin typeface="Arial" panose="020B0604020202020204" pitchFamily="34" charset="0"/>
                <a:ea typeface="Arial" panose="020B0604020202020204" pitchFamily="34" charset="0"/>
              </a:rPr>
              <a:t> </a:t>
            </a:r>
            <a:r>
              <a:rPr lang="en-US" sz="1800" dirty="0">
                <a:solidFill>
                  <a:srgbClr val="4A1E1E"/>
                </a:solidFill>
                <a:effectLst/>
                <a:latin typeface="Arial" panose="020B0604020202020204" pitchFamily="34" charset="0"/>
                <a:ea typeface="Arial" panose="020B0604020202020204" pitchFamily="34" charset="0"/>
              </a:rPr>
              <a:t>on</a:t>
            </a:r>
            <a:r>
              <a:rPr lang="tr-TR" sz="1800" dirty="0">
                <a:solidFill>
                  <a:srgbClr val="4A1E1E"/>
                </a:solidFill>
                <a:effectLst/>
                <a:latin typeface="Arial" panose="020B0604020202020204" pitchFamily="34" charset="0"/>
                <a:ea typeface="Arial" panose="020B0604020202020204" pitchFamily="34" charset="0"/>
              </a:rPr>
              <a:t> </a:t>
            </a:r>
            <a:r>
              <a:rPr lang="en-US" sz="1800" dirty="0">
                <a:solidFill>
                  <a:srgbClr val="4A1E1E"/>
                </a:solidFill>
                <a:effectLst/>
                <a:latin typeface="Arial" panose="020B0604020202020204" pitchFamily="34" charset="0"/>
                <a:ea typeface="Arial" panose="020B0604020202020204" pitchFamily="34" charset="0"/>
              </a:rPr>
              <a:t>a specific type of</a:t>
            </a:r>
            <a:r>
              <a:rPr lang="tr-TR" sz="1800" dirty="0">
                <a:solidFill>
                  <a:srgbClr val="4A1E1E"/>
                </a:solidFill>
                <a:effectLst/>
                <a:latin typeface="Arial" panose="020B0604020202020204" pitchFamily="34" charset="0"/>
                <a:ea typeface="Arial" panose="020B0604020202020204" pitchFamily="34" charset="0"/>
              </a:rPr>
              <a:t> </a:t>
            </a:r>
            <a:r>
              <a:rPr lang="en-US" sz="1800" dirty="0">
                <a:solidFill>
                  <a:srgbClr val="4A1E1E"/>
                </a:solidFill>
                <a:effectLst/>
                <a:latin typeface="Arial" panose="020B0604020202020204" pitchFamily="34" charset="0"/>
                <a:ea typeface="Arial" panose="020B0604020202020204" pitchFamily="34" charset="0"/>
              </a:rPr>
              <a:t>database to managing VLAN interfaces on a specific type of network device. </a:t>
            </a:r>
            <a:endParaRPr lang="en-US" sz="1800" dirty="0">
              <a:solidFill>
                <a:srgbClr val="000000"/>
              </a:solidFill>
              <a:effectLst/>
              <a:latin typeface="Calibri" panose="020F0502020204030204" pitchFamily="34" charset="0"/>
              <a:ea typeface="Calibri" panose="020F0502020204030204" pitchFamily="34" charset="0"/>
            </a:endParaRPr>
          </a:p>
          <a:p>
            <a:pPr marL="0" indent="0">
              <a:buNone/>
            </a:pPr>
            <a:endParaRPr lang="en-US" dirty="0"/>
          </a:p>
        </p:txBody>
      </p:sp>
      <p:pic>
        <p:nvPicPr>
          <p:cNvPr id="5" name="Picture 4">
            <a:extLst>
              <a:ext uri="{FF2B5EF4-FFF2-40B4-BE49-F238E27FC236}">
                <a16:creationId xmlns:a16="http://schemas.microsoft.com/office/drawing/2014/main" id="{384398AE-A209-C347-E01F-102F0A46B3B7}"/>
              </a:ext>
            </a:extLst>
          </p:cNvPr>
          <p:cNvPicPr>
            <a:picLocks noChangeAspect="1"/>
          </p:cNvPicPr>
          <p:nvPr/>
        </p:nvPicPr>
        <p:blipFill>
          <a:blip r:embed="rId2"/>
          <a:stretch>
            <a:fillRect/>
          </a:stretch>
        </p:blipFill>
        <p:spPr>
          <a:xfrm>
            <a:off x="3725244" y="1690688"/>
            <a:ext cx="8058150" cy="3038475"/>
          </a:xfrm>
          <a:prstGeom prst="rect">
            <a:avLst/>
          </a:prstGeom>
        </p:spPr>
      </p:pic>
    </p:spTree>
    <p:extLst>
      <p:ext uri="{BB962C8B-B14F-4D97-AF65-F5344CB8AC3E}">
        <p14:creationId xmlns:p14="http://schemas.microsoft.com/office/powerpoint/2010/main" val="1012567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D7ED-F78D-E536-6599-617233676646}"/>
              </a:ext>
            </a:extLst>
          </p:cNvPr>
          <p:cNvSpPr>
            <a:spLocks noGrp="1"/>
          </p:cNvSpPr>
          <p:nvPr>
            <p:ph type="title"/>
          </p:nvPr>
        </p:nvSpPr>
        <p:spPr/>
        <p:txBody>
          <a:bodyPr/>
          <a:lstStyle/>
          <a:p>
            <a:r>
              <a:rPr lang="tr-TR" dirty="0"/>
              <a:t>Ad-hoc </a:t>
            </a:r>
            <a:r>
              <a:rPr lang="tr-TR" dirty="0" err="1"/>
              <a:t>Commands</a:t>
            </a:r>
            <a:r>
              <a:rPr lang="tr-TR" dirty="0"/>
              <a:t>:</a:t>
            </a:r>
            <a:endParaRPr lang="en-US" dirty="0"/>
          </a:p>
        </p:txBody>
      </p:sp>
      <p:sp>
        <p:nvSpPr>
          <p:cNvPr id="3" name="Content Placeholder 2">
            <a:extLst>
              <a:ext uri="{FF2B5EF4-FFF2-40B4-BE49-F238E27FC236}">
                <a16:creationId xmlns:a16="http://schemas.microsoft.com/office/drawing/2014/main" id="{4BF7842B-9997-D4B1-43C5-6A1F4DEBA783}"/>
              </a:ext>
            </a:extLst>
          </p:cNvPr>
          <p:cNvSpPr>
            <a:spLocks noGrp="1"/>
          </p:cNvSpPr>
          <p:nvPr>
            <p:ph idx="1"/>
          </p:nvPr>
        </p:nvSpPr>
        <p:spPr/>
        <p:txBody>
          <a:bodyPr/>
          <a:lstStyle/>
          <a:p>
            <a:r>
              <a:rPr lang="en-US" sz="1800" dirty="0">
                <a:solidFill>
                  <a:srgbClr val="373A3C"/>
                </a:solidFill>
                <a:effectLst/>
                <a:latin typeface="Arial" panose="020B0604020202020204" pitchFamily="34" charset="0"/>
                <a:ea typeface="Arial" panose="020B0604020202020204" pitchFamily="34" charset="0"/>
              </a:rPr>
              <a:t>An Ansible ad-hoc command uses the /</a:t>
            </a:r>
            <a:r>
              <a:rPr lang="en-US" sz="1800" dirty="0" err="1">
                <a:solidFill>
                  <a:srgbClr val="373A3C"/>
                </a:solidFill>
                <a:effectLst/>
                <a:latin typeface="Arial" panose="020B0604020202020204" pitchFamily="34" charset="0"/>
                <a:ea typeface="Arial" panose="020B0604020202020204" pitchFamily="34" charset="0"/>
              </a:rPr>
              <a:t>usr</a:t>
            </a:r>
            <a:r>
              <a:rPr lang="en-US" sz="1800" dirty="0">
                <a:solidFill>
                  <a:srgbClr val="373A3C"/>
                </a:solidFill>
                <a:effectLst/>
                <a:latin typeface="Arial" panose="020B0604020202020204" pitchFamily="34" charset="0"/>
                <a:ea typeface="Arial" panose="020B0604020202020204" pitchFamily="34" charset="0"/>
              </a:rPr>
              <a:t>/bin/ansible command-line tool to automate a single task on one or more managed nodes.</a:t>
            </a:r>
            <a:endParaRPr lang="tr-TR" sz="1800" dirty="0">
              <a:solidFill>
                <a:srgbClr val="000000"/>
              </a:solidFill>
              <a:latin typeface="Calibri" panose="020F0502020204030204" pitchFamily="34" charset="0"/>
              <a:ea typeface="Arial" panose="020B0604020202020204" pitchFamily="34" charset="0"/>
            </a:endParaRPr>
          </a:p>
          <a:p>
            <a:r>
              <a:rPr lang="tr-TR" sz="1800" dirty="0">
                <a:solidFill>
                  <a:srgbClr val="000000"/>
                </a:solidFill>
                <a:latin typeface="Calibri" panose="020F0502020204030204" pitchFamily="34" charset="0"/>
              </a:rPr>
              <a:t>Ad-hoc </a:t>
            </a:r>
            <a:r>
              <a:rPr lang="tr-TR" sz="1800" dirty="0" err="1">
                <a:solidFill>
                  <a:srgbClr val="000000"/>
                </a:solidFill>
                <a:latin typeface="Calibri" panose="020F0502020204030204" pitchFamily="34" charset="0"/>
              </a:rPr>
              <a:t>commands</a:t>
            </a:r>
            <a:r>
              <a:rPr lang="tr-TR" sz="1800" dirty="0">
                <a:solidFill>
                  <a:srgbClr val="000000"/>
                </a:solidFill>
                <a:latin typeface="Calibri" panose="020F0502020204030204" pitchFamily="34" charset="0"/>
              </a:rPr>
              <a:t> </a:t>
            </a:r>
            <a:r>
              <a:rPr lang="tr-TR" sz="1800" dirty="0" err="1">
                <a:solidFill>
                  <a:srgbClr val="000000"/>
                </a:solidFill>
                <a:latin typeface="Calibri" panose="020F0502020204030204" pitchFamily="34" charset="0"/>
              </a:rPr>
              <a:t>are</a:t>
            </a:r>
            <a:r>
              <a:rPr lang="tr-TR" sz="1800" dirty="0">
                <a:solidFill>
                  <a:srgbClr val="000000"/>
                </a:solidFill>
                <a:latin typeface="Calibri" panose="020F0502020204030204" pitchFamily="34" charset="0"/>
              </a:rPr>
              <a:t> </a:t>
            </a:r>
            <a:r>
              <a:rPr lang="tr-TR" sz="1800" dirty="0" err="1">
                <a:solidFill>
                  <a:srgbClr val="000000"/>
                </a:solidFill>
                <a:latin typeface="Calibri" panose="020F0502020204030204" pitchFamily="34" charset="0"/>
              </a:rPr>
              <a:t>quick</a:t>
            </a:r>
            <a:r>
              <a:rPr lang="tr-TR" sz="1800" dirty="0">
                <a:solidFill>
                  <a:srgbClr val="000000"/>
                </a:solidFill>
                <a:latin typeface="Calibri" panose="020F0502020204030204" pitchFamily="34" charset="0"/>
              </a:rPr>
              <a:t> </a:t>
            </a:r>
            <a:r>
              <a:rPr lang="tr-TR" sz="1800" dirty="0" err="1">
                <a:solidFill>
                  <a:srgbClr val="000000"/>
                </a:solidFill>
                <a:latin typeface="Calibri" panose="020F0502020204030204" pitchFamily="34" charset="0"/>
              </a:rPr>
              <a:t>and</a:t>
            </a:r>
            <a:r>
              <a:rPr lang="tr-TR" sz="1800" dirty="0">
                <a:solidFill>
                  <a:srgbClr val="000000"/>
                </a:solidFill>
                <a:latin typeface="Calibri" panose="020F0502020204030204" pitchFamily="34" charset="0"/>
              </a:rPr>
              <a:t> </a:t>
            </a:r>
            <a:r>
              <a:rPr lang="tr-TR" sz="1800" dirty="0" err="1">
                <a:solidFill>
                  <a:srgbClr val="000000"/>
                </a:solidFill>
                <a:latin typeface="Calibri" panose="020F0502020204030204" pitchFamily="34" charset="0"/>
              </a:rPr>
              <a:t>easy</a:t>
            </a:r>
            <a:r>
              <a:rPr lang="tr-TR" sz="1800" dirty="0">
                <a:solidFill>
                  <a:srgbClr val="000000"/>
                </a:solidFill>
                <a:latin typeface="Calibri" panose="020F0502020204030204" pitchFamily="34" charset="0"/>
              </a:rPr>
              <a:t>, but they</a:t>
            </a:r>
            <a:r>
              <a:rPr lang="en-US" sz="1800" dirty="0">
                <a:solidFill>
                  <a:srgbClr val="373A3C"/>
                </a:solidFill>
                <a:effectLst/>
                <a:latin typeface="Arial" panose="020B0604020202020204" pitchFamily="34" charset="0"/>
                <a:ea typeface="Arial" panose="020B0604020202020204" pitchFamily="34" charset="0"/>
              </a:rPr>
              <a:t> are not reusable.</a:t>
            </a:r>
            <a:endParaRPr lang="en-US" sz="1800" dirty="0">
              <a:solidFill>
                <a:srgbClr val="000000"/>
              </a:solidFill>
              <a:effectLst/>
              <a:latin typeface="Calibri" panose="020F0502020204030204" pitchFamily="34" charset="0"/>
              <a:ea typeface="Calibri" panose="020F0502020204030204" pitchFamily="34" charset="0"/>
            </a:endParaRPr>
          </a:p>
          <a:p>
            <a:pPr marL="125095" marR="415925" indent="-6350" algn="just">
              <a:lnSpc>
                <a:spcPct val="105000"/>
              </a:lnSpc>
              <a:spcAft>
                <a:spcPts val="270"/>
              </a:spcAft>
            </a:pPr>
            <a:r>
              <a:rPr lang="en-US" sz="1800" dirty="0">
                <a:solidFill>
                  <a:srgbClr val="000000"/>
                </a:solidFill>
                <a:effectLst/>
                <a:latin typeface="Arial" panose="020B0604020202020204" pitchFamily="34" charset="0"/>
                <a:ea typeface="Arial" panose="020B0604020202020204" pitchFamily="34" charset="0"/>
              </a:rPr>
              <a:t>•</a:t>
            </a:r>
            <a:r>
              <a:rPr lang="en-US" sz="1800" dirty="0">
                <a:solidFill>
                  <a:srgbClr val="373A3C"/>
                </a:solidFill>
                <a:effectLst/>
                <a:latin typeface="Arial" panose="020B0604020202020204" pitchFamily="34" charset="0"/>
                <a:ea typeface="Arial" panose="020B0604020202020204" pitchFamily="34" charset="0"/>
              </a:rPr>
              <a:t>Ad-hoc commands demonstrate the simplicity and power of Ansible.</a:t>
            </a:r>
            <a:endParaRPr lang="en-US" sz="1800" dirty="0">
              <a:solidFill>
                <a:srgbClr val="000000"/>
              </a:solidFill>
              <a:effectLst/>
              <a:latin typeface="Calibri" panose="020F0502020204030204" pitchFamily="34" charset="0"/>
              <a:ea typeface="Calibri" panose="020F0502020204030204" pitchFamily="34" charset="0"/>
            </a:endParaRPr>
          </a:p>
          <a:p>
            <a:r>
              <a:rPr lang="en-US" sz="1800" dirty="0">
                <a:solidFill>
                  <a:srgbClr val="000000"/>
                </a:solidFill>
                <a:effectLst/>
                <a:latin typeface="Arial" panose="020B0604020202020204" pitchFamily="34" charset="0"/>
                <a:ea typeface="Arial" panose="020B0604020202020204" pitchFamily="34" charset="0"/>
              </a:rPr>
              <a:t>•</a:t>
            </a:r>
            <a:r>
              <a:rPr lang="en-US" sz="1800" dirty="0">
                <a:solidFill>
                  <a:srgbClr val="373A3C"/>
                </a:solidFill>
                <a:effectLst/>
                <a:latin typeface="Arial" panose="020B0604020202020204" pitchFamily="34" charset="0"/>
                <a:ea typeface="Arial" panose="020B0604020202020204" pitchFamily="34" charset="0"/>
              </a:rPr>
              <a:t>Ad-hoc commands are great for tasks you repeat rarely</a:t>
            </a:r>
            <a:endParaRPr lang="en-US" dirty="0"/>
          </a:p>
        </p:txBody>
      </p:sp>
      <p:pic>
        <p:nvPicPr>
          <p:cNvPr id="9" name="Picture 8">
            <a:extLst>
              <a:ext uri="{FF2B5EF4-FFF2-40B4-BE49-F238E27FC236}">
                <a16:creationId xmlns:a16="http://schemas.microsoft.com/office/drawing/2014/main" id="{655BA1E1-9D13-E24F-D94C-F49DFE2B45E4}"/>
              </a:ext>
            </a:extLst>
          </p:cNvPr>
          <p:cNvPicPr/>
          <p:nvPr/>
        </p:nvPicPr>
        <p:blipFill>
          <a:blip r:embed="rId2"/>
          <a:stretch>
            <a:fillRect/>
          </a:stretch>
        </p:blipFill>
        <p:spPr>
          <a:xfrm>
            <a:off x="7444214" y="705173"/>
            <a:ext cx="3324225" cy="2743200"/>
          </a:xfrm>
          <a:prstGeom prst="rect">
            <a:avLst/>
          </a:prstGeom>
        </p:spPr>
      </p:pic>
      <p:pic>
        <p:nvPicPr>
          <p:cNvPr id="4" name="Picture 3">
            <a:extLst>
              <a:ext uri="{FF2B5EF4-FFF2-40B4-BE49-F238E27FC236}">
                <a16:creationId xmlns:a16="http://schemas.microsoft.com/office/drawing/2014/main" id="{92E11E7A-13F5-57B1-62C8-97EC68807328}"/>
              </a:ext>
            </a:extLst>
          </p:cNvPr>
          <p:cNvPicPr>
            <a:picLocks noChangeAspect="1"/>
          </p:cNvPicPr>
          <p:nvPr/>
        </p:nvPicPr>
        <p:blipFill>
          <a:blip r:embed="rId3"/>
          <a:stretch>
            <a:fillRect/>
          </a:stretch>
        </p:blipFill>
        <p:spPr>
          <a:xfrm>
            <a:off x="6939819" y="4187900"/>
            <a:ext cx="3828620" cy="1188823"/>
          </a:xfrm>
          <a:prstGeom prst="rect">
            <a:avLst/>
          </a:prstGeom>
        </p:spPr>
      </p:pic>
    </p:spTree>
    <p:extLst>
      <p:ext uri="{BB962C8B-B14F-4D97-AF65-F5344CB8AC3E}">
        <p14:creationId xmlns:p14="http://schemas.microsoft.com/office/powerpoint/2010/main" val="311050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1554-A11B-62D1-71B2-9B10C6903C10}"/>
              </a:ext>
            </a:extLst>
          </p:cNvPr>
          <p:cNvSpPr>
            <a:spLocks noGrp="1"/>
          </p:cNvSpPr>
          <p:nvPr>
            <p:ph type="title"/>
          </p:nvPr>
        </p:nvSpPr>
        <p:spPr/>
        <p:txBody>
          <a:bodyPr/>
          <a:lstStyle/>
          <a:p>
            <a:r>
              <a:rPr lang="tr-TR" dirty="0" err="1"/>
              <a:t>About</a:t>
            </a:r>
            <a:r>
              <a:rPr lang="tr-TR" dirty="0"/>
              <a:t> </a:t>
            </a:r>
            <a:r>
              <a:rPr lang="tr-TR" dirty="0" err="1"/>
              <a:t>Ansible</a:t>
            </a:r>
            <a:endParaRPr lang="en-US" dirty="0"/>
          </a:p>
        </p:txBody>
      </p:sp>
      <p:sp>
        <p:nvSpPr>
          <p:cNvPr id="3" name="Content Placeholder 2">
            <a:extLst>
              <a:ext uri="{FF2B5EF4-FFF2-40B4-BE49-F238E27FC236}">
                <a16:creationId xmlns:a16="http://schemas.microsoft.com/office/drawing/2014/main" id="{ABDEE0A7-C18C-2D01-42DA-240EEC2E5AA0}"/>
              </a:ext>
            </a:extLst>
          </p:cNvPr>
          <p:cNvSpPr>
            <a:spLocks noGrp="1"/>
          </p:cNvSpPr>
          <p:nvPr>
            <p:ph idx="1"/>
          </p:nvPr>
        </p:nvSpPr>
        <p:spPr>
          <a:xfrm>
            <a:off x="838200" y="1847850"/>
            <a:ext cx="5672328" cy="4351338"/>
          </a:xfrm>
        </p:spPr>
        <p:txBody>
          <a:bodyPr/>
          <a:lstStyle/>
          <a:p>
            <a:r>
              <a:rPr lang="en-US" sz="2800" dirty="0">
                <a:solidFill>
                  <a:srgbClr val="373A3C"/>
                </a:solidFill>
                <a:effectLst/>
                <a:latin typeface="Arial" panose="020B0604020202020204" pitchFamily="34" charset="0"/>
                <a:ea typeface="Arial" panose="020B0604020202020204" pitchFamily="34" charset="0"/>
              </a:rPr>
              <a:t>Ansible is </a:t>
            </a:r>
            <a:r>
              <a:rPr lang="en-US" sz="2800" b="1" dirty="0">
                <a:solidFill>
                  <a:srgbClr val="373A3C"/>
                </a:solidFill>
                <a:effectLst/>
                <a:latin typeface="Arial" panose="020B0604020202020204" pitchFamily="34" charset="0"/>
                <a:ea typeface="Arial" panose="020B0604020202020204" pitchFamily="34" charset="0"/>
              </a:rPr>
              <a:t>an open-source IT automation tool</a:t>
            </a:r>
            <a:r>
              <a:rPr lang="en-US" sz="2800" dirty="0">
                <a:solidFill>
                  <a:srgbClr val="373A3C"/>
                </a:solidFill>
                <a:effectLst/>
                <a:latin typeface="Arial" panose="020B0604020202020204" pitchFamily="34" charset="0"/>
                <a:ea typeface="Arial" panose="020B0604020202020204" pitchFamily="34" charset="0"/>
              </a:rPr>
              <a:t>. </a:t>
            </a:r>
            <a:endParaRPr lang="tr-TR" sz="2800" dirty="0">
              <a:solidFill>
                <a:srgbClr val="373A3C"/>
              </a:solidFill>
              <a:effectLst/>
              <a:latin typeface="Arial" panose="020B0604020202020204" pitchFamily="34" charset="0"/>
              <a:ea typeface="Arial" panose="020B0604020202020204" pitchFamily="34" charset="0"/>
            </a:endParaRPr>
          </a:p>
          <a:p>
            <a:r>
              <a:rPr lang="en-US" sz="2800" dirty="0">
                <a:solidFill>
                  <a:srgbClr val="373A3C"/>
                </a:solidFill>
                <a:effectLst/>
                <a:latin typeface="Arial" panose="020B0604020202020204" pitchFamily="34" charset="0"/>
                <a:ea typeface="Arial" panose="020B0604020202020204" pitchFamily="34" charset="0"/>
              </a:rPr>
              <a:t>It can configure systems, deploy software, and orchestrate more advanced IT tasks such as continuous deployments</a:t>
            </a:r>
            <a:endParaRPr lang="tr-TR" sz="2800" dirty="0">
              <a:solidFill>
                <a:srgbClr val="373A3C"/>
              </a:solidFill>
              <a:effectLst/>
              <a:latin typeface="Arial" panose="020B0604020202020204" pitchFamily="34" charset="0"/>
              <a:ea typeface="Arial" panose="020B0604020202020204" pitchFamily="34" charset="0"/>
            </a:endParaRPr>
          </a:p>
          <a:p>
            <a:endParaRPr lang="en-US" dirty="0"/>
          </a:p>
        </p:txBody>
      </p:sp>
      <p:pic>
        <p:nvPicPr>
          <p:cNvPr id="5" name="Content Placeholder 4">
            <a:extLst>
              <a:ext uri="{FF2B5EF4-FFF2-40B4-BE49-F238E27FC236}">
                <a16:creationId xmlns:a16="http://schemas.microsoft.com/office/drawing/2014/main" id="{3BF74BDF-D8C1-86F9-4457-AC919A0B1791}"/>
              </a:ext>
            </a:extLst>
          </p:cNvPr>
          <p:cNvPicPr>
            <a:picLocks noGrp="1"/>
          </p:cNvPicPr>
          <p:nvPr>
            <p:ph idx="13"/>
          </p:nvPr>
        </p:nvPicPr>
        <p:blipFill>
          <a:blip r:embed="rId2"/>
          <a:stretch>
            <a:fillRect/>
          </a:stretch>
        </p:blipFill>
        <p:spPr>
          <a:xfrm>
            <a:off x="8031477" y="1847850"/>
            <a:ext cx="3044958" cy="3020574"/>
          </a:xfrm>
          <a:prstGeom prst="rect">
            <a:avLst/>
          </a:prstGeom>
        </p:spPr>
      </p:pic>
    </p:spTree>
    <p:extLst>
      <p:ext uri="{BB962C8B-B14F-4D97-AF65-F5344CB8AC3E}">
        <p14:creationId xmlns:p14="http://schemas.microsoft.com/office/powerpoint/2010/main" val="1258113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818A-E51C-4509-33ED-75CEBD2D9CF8}"/>
              </a:ext>
            </a:extLst>
          </p:cNvPr>
          <p:cNvSpPr>
            <a:spLocks noGrp="1"/>
          </p:cNvSpPr>
          <p:nvPr>
            <p:ph type="title"/>
          </p:nvPr>
        </p:nvSpPr>
        <p:spPr/>
        <p:txBody>
          <a:bodyPr/>
          <a:lstStyle/>
          <a:p>
            <a:r>
              <a:rPr lang="tr-TR" dirty="0" err="1"/>
              <a:t>Configuration</a:t>
            </a:r>
            <a:r>
              <a:rPr lang="tr-TR" dirty="0"/>
              <a:t> Management Tools</a:t>
            </a:r>
            <a:endParaRPr lang="en-US" dirty="0"/>
          </a:p>
        </p:txBody>
      </p:sp>
      <p:sp>
        <p:nvSpPr>
          <p:cNvPr id="3" name="Content Placeholder 2">
            <a:extLst>
              <a:ext uri="{FF2B5EF4-FFF2-40B4-BE49-F238E27FC236}">
                <a16:creationId xmlns:a16="http://schemas.microsoft.com/office/drawing/2014/main" id="{1F3A7521-4DD7-B535-9414-0834F341351D}"/>
              </a:ext>
            </a:extLst>
          </p:cNvPr>
          <p:cNvSpPr>
            <a:spLocks noGrp="1"/>
          </p:cNvSpPr>
          <p:nvPr>
            <p:ph idx="1"/>
          </p:nvPr>
        </p:nvSpPr>
        <p:spPr/>
        <p:txBody>
          <a:bodyPr/>
          <a:lstStyle/>
          <a:p>
            <a:endParaRPr lang="tr-TR" dirty="0"/>
          </a:p>
          <a:p>
            <a:r>
              <a:rPr lang="tr-TR" dirty="0" err="1"/>
              <a:t>Ansible</a:t>
            </a:r>
            <a:r>
              <a:rPr lang="tr-TR" dirty="0"/>
              <a:t>, </a:t>
            </a:r>
            <a:r>
              <a:rPr lang="tr-TR" dirty="0" err="1"/>
              <a:t>Chef</a:t>
            </a:r>
            <a:r>
              <a:rPr lang="tr-TR" dirty="0"/>
              <a:t>, </a:t>
            </a:r>
            <a:r>
              <a:rPr lang="tr-TR" dirty="0" err="1"/>
              <a:t>Puppet</a:t>
            </a:r>
            <a:r>
              <a:rPr lang="tr-TR" dirty="0"/>
              <a:t>, Salt</a:t>
            </a:r>
          </a:p>
          <a:p>
            <a:r>
              <a:rPr lang="tr-TR" dirty="0"/>
              <a:t>Agent (</a:t>
            </a:r>
            <a:r>
              <a:rPr lang="tr-TR" dirty="0" err="1"/>
              <a:t>less</a:t>
            </a:r>
            <a:r>
              <a:rPr lang="tr-TR" dirty="0"/>
              <a:t>)</a:t>
            </a:r>
          </a:p>
          <a:p>
            <a:r>
              <a:rPr lang="tr-TR" dirty="0" err="1"/>
              <a:t>Languages</a:t>
            </a:r>
            <a:r>
              <a:rPr lang="tr-TR" dirty="0"/>
              <a:t>, YAML, Python, Perl </a:t>
            </a:r>
          </a:p>
          <a:p>
            <a:r>
              <a:rPr lang="tr-TR" dirty="0" err="1"/>
              <a:t>Easy</a:t>
            </a:r>
            <a:r>
              <a:rPr lang="tr-TR" dirty="0"/>
              <a:t> </a:t>
            </a:r>
            <a:r>
              <a:rPr lang="tr-TR" dirty="0" err="1"/>
              <a:t>to</a:t>
            </a:r>
            <a:r>
              <a:rPr lang="tr-TR" dirty="0"/>
              <a:t> </a:t>
            </a:r>
            <a:r>
              <a:rPr lang="tr-TR" dirty="0" err="1"/>
              <a:t>use</a:t>
            </a:r>
            <a:r>
              <a:rPr lang="tr-TR" dirty="0"/>
              <a:t>, </a:t>
            </a:r>
            <a:r>
              <a:rPr lang="tr-TR" dirty="0" err="1"/>
              <a:t>human</a:t>
            </a:r>
            <a:r>
              <a:rPr lang="tr-TR" dirty="0"/>
              <a:t> </a:t>
            </a:r>
            <a:r>
              <a:rPr lang="tr-TR" dirty="0" err="1"/>
              <a:t>readible</a:t>
            </a:r>
            <a:endParaRPr lang="tr-TR" dirty="0"/>
          </a:p>
          <a:p>
            <a:r>
              <a:rPr lang="tr-TR" dirty="0"/>
              <a:t> </a:t>
            </a:r>
            <a:endParaRPr lang="en-US" dirty="0"/>
          </a:p>
        </p:txBody>
      </p:sp>
      <p:pic>
        <p:nvPicPr>
          <p:cNvPr id="2050" name="Picture 2" descr="Ansible — Overview. Introduction to Ansible — What is… | by Ashish Patel |  DevOps Mojo | Medium">
            <a:extLst>
              <a:ext uri="{FF2B5EF4-FFF2-40B4-BE49-F238E27FC236}">
                <a16:creationId xmlns:a16="http://schemas.microsoft.com/office/drawing/2014/main" id="{01F74024-A51B-A7E3-1C3D-EF8CD3747FEB}"/>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6096000" y="2056448"/>
            <a:ext cx="5257800" cy="295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25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E3BF-3C7F-EBB9-6359-B379AA783D58}"/>
              </a:ext>
            </a:extLst>
          </p:cNvPr>
          <p:cNvSpPr>
            <a:spLocks noGrp="1"/>
          </p:cNvSpPr>
          <p:nvPr>
            <p:ph type="title"/>
          </p:nvPr>
        </p:nvSpPr>
        <p:spPr>
          <a:xfrm>
            <a:off x="838200" y="4888357"/>
            <a:ext cx="10515600" cy="1325563"/>
          </a:xfrm>
        </p:spPr>
        <p:txBody>
          <a:bodyPr/>
          <a:lstStyle/>
          <a:p>
            <a:r>
              <a:rPr lang="en-US" sz="1800" dirty="0">
                <a:solidFill>
                  <a:srgbClr val="000000"/>
                </a:solidFill>
                <a:effectLst/>
                <a:latin typeface="Arial" panose="020B0604020202020204" pitchFamily="34" charset="0"/>
                <a:ea typeface="Arial" panose="020B0604020202020204" pitchFamily="34" charset="0"/>
              </a:rPr>
              <a:t>Scripts</a:t>
            </a:r>
            <a:r>
              <a:rPr lang="tr-TR"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Arial" panose="020B0604020202020204" pitchFamily="34" charset="0"/>
                <a:ea typeface="Arial" panose="020B0604020202020204" pitchFamily="34" charset="0"/>
              </a:rPr>
              <a:t>Playbook</a:t>
            </a:r>
            <a:endParaRPr lang="en-US" dirty="0"/>
          </a:p>
        </p:txBody>
      </p:sp>
      <p:grpSp>
        <p:nvGrpSpPr>
          <p:cNvPr id="4" name="Group 3">
            <a:extLst>
              <a:ext uri="{FF2B5EF4-FFF2-40B4-BE49-F238E27FC236}">
                <a16:creationId xmlns:a16="http://schemas.microsoft.com/office/drawing/2014/main" id="{51EFDFD8-7DA0-9292-094E-12223A8D7391}"/>
              </a:ext>
            </a:extLst>
          </p:cNvPr>
          <p:cNvGrpSpPr/>
          <p:nvPr/>
        </p:nvGrpSpPr>
        <p:grpSpPr>
          <a:xfrm>
            <a:off x="838200" y="1918493"/>
            <a:ext cx="10750589" cy="3262313"/>
            <a:chOff x="0" y="0"/>
            <a:chExt cx="7941650" cy="2409825"/>
          </a:xfrm>
        </p:grpSpPr>
        <p:pic>
          <p:nvPicPr>
            <p:cNvPr id="5" name="Picture 4">
              <a:extLst>
                <a:ext uri="{FF2B5EF4-FFF2-40B4-BE49-F238E27FC236}">
                  <a16:creationId xmlns:a16="http://schemas.microsoft.com/office/drawing/2014/main" id="{43A4E8A7-4A84-0AEA-B3D0-6B225D253024}"/>
                </a:ext>
              </a:extLst>
            </p:cNvPr>
            <p:cNvPicPr/>
            <p:nvPr/>
          </p:nvPicPr>
          <p:blipFill>
            <a:blip r:embed="rId2"/>
            <a:stretch>
              <a:fillRect/>
            </a:stretch>
          </p:blipFill>
          <p:spPr>
            <a:xfrm>
              <a:off x="4179275" y="0"/>
              <a:ext cx="3762375" cy="2409825"/>
            </a:xfrm>
            <a:prstGeom prst="rect">
              <a:avLst/>
            </a:prstGeom>
          </p:spPr>
        </p:pic>
        <p:pic>
          <p:nvPicPr>
            <p:cNvPr id="6" name="Picture 5">
              <a:extLst>
                <a:ext uri="{FF2B5EF4-FFF2-40B4-BE49-F238E27FC236}">
                  <a16:creationId xmlns:a16="http://schemas.microsoft.com/office/drawing/2014/main" id="{FD5199B5-94E5-1B73-29D5-7A65CC5D522A}"/>
                </a:ext>
              </a:extLst>
            </p:cNvPr>
            <p:cNvPicPr/>
            <p:nvPr/>
          </p:nvPicPr>
          <p:blipFill>
            <a:blip r:embed="rId3"/>
            <a:stretch>
              <a:fillRect/>
            </a:stretch>
          </p:blipFill>
          <p:spPr>
            <a:xfrm>
              <a:off x="0" y="19050"/>
              <a:ext cx="3743325" cy="2371725"/>
            </a:xfrm>
            <a:prstGeom prst="rect">
              <a:avLst/>
            </a:prstGeom>
          </p:spPr>
        </p:pic>
      </p:grpSp>
    </p:spTree>
    <p:extLst>
      <p:ext uri="{BB962C8B-B14F-4D97-AF65-F5344CB8AC3E}">
        <p14:creationId xmlns:p14="http://schemas.microsoft.com/office/powerpoint/2010/main" val="295621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9E27-2257-7CE4-498E-1CF3E6F56ACA}"/>
              </a:ext>
            </a:extLst>
          </p:cNvPr>
          <p:cNvSpPr>
            <a:spLocks noGrp="1"/>
          </p:cNvSpPr>
          <p:nvPr>
            <p:ph type="title"/>
          </p:nvPr>
        </p:nvSpPr>
        <p:spPr/>
        <p:txBody>
          <a:bodyPr/>
          <a:lstStyle/>
          <a:p>
            <a:r>
              <a:rPr lang="tr-TR" dirty="0" err="1"/>
              <a:t>Benefits</a:t>
            </a:r>
            <a:endParaRPr lang="en-US" dirty="0"/>
          </a:p>
        </p:txBody>
      </p:sp>
      <p:sp>
        <p:nvSpPr>
          <p:cNvPr id="3" name="Content Placeholder 2">
            <a:extLst>
              <a:ext uri="{FF2B5EF4-FFF2-40B4-BE49-F238E27FC236}">
                <a16:creationId xmlns:a16="http://schemas.microsoft.com/office/drawing/2014/main" id="{9D0A6D49-8513-B4B5-DE83-6AAD01210AD7}"/>
              </a:ext>
            </a:extLst>
          </p:cNvPr>
          <p:cNvSpPr>
            <a:spLocks noGrp="1"/>
          </p:cNvSpPr>
          <p:nvPr>
            <p:ph idx="1"/>
          </p:nvPr>
        </p:nvSpPr>
        <p:spPr>
          <a:xfrm>
            <a:off x="838200" y="1847850"/>
            <a:ext cx="11036808" cy="4351338"/>
          </a:xfrm>
        </p:spPr>
        <p:txBody>
          <a:bodyPr>
            <a:normAutofit/>
          </a:bodyPr>
          <a:lstStyle/>
          <a:p>
            <a:pPr>
              <a:lnSpc>
                <a:spcPct val="107000"/>
              </a:lnSpc>
              <a:spcAft>
                <a:spcPts val="665"/>
              </a:spcAft>
              <a:tabLst>
                <a:tab pos="1223010" algn="ctr"/>
                <a:tab pos="4364355" algn="ctr"/>
                <a:tab pos="7193280" algn="ctr"/>
              </a:tabLst>
            </a:pPr>
            <a:r>
              <a:rPr lang="en-US" sz="1800" dirty="0">
                <a:solidFill>
                  <a:srgbClr val="373A3C"/>
                </a:solidFill>
                <a:effectLst/>
                <a:latin typeface="Calibri (Body)"/>
                <a:ea typeface="Arial" panose="020B0604020202020204" pitchFamily="34" charset="0"/>
              </a:rPr>
              <a:t>SIMPLE	</a:t>
            </a:r>
            <a:r>
              <a:rPr lang="tr-TR" sz="1800" dirty="0">
                <a:solidFill>
                  <a:srgbClr val="373A3C"/>
                </a:solidFill>
                <a:effectLst/>
                <a:latin typeface="Calibri (Body)"/>
                <a:ea typeface="Arial" panose="020B0604020202020204" pitchFamily="34" charset="0"/>
              </a:rPr>
              <a:t>	</a:t>
            </a:r>
            <a:r>
              <a:rPr lang="en-US" sz="1800" dirty="0">
                <a:solidFill>
                  <a:srgbClr val="373A3C"/>
                </a:solidFill>
                <a:effectLst/>
                <a:latin typeface="Calibri (Body)"/>
                <a:ea typeface="Arial" panose="020B0604020202020204" pitchFamily="34" charset="0"/>
              </a:rPr>
              <a:t>POWERFULL	</a:t>
            </a:r>
            <a:r>
              <a:rPr lang="tr-TR" sz="1800" dirty="0">
                <a:solidFill>
                  <a:srgbClr val="373A3C"/>
                </a:solidFill>
                <a:effectLst/>
                <a:latin typeface="Calibri (Body)"/>
                <a:ea typeface="Arial" panose="020B0604020202020204" pitchFamily="34" charset="0"/>
              </a:rPr>
              <a:t>	</a:t>
            </a:r>
            <a:r>
              <a:rPr lang="en-US" sz="1800" dirty="0">
                <a:solidFill>
                  <a:srgbClr val="373A3C"/>
                </a:solidFill>
                <a:effectLst/>
                <a:latin typeface="Calibri (Body)"/>
                <a:ea typeface="Arial" panose="020B0604020202020204" pitchFamily="34" charset="0"/>
              </a:rPr>
              <a:t>AGENTLESS</a:t>
            </a:r>
            <a:endParaRPr lang="en-US" sz="1800" dirty="0">
              <a:solidFill>
                <a:srgbClr val="000000"/>
              </a:solidFill>
              <a:effectLst/>
              <a:latin typeface="Calibri (Body)"/>
              <a:ea typeface="Calibri" panose="020F0502020204030204" pitchFamily="34" charset="0"/>
            </a:endParaRPr>
          </a:p>
          <a:p>
            <a:pPr marL="342900" lvl="0" indent="-342900" fontAlgn="base">
              <a:lnSpc>
                <a:spcPct val="107000"/>
              </a:lnSpc>
              <a:spcAft>
                <a:spcPts val="800"/>
              </a:spcAft>
              <a:buClr>
                <a:srgbClr val="373A3C"/>
              </a:buClr>
              <a:buSzPts val="1400"/>
              <a:buFont typeface="Arial" panose="020B0604020202020204" pitchFamily="34" charset="0"/>
              <a:buChar char="●"/>
            </a:pPr>
            <a:r>
              <a:rPr lang="en-US"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Human readable automation	●</a:t>
            </a:r>
            <a:r>
              <a:rPr lang="tr-TR"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 </a:t>
            </a:r>
            <a:r>
              <a:rPr lang="en-US"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App deployment	</a:t>
            </a:r>
            <a:r>
              <a:rPr lang="tr-TR"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  	</a:t>
            </a:r>
            <a:r>
              <a:rPr lang="en-US"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 Agentless architecture</a:t>
            </a:r>
            <a:endParaRPr lang="en-US" sz="1800" u="none" strike="noStrike" dirty="0">
              <a:solidFill>
                <a:srgbClr val="000000"/>
              </a:solidFill>
              <a:effectLst/>
              <a:uFill>
                <a:solidFill>
                  <a:srgbClr val="000000"/>
                </a:solidFill>
              </a:uFill>
              <a:latin typeface="Calibri (Body)"/>
              <a:ea typeface="Arial" panose="020B0604020202020204" pitchFamily="34" charset="0"/>
              <a:cs typeface="Arial" panose="020B0604020202020204" pitchFamily="34" charset="0"/>
            </a:endParaRPr>
          </a:p>
          <a:p>
            <a:pPr marL="342900" lvl="0" indent="-342900" fontAlgn="base">
              <a:lnSpc>
                <a:spcPct val="107000"/>
              </a:lnSpc>
              <a:spcAft>
                <a:spcPts val="800"/>
              </a:spcAft>
              <a:buClr>
                <a:srgbClr val="373A3C"/>
              </a:buClr>
              <a:buSzPts val="1400"/>
              <a:buFont typeface="Arial" panose="020B0604020202020204" pitchFamily="34" charset="0"/>
              <a:buChar char="●"/>
            </a:pPr>
            <a:r>
              <a:rPr lang="en-US"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No special codding skills needed</a:t>
            </a:r>
            <a:r>
              <a:rPr lang="tr-TR"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	</a:t>
            </a:r>
            <a:r>
              <a:rPr lang="en-US"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a:t>
            </a:r>
            <a:r>
              <a:rPr lang="tr-TR"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 </a:t>
            </a:r>
            <a:r>
              <a:rPr lang="en-US"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Configuration management	●</a:t>
            </a:r>
            <a:r>
              <a:rPr lang="tr-TR"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 </a:t>
            </a:r>
            <a:r>
              <a:rPr lang="en-US"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Uses Open SSH</a:t>
            </a:r>
            <a:endParaRPr lang="en-US" sz="1800" u="none" strike="noStrike" dirty="0">
              <a:solidFill>
                <a:srgbClr val="000000"/>
              </a:solidFill>
              <a:effectLst/>
              <a:uFill>
                <a:solidFill>
                  <a:srgbClr val="000000"/>
                </a:solidFill>
              </a:uFill>
              <a:latin typeface="Calibri (Body)"/>
              <a:ea typeface="Arial" panose="020B0604020202020204" pitchFamily="34" charset="0"/>
              <a:cs typeface="Arial" panose="020B0604020202020204" pitchFamily="34" charset="0"/>
            </a:endParaRPr>
          </a:p>
          <a:p>
            <a:pPr marL="342900" lvl="0" indent="-342900" fontAlgn="base">
              <a:lnSpc>
                <a:spcPct val="107000"/>
              </a:lnSpc>
              <a:spcAft>
                <a:spcPts val="1605"/>
              </a:spcAft>
              <a:buClr>
                <a:srgbClr val="373A3C"/>
              </a:buClr>
              <a:buSzPts val="1400"/>
              <a:buFont typeface="Arial" panose="020B0604020202020204" pitchFamily="34" charset="0"/>
              <a:buChar char="●"/>
            </a:pPr>
            <a:r>
              <a:rPr lang="en-US"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Tasks executed in order	</a:t>
            </a:r>
            <a:r>
              <a:rPr lang="tr-TR"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	</a:t>
            </a:r>
            <a:r>
              <a:rPr lang="en-US"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a:t>
            </a:r>
            <a:r>
              <a:rPr lang="tr-TR"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 </a:t>
            </a:r>
            <a:r>
              <a:rPr lang="en-US"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Workflow orchestration	●</a:t>
            </a:r>
            <a:r>
              <a:rPr lang="tr-TR"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 N</a:t>
            </a:r>
            <a:r>
              <a:rPr lang="en-US" sz="1800" u="none" strike="noStrike" dirty="0">
                <a:solidFill>
                  <a:srgbClr val="373A3C"/>
                </a:solidFill>
                <a:effectLst/>
                <a:uFill>
                  <a:solidFill>
                    <a:srgbClr val="000000"/>
                  </a:solidFill>
                </a:uFill>
                <a:latin typeface="Calibri (Body)"/>
                <a:ea typeface="Arial" panose="020B0604020202020204" pitchFamily="34" charset="0"/>
                <a:cs typeface="Arial" panose="020B0604020202020204" pitchFamily="34" charset="0"/>
              </a:rPr>
              <a:t>o agents to exploit or update</a:t>
            </a:r>
            <a:endParaRPr lang="en-US" sz="1800" u="none" strike="noStrike" dirty="0">
              <a:solidFill>
                <a:srgbClr val="000000"/>
              </a:solidFill>
              <a:effectLst/>
              <a:uFill>
                <a:solidFill>
                  <a:srgbClr val="000000"/>
                </a:solidFill>
              </a:uFill>
              <a:latin typeface="Calibri (Body)"/>
              <a:ea typeface="Arial" panose="020B0604020202020204" pitchFamily="34" charset="0"/>
              <a:cs typeface="Arial" panose="020B0604020202020204" pitchFamily="34" charset="0"/>
            </a:endParaRPr>
          </a:p>
          <a:p>
            <a:pPr marL="0" indent="0">
              <a:lnSpc>
                <a:spcPct val="107000"/>
              </a:lnSpc>
              <a:spcAft>
                <a:spcPts val="800"/>
              </a:spcAft>
              <a:buNone/>
              <a:tabLst>
                <a:tab pos="1293495" algn="ctr"/>
                <a:tab pos="4598670" algn="ctr"/>
                <a:tab pos="8786495" algn="r"/>
              </a:tabLst>
            </a:pPr>
            <a:r>
              <a:rPr lang="en-US" sz="1800" dirty="0">
                <a:solidFill>
                  <a:srgbClr val="000000"/>
                </a:solidFill>
                <a:effectLst/>
                <a:latin typeface="Calibri (Body)"/>
                <a:ea typeface="Calibri" panose="020F0502020204030204" pitchFamily="34" charset="0"/>
              </a:rPr>
              <a:t>	</a:t>
            </a:r>
            <a:r>
              <a:rPr lang="tr-TR" sz="1800" dirty="0">
                <a:solidFill>
                  <a:srgbClr val="000000"/>
                </a:solidFill>
                <a:effectLst/>
                <a:latin typeface="Calibri (Body)"/>
                <a:ea typeface="Calibri" panose="020F0502020204030204" pitchFamily="34" charset="0"/>
              </a:rPr>
              <a:t>    </a:t>
            </a:r>
            <a:r>
              <a:rPr lang="en-US" sz="1800" b="1" dirty="0">
                <a:solidFill>
                  <a:srgbClr val="373A3C"/>
                </a:solidFill>
                <a:effectLst/>
                <a:latin typeface="Calibri (Body)"/>
                <a:ea typeface="Arial" panose="020B0604020202020204" pitchFamily="34" charset="0"/>
              </a:rPr>
              <a:t>Get productive quickly	</a:t>
            </a:r>
            <a:r>
              <a:rPr lang="tr-TR" sz="1800" b="1" dirty="0">
                <a:solidFill>
                  <a:srgbClr val="373A3C"/>
                </a:solidFill>
                <a:latin typeface="Calibri (Body)"/>
                <a:ea typeface="Arial" panose="020B0604020202020204" pitchFamily="34" charset="0"/>
              </a:rPr>
              <a:t>                </a:t>
            </a:r>
            <a:r>
              <a:rPr lang="en-US" sz="1800" b="1" dirty="0">
                <a:solidFill>
                  <a:srgbClr val="373A3C"/>
                </a:solidFill>
                <a:effectLst/>
                <a:latin typeface="Calibri (Body)"/>
                <a:ea typeface="Arial" panose="020B0604020202020204" pitchFamily="34" charset="0"/>
              </a:rPr>
              <a:t>Orchestrate the app lifecycle</a:t>
            </a:r>
            <a:r>
              <a:rPr lang="tr-TR" sz="1800" b="1" dirty="0">
                <a:solidFill>
                  <a:srgbClr val="373A3C"/>
                </a:solidFill>
                <a:effectLst/>
                <a:latin typeface="Calibri (Body)"/>
                <a:ea typeface="Arial" panose="020B0604020202020204" pitchFamily="34" charset="0"/>
              </a:rPr>
              <a:t>  </a:t>
            </a:r>
            <a:r>
              <a:rPr lang="tr-TR" sz="1800" b="1" dirty="0">
                <a:solidFill>
                  <a:srgbClr val="373A3C"/>
                </a:solidFill>
                <a:latin typeface="Calibri (Body)"/>
                <a:ea typeface="Arial" panose="020B0604020202020204" pitchFamily="34" charset="0"/>
              </a:rPr>
              <a:t> 	</a:t>
            </a:r>
            <a:r>
              <a:rPr lang="en-US" sz="1800" b="1" dirty="0">
                <a:solidFill>
                  <a:srgbClr val="373A3C"/>
                </a:solidFill>
                <a:effectLst/>
                <a:latin typeface="Calibri (Body)"/>
                <a:ea typeface="Arial" panose="020B0604020202020204" pitchFamily="34" charset="0"/>
              </a:rPr>
              <a:t>More efficient &amp; more secure</a:t>
            </a:r>
            <a:endParaRPr lang="en-US" sz="1800" dirty="0">
              <a:solidFill>
                <a:srgbClr val="000000"/>
              </a:solidFill>
              <a:effectLst/>
              <a:latin typeface="Calibri (Body)"/>
              <a:ea typeface="Calibri" panose="020F0502020204030204" pitchFamily="34" charset="0"/>
            </a:endParaRPr>
          </a:p>
          <a:p>
            <a:endParaRPr lang="en-US" dirty="0"/>
          </a:p>
        </p:txBody>
      </p:sp>
      <p:sp>
        <p:nvSpPr>
          <p:cNvPr id="4" name="Content Placeholder 2">
            <a:extLst>
              <a:ext uri="{FF2B5EF4-FFF2-40B4-BE49-F238E27FC236}">
                <a16:creationId xmlns:a16="http://schemas.microsoft.com/office/drawing/2014/main" id="{0D690FAA-D7A6-FF96-76E5-84FEE07BE4AA}"/>
              </a:ext>
            </a:extLst>
          </p:cNvPr>
          <p:cNvSpPr txBox="1">
            <a:spLocks/>
          </p:cNvSpPr>
          <p:nvPr/>
        </p:nvSpPr>
        <p:spPr>
          <a:xfrm>
            <a:off x="6170764" y="1847850"/>
            <a:ext cx="51830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129357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a:extLst>
              <a:ext uri="{FF2B5EF4-FFF2-40B4-BE49-F238E27FC236}">
                <a16:creationId xmlns:a16="http://schemas.microsoft.com/office/drawing/2014/main" id="{CAF3D65E-B7A8-86D3-6EDD-C4623D5A47A1}"/>
              </a:ext>
            </a:extLst>
          </p:cNvPr>
          <p:cNvSpPr>
            <a:spLocks noChangeArrowheads="1"/>
          </p:cNvSpPr>
          <p:nvPr/>
        </p:nvSpPr>
        <p:spPr bwMode="auto">
          <a:xfrm>
            <a:off x="0" y="4667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D9B36C3B-0D06-E808-E329-E020CB604DCF}"/>
              </a:ext>
            </a:extLst>
          </p:cNvPr>
          <p:cNvPicPr>
            <a:picLocks noChangeAspect="1"/>
          </p:cNvPicPr>
          <p:nvPr/>
        </p:nvPicPr>
        <p:blipFill>
          <a:blip r:embed="rId2"/>
          <a:stretch>
            <a:fillRect/>
          </a:stretch>
        </p:blipFill>
        <p:spPr>
          <a:xfrm>
            <a:off x="4926712" y="900112"/>
            <a:ext cx="6848475" cy="5057775"/>
          </a:xfrm>
          <a:prstGeom prst="rect">
            <a:avLst/>
          </a:prstGeom>
        </p:spPr>
      </p:pic>
      <p:sp>
        <p:nvSpPr>
          <p:cNvPr id="31" name="TextBox 30">
            <a:extLst>
              <a:ext uri="{FF2B5EF4-FFF2-40B4-BE49-F238E27FC236}">
                <a16:creationId xmlns:a16="http://schemas.microsoft.com/office/drawing/2014/main" id="{3495948C-C18A-3D71-D8AA-56B3060EC9E6}"/>
              </a:ext>
            </a:extLst>
          </p:cNvPr>
          <p:cNvSpPr txBox="1"/>
          <p:nvPr/>
        </p:nvSpPr>
        <p:spPr>
          <a:xfrm>
            <a:off x="1379349" y="1993706"/>
            <a:ext cx="4831080" cy="3416320"/>
          </a:xfrm>
          <a:prstGeom prst="rect">
            <a:avLst/>
          </a:prstGeom>
          <a:noFill/>
        </p:spPr>
        <p:txBody>
          <a:bodyPr wrap="square">
            <a:spAutoFit/>
          </a:bodyPr>
          <a:lstStyle/>
          <a:p>
            <a:r>
              <a:rPr lang="en-US" dirty="0"/>
              <a:t>● </a:t>
            </a:r>
            <a:r>
              <a:rPr lang="tr-TR" dirty="0" err="1"/>
              <a:t>Declarative</a:t>
            </a:r>
            <a:r>
              <a:rPr lang="en-US" dirty="0"/>
              <a:t> </a:t>
            </a:r>
            <a:endParaRPr lang="tr-TR" dirty="0"/>
          </a:p>
          <a:p>
            <a:r>
              <a:rPr lang="en-US" dirty="0"/>
              <a:t>● Agentless</a:t>
            </a:r>
            <a:endParaRPr lang="tr-TR" dirty="0"/>
          </a:p>
          <a:p>
            <a:r>
              <a:rPr lang="en-US" dirty="0"/>
              <a:t>●</a:t>
            </a:r>
            <a:r>
              <a:rPr lang="tr-TR" dirty="0"/>
              <a:t> </a:t>
            </a:r>
            <a:r>
              <a:rPr lang="tr-TR" dirty="0" err="1"/>
              <a:t>Idempotent</a:t>
            </a:r>
            <a:endParaRPr lang="tr-TR" dirty="0"/>
          </a:p>
          <a:p>
            <a:r>
              <a:rPr lang="en-US" dirty="0"/>
              <a:t>●</a:t>
            </a:r>
            <a:r>
              <a:rPr lang="tr-TR" dirty="0"/>
              <a:t> </a:t>
            </a:r>
            <a:r>
              <a:rPr lang="tr-TR" dirty="0" err="1"/>
              <a:t>Community</a:t>
            </a:r>
            <a:endParaRPr lang="tr-TR" dirty="0"/>
          </a:p>
          <a:p>
            <a:endParaRPr lang="tr-TR" dirty="0"/>
          </a:p>
          <a:p>
            <a:endParaRPr lang="tr-TR" dirty="0"/>
          </a:p>
          <a:p>
            <a:r>
              <a:rPr lang="en-US" dirty="0"/>
              <a:t>●</a:t>
            </a:r>
            <a:r>
              <a:rPr lang="tr-TR" dirty="0"/>
              <a:t> </a:t>
            </a:r>
            <a:r>
              <a:rPr lang="tr-TR" dirty="0" err="1"/>
              <a:t>Provisioning</a:t>
            </a:r>
            <a:endParaRPr lang="tr-TR" dirty="0"/>
          </a:p>
          <a:p>
            <a:r>
              <a:rPr lang="en-US" dirty="0"/>
              <a:t>●</a:t>
            </a:r>
            <a:r>
              <a:rPr lang="tr-TR" dirty="0"/>
              <a:t> </a:t>
            </a:r>
            <a:r>
              <a:rPr lang="tr-TR" dirty="0" err="1"/>
              <a:t>Configuration</a:t>
            </a:r>
            <a:r>
              <a:rPr lang="tr-TR" dirty="0"/>
              <a:t> Management</a:t>
            </a:r>
          </a:p>
          <a:p>
            <a:r>
              <a:rPr lang="en-US" dirty="0"/>
              <a:t>●</a:t>
            </a:r>
            <a:r>
              <a:rPr lang="tr-TR" dirty="0"/>
              <a:t> Application Deployment</a:t>
            </a:r>
          </a:p>
          <a:p>
            <a:endParaRPr lang="tr-TR" dirty="0"/>
          </a:p>
          <a:p>
            <a:endParaRPr lang="tr-TR" dirty="0"/>
          </a:p>
          <a:p>
            <a:endParaRPr lang="tr-TR" dirty="0"/>
          </a:p>
        </p:txBody>
      </p:sp>
      <p:sp>
        <p:nvSpPr>
          <p:cNvPr id="29" name="TextBox 28">
            <a:extLst>
              <a:ext uri="{FF2B5EF4-FFF2-40B4-BE49-F238E27FC236}">
                <a16:creationId xmlns:a16="http://schemas.microsoft.com/office/drawing/2014/main" id="{CD48E3D9-9F64-B30E-47B9-033BAD870FC5}"/>
              </a:ext>
            </a:extLst>
          </p:cNvPr>
          <p:cNvSpPr txBox="1"/>
          <p:nvPr/>
        </p:nvSpPr>
        <p:spPr>
          <a:xfrm>
            <a:off x="1379349" y="712922"/>
            <a:ext cx="6121831" cy="769441"/>
          </a:xfrm>
          <a:prstGeom prst="rect">
            <a:avLst/>
          </a:prstGeom>
          <a:noFill/>
        </p:spPr>
        <p:txBody>
          <a:bodyPr wrap="square" rtlCol="0">
            <a:spAutoFit/>
          </a:bodyPr>
          <a:lstStyle/>
          <a:p>
            <a:r>
              <a:rPr lang="tr-TR" sz="4400" dirty="0"/>
              <a:t>How </a:t>
            </a:r>
            <a:r>
              <a:rPr lang="tr-TR" sz="4400" dirty="0" err="1"/>
              <a:t>It</a:t>
            </a:r>
            <a:r>
              <a:rPr lang="tr-TR" sz="4400" dirty="0"/>
              <a:t> Works</a:t>
            </a:r>
            <a:endParaRPr lang="en-US" sz="4400" dirty="0"/>
          </a:p>
        </p:txBody>
      </p:sp>
    </p:spTree>
    <p:extLst>
      <p:ext uri="{BB962C8B-B14F-4D97-AF65-F5344CB8AC3E}">
        <p14:creationId xmlns:p14="http://schemas.microsoft.com/office/powerpoint/2010/main" val="166880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1D99-C7DE-5DF7-B3B2-C8EFEB380D5B}"/>
              </a:ext>
            </a:extLst>
          </p:cNvPr>
          <p:cNvSpPr>
            <a:spLocks noGrp="1"/>
          </p:cNvSpPr>
          <p:nvPr>
            <p:ph type="title"/>
          </p:nvPr>
        </p:nvSpPr>
        <p:spPr/>
        <p:txBody>
          <a:bodyPr/>
          <a:lstStyle/>
          <a:p>
            <a:r>
              <a:rPr lang="tr-TR" dirty="0"/>
              <a:t>Installation</a:t>
            </a:r>
            <a:endParaRPr lang="en-US" dirty="0"/>
          </a:p>
        </p:txBody>
      </p:sp>
      <p:sp>
        <p:nvSpPr>
          <p:cNvPr id="3" name="Content Placeholder 2">
            <a:extLst>
              <a:ext uri="{FF2B5EF4-FFF2-40B4-BE49-F238E27FC236}">
                <a16:creationId xmlns:a16="http://schemas.microsoft.com/office/drawing/2014/main" id="{3B45AFF3-D6F7-2E71-9781-D694E14E2857}"/>
              </a:ext>
            </a:extLst>
          </p:cNvPr>
          <p:cNvSpPr>
            <a:spLocks noGrp="1"/>
          </p:cNvSpPr>
          <p:nvPr>
            <p:ph idx="1"/>
          </p:nvPr>
        </p:nvSpPr>
        <p:spPr/>
        <p:txBody>
          <a:bodyPr/>
          <a:lstStyle/>
          <a:p>
            <a:pPr marL="82550" indent="-6350">
              <a:lnSpc>
                <a:spcPct val="106000"/>
              </a:lnSpc>
              <a:spcAft>
                <a:spcPts val="2365"/>
              </a:spcAft>
            </a:pPr>
            <a:r>
              <a:rPr lang="tr-TR" sz="1800" dirty="0">
                <a:solidFill>
                  <a:srgbClr val="373A3C"/>
                </a:solidFill>
                <a:effectLst/>
                <a:latin typeface="Arial" panose="020B0604020202020204" pitchFamily="34" charset="0"/>
                <a:ea typeface="Arial" panose="020B0604020202020204" pitchFamily="34" charset="0"/>
              </a:rPr>
              <a:t>W</a:t>
            </a:r>
            <a:r>
              <a:rPr lang="en-US" sz="1800" dirty="0">
                <a:solidFill>
                  <a:srgbClr val="373A3C"/>
                </a:solidFill>
                <a:effectLst/>
                <a:latin typeface="Arial" panose="020B0604020202020204" pitchFamily="34" charset="0"/>
                <a:ea typeface="Arial" panose="020B0604020202020204" pitchFamily="34" charset="0"/>
              </a:rPr>
              <a:t>e can install Ansible using </a:t>
            </a:r>
            <a:r>
              <a:rPr lang="en-US" sz="1800" b="1" dirty="0">
                <a:solidFill>
                  <a:srgbClr val="373A3C"/>
                </a:solidFill>
                <a:effectLst/>
                <a:latin typeface="Arial" panose="020B0604020202020204" pitchFamily="34" charset="0"/>
                <a:ea typeface="Arial" panose="020B0604020202020204" pitchFamily="34" charset="0"/>
              </a:rPr>
              <a:t>yum</a:t>
            </a:r>
            <a:r>
              <a:rPr lang="en-US" sz="1800" dirty="0">
                <a:solidFill>
                  <a:srgbClr val="373A3C"/>
                </a:solidFill>
                <a:effectLst/>
                <a:latin typeface="Arial" panose="020B0604020202020204" pitchFamily="34" charset="0"/>
                <a:ea typeface="Arial" panose="020B0604020202020204" pitchFamily="34" charset="0"/>
              </a:rPr>
              <a:t> and </a:t>
            </a:r>
            <a:r>
              <a:rPr lang="en-US" sz="1800" b="1" dirty="0">
                <a:solidFill>
                  <a:srgbClr val="373A3C"/>
                </a:solidFill>
                <a:effectLst/>
                <a:latin typeface="Arial" panose="020B0604020202020204" pitchFamily="34" charset="0"/>
                <a:ea typeface="Arial" panose="020B0604020202020204" pitchFamily="34" charset="0"/>
              </a:rPr>
              <a:t>apt</a:t>
            </a:r>
            <a:r>
              <a:rPr lang="en-US" sz="1800" dirty="0">
                <a:solidFill>
                  <a:srgbClr val="373A3C"/>
                </a:solidFill>
                <a:effectLst/>
                <a:latin typeface="Arial" panose="020B0604020202020204" pitchFamily="34" charset="0"/>
                <a:ea typeface="Arial" panose="020B0604020202020204" pitchFamily="34" charset="0"/>
              </a:rPr>
              <a:t> package managers.</a:t>
            </a:r>
            <a:endParaRPr lang="en-US" sz="1800" dirty="0">
              <a:solidFill>
                <a:srgbClr val="000000"/>
              </a:solidFill>
              <a:effectLst/>
              <a:latin typeface="Calibri" panose="020F0502020204030204" pitchFamily="34" charset="0"/>
              <a:ea typeface="Calibri" panose="020F0502020204030204" pitchFamily="34" charset="0"/>
            </a:endParaRPr>
          </a:p>
          <a:p>
            <a:pPr marL="82550" indent="-6350">
              <a:lnSpc>
                <a:spcPct val="106000"/>
              </a:lnSpc>
              <a:spcAft>
                <a:spcPts val="35"/>
              </a:spcAft>
            </a:pPr>
            <a:r>
              <a:rPr lang="en-US" sz="1800" dirty="0">
                <a:solidFill>
                  <a:srgbClr val="373A3C"/>
                </a:solidFill>
                <a:effectLst/>
                <a:latin typeface="Arial" panose="020B0604020202020204" pitchFamily="34" charset="0"/>
                <a:ea typeface="Arial" panose="020B0604020202020204" pitchFamily="34" charset="0"/>
              </a:rPr>
              <a:t>For install with </a:t>
            </a:r>
            <a:r>
              <a:rPr lang="en-US" sz="1800" b="1" dirty="0">
                <a:solidFill>
                  <a:srgbClr val="373A3C"/>
                </a:solidFill>
                <a:effectLst/>
                <a:latin typeface="Arial" panose="020B0604020202020204" pitchFamily="34" charset="0"/>
                <a:ea typeface="Arial" panose="020B0604020202020204" pitchFamily="34" charset="0"/>
              </a:rPr>
              <a:t>yum</a:t>
            </a:r>
            <a:r>
              <a:rPr lang="en-US" sz="1800" dirty="0">
                <a:solidFill>
                  <a:srgbClr val="373A3C"/>
                </a:solidFill>
                <a:effectLst/>
                <a:latin typeface="Arial" panose="020B0604020202020204" pitchFamily="34" charset="0"/>
                <a:ea typeface="Arial" panose="020B0604020202020204" pitchFamily="34" charset="0"/>
              </a:rPr>
              <a:t>:</a:t>
            </a:r>
            <a:endParaRPr lang="en-US" sz="1800" dirty="0">
              <a:solidFill>
                <a:srgbClr val="000000"/>
              </a:solidFill>
              <a:effectLst/>
              <a:latin typeface="Calibri" panose="020F0502020204030204" pitchFamily="34" charset="0"/>
              <a:ea typeface="Calibri" panose="020F0502020204030204" pitchFamily="34" charset="0"/>
            </a:endParaRPr>
          </a:p>
          <a:p>
            <a:pPr marL="82550" indent="-6350">
              <a:lnSpc>
                <a:spcPct val="107000"/>
              </a:lnSpc>
              <a:spcAft>
                <a:spcPts val="2315"/>
              </a:spcAft>
            </a:pPr>
            <a:r>
              <a:rPr lang="en-US" sz="1800" b="1" dirty="0" err="1">
                <a:solidFill>
                  <a:srgbClr val="FF0000"/>
                </a:solidFill>
                <a:effectLst/>
                <a:latin typeface="Arial" panose="020B0604020202020204" pitchFamily="34" charset="0"/>
                <a:ea typeface="Arial" panose="020B0604020202020204" pitchFamily="34" charset="0"/>
              </a:rPr>
              <a:t>sudo</a:t>
            </a:r>
            <a:r>
              <a:rPr lang="en-US" sz="1800" b="1" dirty="0">
                <a:solidFill>
                  <a:srgbClr val="FF0000"/>
                </a:solidFill>
                <a:effectLst/>
                <a:latin typeface="Arial" panose="020B0604020202020204" pitchFamily="34" charset="0"/>
                <a:ea typeface="Arial" panose="020B0604020202020204" pitchFamily="34" charset="0"/>
              </a:rPr>
              <a:t> yum -y install ansible</a:t>
            </a:r>
            <a:endParaRPr lang="en-US" sz="1800" dirty="0">
              <a:solidFill>
                <a:srgbClr val="000000"/>
              </a:solidFill>
              <a:effectLst/>
              <a:latin typeface="Calibri" panose="020F0502020204030204" pitchFamily="34" charset="0"/>
              <a:ea typeface="Calibri" panose="020F0502020204030204" pitchFamily="34" charset="0"/>
            </a:endParaRPr>
          </a:p>
          <a:p>
            <a:pPr marL="82550" indent="-6350">
              <a:lnSpc>
                <a:spcPct val="106000"/>
              </a:lnSpc>
              <a:spcAft>
                <a:spcPts val="35"/>
              </a:spcAft>
            </a:pPr>
            <a:r>
              <a:rPr lang="en-US" sz="1800" dirty="0">
                <a:solidFill>
                  <a:srgbClr val="373A3C"/>
                </a:solidFill>
                <a:effectLst/>
                <a:latin typeface="Arial" panose="020B0604020202020204" pitchFamily="34" charset="0"/>
                <a:ea typeface="Arial" panose="020B0604020202020204" pitchFamily="34" charset="0"/>
              </a:rPr>
              <a:t>For install with </a:t>
            </a:r>
            <a:r>
              <a:rPr lang="en-US" sz="1800" b="1" dirty="0">
                <a:solidFill>
                  <a:srgbClr val="373A3C"/>
                </a:solidFill>
                <a:effectLst/>
                <a:latin typeface="Arial" panose="020B0604020202020204" pitchFamily="34" charset="0"/>
                <a:ea typeface="Arial" panose="020B0604020202020204" pitchFamily="34" charset="0"/>
              </a:rPr>
              <a:t>apt</a:t>
            </a:r>
            <a:r>
              <a:rPr lang="en-US" sz="1800" dirty="0">
                <a:solidFill>
                  <a:srgbClr val="373A3C"/>
                </a:solidFill>
                <a:effectLst/>
                <a:latin typeface="Arial" panose="020B0604020202020204" pitchFamily="34" charset="0"/>
                <a:ea typeface="Arial" panose="020B0604020202020204" pitchFamily="34" charset="0"/>
              </a:rPr>
              <a:t>:</a:t>
            </a:r>
            <a:endParaRPr lang="en-US" sz="1800" dirty="0">
              <a:solidFill>
                <a:srgbClr val="000000"/>
              </a:solidFill>
              <a:effectLst/>
              <a:latin typeface="Calibri" panose="020F0502020204030204" pitchFamily="34" charset="0"/>
              <a:ea typeface="Calibri" panose="020F0502020204030204" pitchFamily="34" charset="0"/>
            </a:endParaRPr>
          </a:p>
          <a:p>
            <a:pPr marL="82550" indent="-6350">
              <a:lnSpc>
                <a:spcPct val="107000"/>
              </a:lnSpc>
              <a:spcAft>
                <a:spcPts val="2315"/>
              </a:spcAft>
            </a:pPr>
            <a:r>
              <a:rPr lang="en-US" sz="1800" b="1" dirty="0" err="1">
                <a:solidFill>
                  <a:srgbClr val="FF0000"/>
                </a:solidFill>
                <a:effectLst/>
                <a:latin typeface="Arial" panose="020B0604020202020204" pitchFamily="34" charset="0"/>
                <a:ea typeface="Arial" panose="020B0604020202020204" pitchFamily="34" charset="0"/>
              </a:rPr>
              <a:t>sudo</a:t>
            </a:r>
            <a:r>
              <a:rPr lang="en-US" sz="1800" b="1" dirty="0">
                <a:solidFill>
                  <a:srgbClr val="FF0000"/>
                </a:solidFill>
                <a:effectLst/>
                <a:latin typeface="Arial" panose="020B0604020202020204" pitchFamily="34" charset="0"/>
                <a:ea typeface="Arial" panose="020B0604020202020204" pitchFamily="34" charset="0"/>
              </a:rPr>
              <a:t> apt-get -y install ansible</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FCB5F9E6-F423-D203-85B1-6903DADAA082}"/>
              </a:ext>
            </a:extLst>
          </p:cNvPr>
          <p:cNvPicPr/>
          <p:nvPr/>
        </p:nvPicPr>
        <p:blipFill>
          <a:blip r:embed="rId2"/>
          <a:stretch>
            <a:fillRect/>
          </a:stretch>
        </p:blipFill>
        <p:spPr>
          <a:xfrm>
            <a:off x="6875193" y="2699885"/>
            <a:ext cx="2682875" cy="1750060"/>
          </a:xfrm>
          <a:prstGeom prst="rect">
            <a:avLst/>
          </a:prstGeom>
        </p:spPr>
      </p:pic>
      <p:sp>
        <p:nvSpPr>
          <p:cNvPr id="5" name="Content Placeholder 2">
            <a:extLst>
              <a:ext uri="{FF2B5EF4-FFF2-40B4-BE49-F238E27FC236}">
                <a16:creationId xmlns:a16="http://schemas.microsoft.com/office/drawing/2014/main" id="{254120CA-9403-1890-BDA8-362645E3DE8D}"/>
              </a:ext>
            </a:extLst>
          </p:cNvPr>
          <p:cNvSpPr txBox="1">
            <a:spLocks/>
          </p:cNvSpPr>
          <p:nvPr/>
        </p:nvSpPr>
        <p:spPr>
          <a:xfrm>
            <a:off x="5708515" y="1847850"/>
            <a:ext cx="51830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52223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D9D2-EBC0-69F4-156E-9CDF0407A763}"/>
              </a:ext>
            </a:extLst>
          </p:cNvPr>
          <p:cNvSpPr>
            <a:spLocks noGrp="1"/>
          </p:cNvSpPr>
          <p:nvPr>
            <p:ph type="title"/>
          </p:nvPr>
        </p:nvSpPr>
        <p:spPr/>
        <p:txBody>
          <a:bodyPr>
            <a:normAutofit/>
          </a:bodyPr>
          <a:lstStyle/>
          <a:p>
            <a:r>
              <a:rPr lang="en-US" dirty="0">
                <a:solidFill>
                  <a:srgbClr val="000000"/>
                </a:solidFill>
                <a:effectLst/>
                <a:latin typeface="Calibri" panose="020F0502020204030204" pitchFamily="34" charset="0"/>
                <a:ea typeface="Calibri" panose="020F0502020204030204" pitchFamily="34" charset="0"/>
              </a:rPr>
              <a:t>Configuring Ansible</a:t>
            </a:r>
            <a:endParaRPr lang="en-US" dirty="0"/>
          </a:p>
        </p:txBody>
      </p:sp>
      <p:sp>
        <p:nvSpPr>
          <p:cNvPr id="3" name="Content Placeholder 2">
            <a:extLst>
              <a:ext uri="{FF2B5EF4-FFF2-40B4-BE49-F238E27FC236}">
                <a16:creationId xmlns:a16="http://schemas.microsoft.com/office/drawing/2014/main" id="{D0E26FD8-F6C9-8890-EE44-4C87896D191B}"/>
              </a:ext>
            </a:extLst>
          </p:cNvPr>
          <p:cNvSpPr>
            <a:spLocks noGrp="1"/>
          </p:cNvSpPr>
          <p:nvPr>
            <p:ph idx="1"/>
          </p:nvPr>
        </p:nvSpPr>
        <p:spPr/>
        <p:txBody>
          <a:bodyPr/>
          <a:lstStyle/>
          <a:p>
            <a:pPr marL="342900" marR="58420" lvl="0" indent="-342900" algn="just" fontAlgn="base">
              <a:lnSpc>
                <a:spcPct val="105000"/>
              </a:lnSpc>
              <a:spcAft>
                <a:spcPts val="770"/>
              </a:spcAft>
              <a:buClr>
                <a:srgbClr val="000000"/>
              </a:buClr>
              <a:buSzPts val="1900"/>
              <a:buFont typeface="Arial" panose="020B0604020202020204" pitchFamily="34" charset="0"/>
              <a:buChar char="•"/>
            </a:pPr>
            <a:r>
              <a:rPr lang="tr-TR" sz="1800" u="none" strike="noStrike" dirty="0">
                <a:solidFill>
                  <a:srgbClr val="373A3C"/>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a:t>
            </a:r>
            <a:r>
              <a:rPr lang="en-US" sz="1800" u="none" strike="noStrike" dirty="0" err="1">
                <a:solidFill>
                  <a:srgbClr val="373A3C"/>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nsible</a:t>
            </a:r>
            <a:r>
              <a:rPr lang="en-US" sz="1800" u="none" strike="noStrike" dirty="0">
                <a:solidFill>
                  <a:srgbClr val="373A3C"/>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supports several sources for configuring its behavior, including a file named </a:t>
            </a:r>
            <a:r>
              <a:rPr lang="en-US" sz="1800" u="none" strike="noStrike" dirty="0" err="1">
                <a:solidFill>
                  <a:srgbClr val="373A3C"/>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ansible.cfg</a:t>
            </a:r>
            <a:r>
              <a:rPr lang="en-US" sz="1800" u="none" strike="noStrike" dirty="0">
                <a:solidFill>
                  <a:srgbClr val="373A3C"/>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environment variables, command-line options, playbook keywords, and variables.</a:t>
            </a: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58420" lvl="0" indent="-342900" algn="just" fontAlgn="base">
              <a:lnSpc>
                <a:spcPct val="105000"/>
              </a:lnSpc>
              <a:spcAft>
                <a:spcPts val="765"/>
              </a:spcAft>
              <a:buClr>
                <a:srgbClr val="000000"/>
              </a:buClr>
              <a:buSzPts val="1900"/>
              <a:buFont typeface="Arial" panose="020B0604020202020204" pitchFamily="34" charset="0"/>
              <a:buChar char="•"/>
            </a:pPr>
            <a:r>
              <a:rPr lang="en-US" sz="1800" u="none" strike="noStrike" dirty="0">
                <a:solidFill>
                  <a:srgbClr val="373A3C"/>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Certain settings in Ansible are adjustable via a configuration file (</a:t>
            </a:r>
            <a:r>
              <a:rPr lang="en-US" sz="1800" u="none" strike="noStrike" dirty="0" err="1">
                <a:solidFill>
                  <a:srgbClr val="373A3C"/>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ansible.cfg</a:t>
            </a:r>
            <a:r>
              <a:rPr lang="en-US" sz="1800" u="none" strike="noStrike" dirty="0">
                <a:solidFill>
                  <a:srgbClr val="373A3C"/>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58420" lvl="0" indent="-342900" algn="just" fontAlgn="base">
              <a:lnSpc>
                <a:spcPct val="105000"/>
              </a:lnSpc>
              <a:spcAft>
                <a:spcPts val="270"/>
              </a:spcAft>
              <a:buClr>
                <a:srgbClr val="000000"/>
              </a:buClr>
              <a:buSzPts val="1900"/>
              <a:buFont typeface="Arial" panose="020B0604020202020204" pitchFamily="34" charset="0"/>
              <a:buChar char="•"/>
            </a:pPr>
            <a:r>
              <a:rPr lang="en-US" sz="1800" u="none" strike="noStrike" dirty="0">
                <a:solidFill>
                  <a:srgbClr val="373A3C"/>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Changes can be made and used in a configuration file which will be searched for in the following order:</a:t>
            </a: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598932EE-258F-C8A4-F3BC-46B487F9B7B9}"/>
              </a:ext>
            </a:extLst>
          </p:cNvPr>
          <p:cNvPicPr/>
          <p:nvPr/>
        </p:nvPicPr>
        <p:blipFill>
          <a:blip r:embed="rId2"/>
          <a:stretch>
            <a:fillRect/>
          </a:stretch>
        </p:blipFill>
        <p:spPr>
          <a:xfrm>
            <a:off x="7584440" y="1847850"/>
            <a:ext cx="2997200" cy="2694940"/>
          </a:xfrm>
          <a:prstGeom prst="rect">
            <a:avLst/>
          </a:prstGeom>
        </p:spPr>
      </p:pic>
    </p:spTree>
    <p:extLst>
      <p:ext uri="{BB962C8B-B14F-4D97-AF65-F5344CB8AC3E}">
        <p14:creationId xmlns:p14="http://schemas.microsoft.com/office/powerpoint/2010/main" val="348639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5172-1009-376D-7198-D263ECDF3A16}"/>
              </a:ext>
            </a:extLst>
          </p:cNvPr>
          <p:cNvSpPr>
            <a:spLocks noGrp="1"/>
          </p:cNvSpPr>
          <p:nvPr>
            <p:ph type="title"/>
          </p:nvPr>
        </p:nvSpPr>
        <p:spPr/>
        <p:txBody>
          <a:bodyPr/>
          <a:lstStyle/>
          <a:p>
            <a:r>
              <a:rPr lang="tr-TR" dirty="0" err="1"/>
              <a:t>Ansible</a:t>
            </a:r>
            <a:r>
              <a:rPr lang="tr-TR" dirty="0"/>
              <a:t> </a:t>
            </a:r>
            <a:r>
              <a:rPr lang="tr-TR" dirty="0" err="1"/>
              <a:t>Concepts</a:t>
            </a:r>
            <a:endParaRPr lang="en-US" dirty="0"/>
          </a:p>
        </p:txBody>
      </p:sp>
      <p:sp>
        <p:nvSpPr>
          <p:cNvPr id="3" name="Content Placeholder 2">
            <a:extLst>
              <a:ext uri="{FF2B5EF4-FFF2-40B4-BE49-F238E27FC236}">
                <a16:creationId xmlns:a16="http://schemas.microsoft.com/office/drawing/2014/main" id="{0068EB53-D7C4-8866-80F8-7DCC2421EF35}"/>
              </a:ext>
            </a:extLst>
          </p:cNvPr>
          <p:cNvSpPr>
            <a:spLocks noGrp="1"/>
          </p:cNvSpPr>
          <p:nvPr>
            <p:ph idx="1"/>
          </p:nvPr>
        </p:nvSpPr>
        <p:spPr/>
        <p:txBody>
          <a:bodyPr/>
          <a:lstStyle/>
          <a:p>
            <a:r>
              <a:rPr lang="tr-TR" dirty="0"/>
              <a:t>Control </a:t>
            </a:r>
            <a:r>
              <a:rPr lang="tr-TR" dirty="0" err="1"/>
              <a:t>Node</a:t>
            </a:r>
            <a:endParaRPr lang="tr-TR" dirty="0"/>
          </a:p>
          <a:p>
            <a:r>
              <a:rPr lang="tr-TR" dirty="0" err="1"/>
              <a:t>Managed</a:t>
            </a:r>
            <a:r>
              <a:rPr lang="tr-TR" dirty="0"/>
              <a:t> </a:t>
            </a:r>
            <a:r>
              <a:rPr lang="tr-TR" dirty="0" err="1"/>
              <a:t>Nodes</a:t>
            </a:r>
            <a:endParaRPr lang="tr-TR" dirty="0"/>
          </a:p>
          <a:p>
            <a:r>
              <a:rPr lang="tr-TR" dirty="0"/>
              <a:t>Inventory</a:t>
            </a:r>
          </a:p>
          <a:p>
            <a:r>
              <a:rPr lang="tr-TR" dirty="0" err="1"/>
              <a:t>Playbooks</a:t>
            </a:r>
            <a:endParaRPr lang="tr-TR" dirty="0"/>
          </a:p>
          <a:p>
            <a:r>
              <a:rPr lang="tr-TR" dirty="0" err="1"/>
              <a:t>Tasks</a:t>
            </a:r>
            <a:endParaRPr lang="tr-TR" dirty="0"/>
          </a:p>
          <a:p>
            <a:r>
              <a:rPr lang="tr-TR" dirty="0" err="1"/>
              <a:t>Modules</a:t>
            </a:r>
            <a:endParaRPr lang="tr-TR" dirty="0"/>
          </a:p>
          <a:p>
            <a:r>
              <a:rPr lang="tr-TR" dirty="0"/>
              <a:t>Ad-hoc </a:t>
            </a:r>
            <a:r>
              <a:rPr lang="tr-TR" dirty="0" err="1"/>
              <a:t>Commands</a:t>
            </a:r>
            <a:endParaRPr lang="tr-TR" dirty="0"/>
          </a:p>
          <a:p>
            <a:endParaRPr lang="en-US" dirty="0"/>
          </a:p>
        </p:txBody>
      </p:sp>
      <p:pic>
        <p:nvPicPr>
          <p:cNvPr id="7" name="Content Placeholder 6">
            <a:extLst>
              <a:ext uri="{FF2B5EF4-FFF2-40B4-BE49-F238E27FC236}">
                <a16:creationId xmlns:a16="http://schemas.microsoft.com/office/drawing/2014/main" id="{38D7BC3A-3297-ABD2-64DB-6A1F0A7B39E2}"/>
              </a:ext>
            </a:extLst>
          </p:cNvPr>
          <p:cNvPicPr>
            <a:picLocks noGrp="1" noChangeAspect="1"/>
          </p:cNvPicPr>
          <p:nvPr>
            <p:ph idx="13"/>
          </p:nvPr>
        </p:nvPicPr>
        <p:blipFill>
          <a:blip r:embed="rId2"/>
          <a:stretch>
            <a:fillRect/>
          </a:stretch>
        </p:blipFill>
        <p:spPr>
          <a:xfrm>
            <a:off x="4014783" y="2173315"/>
            <a:ext cx="7339017" cy="3389994"/>
          </a:xfrm>
          <a:prstGeom prst="rect">
            <a:avLst/>
          </a:prstGeom>
        </p:spPr>
      </p:pic>
    </p:spTree>
    <p:extLst>
      <p:ext uri="{BB962C8B-B14F-4D97-AF65-F5344CB8AC3E}">
        <p14:creationId xmlns:p14="http://schemas.microsoft.com/office/powerpoint/2010/main" val="12547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1137</TotalTime>
  <Words>635</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(Body)</vt:lpstr>
      <vt:lpstr>Calibri Light</vt:lpstr>
      <vt:lpstr>Office Theme</vt:lpstr>
      <vt:lpstr>Ansible</vt:lpstr>
      <vt:lpstr>About Ansible</vt:lpstr>
      <vt:lpstr>Configuration Management Tools</vt:lpstr>
      <vt:lpstr>Scripts        Playbook</vt:lpstr>
      <vt:lpstr>Benefits</vt:lpstr>
      <vt:lpstr>PowerPoint Presentation</vt:lpstr>
      <vt:lpstr>Installation</vt:lpstr>
      <vt:lpstr>Configuring Ansible</vt:lpstr>
      <vt:lpstr>Ansible Concepts</vt:lpstr>
      <vt:lpstr>Control Node:</vt:lpstr>
      <vt:lpstr>Managed Nodes:</vt:lpstr>
      <vt:lpstr>Inventory:</vt:lpstr>
      <vt:lpstr>Playbooks:</vt:lpstr>
      <vt:lpstr>Tasks:</vt:lpstr>
      <vt:lpstr>Modules:</vt:lpstr>
      <vt:lpstr>Ad-hoc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Tamer Bincan</dc:creator>
  <cp:lastModifiedBy>Tamer Bincan</cp:lastModifiedBy>
  <cp:revision>1</cp:revision>
  <dcterms:created xsi:type="dcterms:W3CDTF">2022-08-04T17:33:44Z</dcterms:created>
  <dcterms:modified xsi:type="dcterms:W3CDTF">2022-08-09T15:16:48Z</dcterms:modified>
</cp:coreProperties>
</file>