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5" r:id="rId3"/>
    <p:sldId id="276" r:id="rId4"/>
    <p:sldId id="277" r:id="rId5"/>
    <p:sldId id="278" r:id="rId6"/>
    <p:sldId id="264" r:id="rId7"/>
    <p:sldId id="266" r:id="rId8"/>
    <p:sldId id="263" r:id="rId9"/>
    <p:sldId id="256" r:id="rId10"/>
    <p:sldId id="262" r:id="rId11"/>
    <p:sldId id="273" r:id="rId12"/>
    <p:sldId id="267" r:id="rId13"/>
    <p:sldId id="272" r:id="rId14"/>
    <p:sldId id="270" r:id="rId15"/>
    <p:sldId id="271" r:id="rId16"/>
    <p:sldId id="269" r:id="rId17"/>
    <p:sldId id="279" r:id="rId18"/>
    <p:sldId id="280" r:id="rId19"/>
    <p:sldId id="274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DC9C4E-71BE-43FC-A381-D86FDF367E77}" v="21" dt="2022-08-20T12:27:03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er Bincan" userId="2bed84f1d092887b" providerId="LiveId" clId="{3ADC9C4E-71BE-43FC-A381-D86FDF367E77}"/>
    <pc:docChg chg="custSel addSld delSld modSld sldOrd">
      <pc:chgData name="Tamer Bincan" userId="2bed84f1d092887b" providerId="LiveId" clId="{3ADC9C4E-71BE-43FC-A381-D86FDF367E77}" dt="2022-08-20T20:00:41.199" v="545" actId="732"/>
      <pc:docMkLst>
        <pc:docMk/>
      </pc:docMkLst>
      <pc:sldChg chg="addSp delSp modSp mod ord">
        <pc:chgData name="Tamer Bincan" userId="2bed84f1d092887b" providerId="LiveId" clId="{3ADC9C4E-71BE-43FC-A381-D86FDF367E77}" dt="2022-08-20T12:33:24.220" v="485" actId="113"/>
        <pc:sldMkLst>
          <pc:docMk/>
          <pc:sldMk cId="1471521623" sldId="256"/>
        </pc:sldMkLst>
        <pc:spChg chg="del">
          <ac:chgData name="Tamer Bincan" userId="2bed84f1d092887b" providerId="LiveId" clId="{3ADC9C4E-71BE-43FC-A381-D86FDF367E77}" dt="2022-08-20T06:37:15.120" v="0"/>
          <ac:spMkLst>
            <pc:docMk/>
            <pc:sldMk cId="1471521623" sldId="256"/>
            <ac:spMk id="2" creationId="{F6E8B933-4418-D527-1DE7-FCF51964FC90}"/>
          </ac:spMkLst>
        </pc:spChg>
        <pc:spChg chg="mod">
          <ac:chgData name="Tamer Bincan" userId="2bed84f1d092887b" providerId="LiveId" clId="{3ADC9C4E-71BE-43FC-A381-D86FDF367E77}" dt="2022-08-20T12:16:18.549" v="232" actId="6549"/>
          <ac:spMkLst>
            <pc:docMk/>
            <pc:sldMk cId="1471521623" sldId="256"/>
            <ac:spMk id="3" creationId="{19F0950D-420D-9B35-726F-36249AE5D07D}"/>
          </ac:spMkLst>
        </pc:spChg>
        <pc:spChg chg="add del mod">
          <ac:chgData name="Tamer Bincan" userId="2bed84f1d092887b" providerId="LiveId" clId="{3ADC9C4E-71BE-43FC-A381-D86FDF367E77}" dt="2022-08-20T12:04:39.757" v="85" actId="478"/>
          <ac:spMkLst>
            <pc:docMk/>
            <pc:sldMk cId="1471521623" sldId="256"/>
            <ac:spMk id="4" creationId="{1D7BD428-D90E-CF53-363A-3232207734D4}"/>
          </ac:spMkLst>
        </pc:spChg>
        <pc:spChg chg="add mod">
          <ac:chgData name="Tamer Bincan" userId="2bed84f1d092887b" providerId="LiveId" clId="{3ADC9C4E-71BE-43FC-A381-D86FDF367E77}" dt="2022-08-20T12:33:24.220" v="485" actId="113"/>
          <ac:spMkLst>
            <pc:docMk/>
            <pc:sldMk cId="1471521623" sldId="256"/>
            <ac:spMk id="7" creationId="{8E84F62A-CD8A-E473-DBB9-90B6097A1FD2}"/>
          </ac:spMkLst>
        </pc:spChg>
        <pc:picChg chg="add mod">
          <ac:chgData name="Tamer Bincan" userId="2bed84f1d092887b" providerId="LiveId" clId="{3ADC9C4E-71BE-43FC-A381-D86FDF367E77}" dt="2022-08-20T12:04:21.087" v="79"/>
          <ac:picMkLst>
            <pc:docMk/>
            <pc:sldMk cId="1471521623" sldId="256"/>
            <ac:picMk id="5" creationId="{4AE968E0-F427-8D9B-EDED-D879A3168039}"/>
          </ac:picMkLst>
        </pc:picChg>
      </pc:sldChg>
      <pc:sldChg chg="modSp del mod ord">
        <pc:chgData name="Tamer Bincan" userId="2bed84f1d092887b" providerId="LiveId" clId="{3ADC9C4E-71BE-43FC-A381-D86FDF367E77}" dt="2022-08-20T12:33:03.764" v="483" actId="47"/>
        <pc:sldMkLst>
          <pc:docMk/>
          <pc:sldMk cId="928186782" sldId="257"/>
        </pc:sldMkLst>
        <pc:spChg chg="mod">
          <ac:chgData name="Tamer Bincan" userId="2bed84f1d092887b" providerId="LiveId" clId="{3ADC9C4E-71BE-43FC-A381-D86FDF367E77}" dt="2022-08-20T12:09:52.652" v="178" actId="20577"/>
          <ac:spMkLst>
            <pc:docMk/>
            <pc:sldMk cId="928186782" sldId="257"/>
            <ac:spMk id="3" creationId="{FCFBA2A0-A1DB-F0AE-9E3A-28E0B7B7F883}"/>
          </ac:spMkLst>
        </pc:spChg>
      </pc:sldChg>
      <pc:sldChg chg="modSp del mod">
        <pc:chgData name="Tamer Bincan" userId="2bed84f1d092887b" providerId="LiveId" clId="{3ADC9C4E-71BE-43FC-A381-D86FDF367E77}" dt="2022-08-20T12:09:59.830" v="179" actId="47"/>
        <pc:sldMkLst>
          <pc:docMk/>
          <pc:sldMk cId="2388296902" sldId="258"/>
        </pc:sldMkLst>
        <pc:spChg chg="mod">
          <ac:chgData name="Tamer Bincan" userId="2bed84f1d092887b" providerId="LiveId" clId="{3ADC9C4E-71BE-43FC-A381-D86FDF367E77}" dt="2022-08-20T12:09:29.377" v="170" actId="21"/>
          <ac:spMkLst>
            <pc:docMk/>
            <pc:sldMk cId="2388296902" sldId="258"/>
            <ac:spMk id="3" creationId="{3D17EF2C-E3B8-CAA4-E85E-7CA60F0C3E40}"/>
          </ac:spMkLst>
        </pc:spChg>
      </pc:sldChg>
      <pc:sldChg chg="del">
        <pc:chgData name="Tamer Bincan" userId="2bed84f1d092887b" providerId="LiveId" clId="{3ADC9C4E-71BE-43FC-A381-D86FDF367E77}" dt="2022-08-20T12:10:06.588" v="180" actId="47"/>
        <pc:sldMkLst>
          <pc:docMk/>
          <pc:sldMk cId="4150176875" sldId="259"/>
        </pc:sldMkLst>
      </pc:sldChg>
      <pc:sldChg chg="modSp del mod">
        <pc:chgData name="Tamer Bincan" userId="2bed84f1d092887b" providerId="LiveId" clId="{3ADC9C4E-71BE-43FC-A381-D86FDF367E77}" dt="2022-08-20T12:11:26.748" v="212" actId="47"/>
        <pc:sldMkLst>
          <pc:docMk/>
          <pc:sldMk cId="1588383113" sldId="260"/>
        </pc:sldMkLst>
        <pc:picChg chg="mod">
          <ac:chgData name="Tamer Bincan" userId="2bed84f1d092887b" providerId="LiveId" clId="{3ADC9C4E-71BE-43FC-A381-D86FDF367E77}" dt="2022-08-20T12:10:34.872" v="183" actId="14100"/>
          <ac:picMkLst>
            <pc:docMk/>
            <pc:sldMk cId="1588383113" sldId="260"/>
            <ac:picMk id="5" creationId="{EC062BB7-2CEF-BBFD-E9A6-2B101F40BD91}"/>
          </ac:picMkLst>
        </pc:picChg>
      </pc:sldChg>
      <pc:sldChg chg="addSp delSp modSp mod ord">
        <pc:chgData name="Tamer Bincan" userId="2bed84f1d092887b" providerId="LiveId" clId="{3ADC9C4E-71BE-43FC-A381-D86FDF367E77}" dt="2022-08-20T12:36:05.582" v="538" actId="6549"/>
        <pc:sldMkLst>
          <pc:docMk/>
          <pc:sldMk cId="1012001877" sldId="261"/>
        </pc:sldMkLst>
        <pc:spChg chg="mod">
          <ac:chgData name="Tamer Bincan" userId="2bed84f1d092887b" providerId="LiveId" clId="{3ADC9C4E-71BE-43FC-A381-D86FDF367E77}" dt="2022-08-20T12:06:33.087" v="111" actId="113"/>
          <ac:spMkLst>
            <pc:docMk/>
            <pc:sldMk cId="1012001877" sldId="261"/>
            <ac:spMk id="2" creationId="{9379A470-CB64-BDAB-5004-7AEA39D66ACD}"/>
          </ac:spMkLst>
        </pc:spChg>
        <pc:spChg chg="mod">
          <ac:chgData name="Tamer Bincan" userId="2bed84f1d092887b" providerId="LiveId" clId="{3ADC9C4E-71BE-43FC-A381-D86FDF367E77}" dt="2022-08-20T12:36:05.582" v="538" actId="6549"/>
          <ac:spMkLst>
            <pc:docMk/>
            <pc:sldMk cId="1012001877" sldId="261"/>
            <ac:spMk id="3" creationId="{2D3B5403-594F-946D-BF53-6915006F3822}"/>
          </ac:spMkLst>
        </pc:spChg>
        <pc:spChg chg="add">
          <ac:chgData name="Tamer Bincan" userId="2bed84f1d092887b" providerId="LiveId" clId="{3ADC9C4E-71BE-43FC-A381-D86FDF367E77}" dt="2022-08-20T12:06:08.398" v="104"/>
          <ac:spMkLst>
            <pc:docMk/>
            <pc:sldMk cId="1012001877" sldId="261"/>
            <ac:spMk id="5" creationId="{FF09D028-3002-B45C-3921-D41C3342D11B}"/>
          </ac:spMkLst>
        </pc:spChg>
        <pc:picChg chg="add mod">
          <ac:chgData name="Tamer Bincan" userId="2bed84f1d092887b" providerId="LiveId" clId="{3ADC9C4E-71BE-43FC-A381-D86FDF367E77}" dt="2022-08-20T12:06:16.363" v="107" actId="1076"/>
          <ac:picMkLst>
            <pc:docMk/>
            <pc:sldMk cId="1012001877" sldId="261"/>
            <ac:picMk id="4" creationId="{28C29113-8399-5015-4D24-8863498E7649}"/>
          </ac:picMkLst>
        </pc:picChg>
        <pc:picChg chg="add del">
          <ac:chgData name="Tamer Bincan" userId="2bed84f1d092887b" providerId="LiveId" clId="{3ADC9C4E-71BE-43FC-A381-D86FDF367E77}" dt="2022-08-20T12:06:14.241" v="106" actId="478"/>
          <ac:picMkLst>
            <pc:docMk/>
            <pc:sldMk cId="1012001877" sldId="261"/>
            <ac:picMk id="6" creationId="{74F9D40C-93A0-ECCC-F15A-F78F27D2EF18}"/>
          </ac:picMkLst>
        </pc:picChg>
      </pc:sldChg>
      <pc:sldChg chg="addSp modSp mod ord">
        <pc:chgData name="Tamer Bincan" userId="2bed84f1d092887b" providerId="LiveId" clId="{3ADC9C4E-71BE-43FC-A381-D86FDF367E77}" dt="2022-08-20T12:32:24.662" v="482" actId="1076"/>
        <pc:sldMkLst>
          <pc:docMk/>
          <pc:sldMk cId="4241804177" sldId="262"/>
        </pc:sldMkLst>
        <pc:spChg chg="mod">
          <ac:chgData name="Tamer Bincan" userId="2bed84f1d092887b" providerId="LiveId" clId="{3ADC9C4E-71BE-43FC-A381-D86FDF367E77}" dt="2022-08-20T12:16:50.533" v="240" actId="6549"/>
          <ac:spMkLst>
            <pc:docMk/>
            <pc:sldMk cId="4241804177" sldId="262"/>
            <ac:spMk id="3" creationId="{6893A2E4-A6C6-262B-6710-5380233F0436}"/>
          </ac:spMkLst>
        </pc:spChg>
        <pc:spChg chg="add">
          <ac:chgData name="Tamer Bincan" userId="2bed84f1d092887b" providerId="LiveId" clId="{3ADC9C4E-71BE-43FC-A381-D86FDF367E77}" dt="2022-08-20T06:37:19.879" v="1"/>
          <ac:spMkLst>
            <pc:docMk/>
            <pc:sldMk cId="4241804177" sldId="262"/>
            <ac:spMk id="4" creationId="{9D3122DF-8EF4-1EE3-7828-02880C05C610}"/>
          </ac:spMkLst>
        </pc:spChg>
        <pc:picChg chg="add mod">
          <ac:chgData name="Tamer Bincan" userId="2bed84f1d092887b" providerId="LiveId" clId="{3ADC9C4E-71BE-43FC-A381-D86FDF367E77}" dt="2022-08-20T12:32:24.662" v="482" actId="1076"/>
          <ac:picMkLst>
            <pc:docMk/>
            <pc:sldMk cId="4241804177" sldId="262"/>
            <ac:picMk id="5" creationId="{652EACA1-39B9-7CE1-F28C-658962C15BA6}"/>
          </ac:picMkLst>
        </pc:picChg>
      </pc:sldChg>
      <pc:sldChg chg="modSp mod ord">
        <pc:chgData name="Tamer Bincan" userId="2bed84f1d092887b" providerId="LiveId" clId="{3ADC9C4E-71BE-43FC-A381-D86FDF367E77}" dt="2022-08-20T12:35:13.213" v="511" actId="6549"/>
        <pc:sldMkLst>
          <pc:docMk/>
          <pc:sldMk cId="787569145" sldId="263"/>
        </pc:sldMkLst>
        <pc:spChg chg="mod">
          <ac:chgData name="Tamer Bincan" userId="2bed84f1d092887b" providerId="LiveId" clId="{3ADC9C4E-71BE-43FC-A381-D86FDF367E77}" dt="2022-08-20T12:35:13.213" v="511" actId="6549"/>
          <ac:spMkLst>
            <pc:docMk/>
            <pc:sldMk cId="787569145" sldId="263"/>
            <ac:spMk id="2" creationId="{1B52D746-4DAA-C832-02FA-83FA18A5A602}"/>
          </ac:spMkLst>
        </pc:spChg>
        <pc:spChg chg="mod">
          <ac:chgData name="Tamer Bincan" userId="2bed84f1d092887b" providerId="LiveId" clId="{3ADC9C4E-71BE-43FC-A381-D86FDF367E77}" dt="2022-08-20T12:27:19.035" v="306" actId="6549"/>
          <ac:spMkLst>
            <pc:docMk/>
            <pc:sldMk cId="787569145" sldId="263"/>
            <ac:spMk id="7" creationId="{5D6CFE99-2BD2-1FA9-6D84-4F9CBB9AC418}"/>
          </ac:spMkLst>
        </pc:spChg>
      </pc:sldChg>
      <pc:sldChg chg="modSp mod">
        <pc:chgData name="Tamer Bincan" userId="2bed84f1d092887b" providerId="LiveId" clId="{3ADC9C4E-71BE-43FC-A381-D86FDF367E77}" dt="2022-08-20T12:07:11.842" v="139" actId="20577"/>
        <pc:sldMkLst>
          <pc:docMk/>
          <pc:sldMk cId="1266561294" sldId="264"/>
        </pc:sldMkLst>
        <pc:spChg chg="mod">
          <ac:chgData name="Tamer Bincan" userId="2bed84f1d092887b" providerId="LiveId" clId="{3ADC9C4E-71BE-43FC-A381-D86FDF367E77}" dt="2022-08-20T12:07:11.842" v="139" actId="20577"/>
          <ac:spMkLst>
            <pc:docMk/>
            <pc:sldMk cId="1266561294" sldId="264"/>
            <ac:spMk id="2" creationId="{D0F7EC45-EF68-C7EE-ABA5-5D54415306BB}"/>
          </ac:spMkLst>
        </pc:spChg>
      </pc:sldChg>
      <pc:sldChg chg="addSp delSp modSp del mod ord">
        <pc:chgData name="Tamer Bincan" userId="2bed84f1d092887b" providerId="LiveId" clId="{3ADC9C4E-71BE-43FC-A381-D86FDF367E77}" dt="2022-08-20T12:24:10.947" v="273" actId="47"/>
        <pc:sldMkLst>
          <pc:docMk/>
          <pc:sldMk cId="2138966208" sldId="265"/>
        </pc:sldMkLst>
        <pc:spChg chg="del mod">
          <ac:chgData name="Tamer Bincan" userId="2bed84f1d092887b" providerId="LiveId" clId="{3ADC9C4E-71BE-43FC-A381-D86FDF367E77}" dt="2022-08-20T12:24:08.555" v="272" actId="478"/>
          <ac:spMkLst>
            <pc:docMk/>
            <pc:sldMk cId="2138966208" sldId="265"/>
            <ac:spMk id="2" creationId="{7BB9BA12-6BE9-1B65-D04A-BB008881A36D}"/>
          </ac:spMkLst>
        </pc:spChg>
        <pc:spChg chg="add mod">
          <ac:chgData name="Tamer Bincan" userId="2bed84f1d092887b" providerId="LiveId" clId="{3ADC9C4E-71BE-43FC-A381-D86FDF367E77}" dt="2022-08-20T12:24:08.555" v="272" actId="478"/>
          <ac:spMkLst>
            <pc:docMk/>
            <pc:sldMk cId="2138966208" sldId="265"/>
            <ac:spMk id="6" creationId="{99AC0A33-C22D-582C-FB5F-E46DBC089555}"/>
          </ac:spMkLst>
        </pc:spChg>
        <pc:picChg chg="del">
          <ac:chgData name="Tamer Bincan" userId="2bed84f1d092887b" providerId="LiveId" clId="{3ADC9C4E-71BE-43FC-A381-D86FDF367E77}" dt="2022-08-20T12:24:04.501" v="271" actId="478"/>
          <ac:picMkLst>
            <pc:docMk/>
            <pc:sldMk cId="2138966208" sldId="265"/>
            <ac:picMk id="5" creationId="{B15D97B6-0E33-3411-D169-ECAE3108C93D}"/>
          </ac:picMkLst>
        </pc:picChg>
      </pc:sldChg>
      <pc:sldChg chg="ord">
        <pc:chgData name="Tamer Bincan" userId="2bed84f1d092887b" providerId="LiveId" clId="{3ADC9C4E-71BE-43FC-A381-D86FDF367E77}" dt="2022-08-20T12:12:54.671" v="216"/>
        <pc:sldMkLst>
          <pc:docMk/>
          <pc:sldMk cId="1103476777" sldId="267"/>
        </pc:sldMkLst>
      </pc:sldChg>
      <pc:sldChg chg="delSp mod ord">
        <pc:chgData name="Tamer Bincan" userId="2bed84f1d092887b" providerId="LiveId" clId="{3ADC9C4E-71BE-43FC-A381-D86FDF367E77}" dt="2022-08-20T12:28:42.214" v="336"/>
        <pc:sldMkLst>
          <pc:docMk/>
          <pc:sldMk cId="1726038781" sldId="268"/>
        </pc:sldMkLst>
        <pc:spChg chg="del">
          <ac:chgData name="Tamer Bincan" userId="2bed84f1d092887b" providerId="LiveId" clId="{3ADC9C4E-71BE-43FC-A381-D86FDF367E77}" dt="2022-08-20T12:08:19.731" v="149" actId="478"/>
          <ac:spMkLst>
            <pc:docMk/>
            <pc:sldMk cId="1726038781" sldId="268"/>
            <ac:spMk id="2" creationId="{58D41DDF-C26E-FBB6-7788-1A7AD99432F6}"/>
          </ac:spMkLst>
        </pc:spChg>
      </pc:sldChg>
      <pc:sldChg chg="delSp modSp mod ord">
        <pc:chgData name="Tamer Bincan" userId="2bed84f1d092887b" providerId="LiveId" clId="{3ADC9C4E-71BE-43FC-A381-D86FDF367E77}" dt="2022-08-20T12:14:15.032" v="228"/>
        <pc:sldMkLst>
          <pc:docMk/>
          <pc:sldMk cId="3358954478" sldId="269"/>
        </pc:sldMkLst>
        <pc:spChg chg="mod">
          <ac:chgData name="Tamer Bincan" userId="2bed84f1d092887b" providerId="LiveId" clId="{3ADC9C4E-71BE-43FC-A381-D86FDF367E77}" dt="2022-08-20T12:08:35.275" v="163" actId="20577"/>
          <ac:spMkLst>
            <pc:docMk/>
            <pc:sldMk cId="3358954478" sldId="269"/>
            <ac:spMk id="2" creationId="{5D2651CC-3DF4-9A41-AA9C-B8FA198DDD26}"/>
          </ac:spMkLst>
        </pc:spChg>
        <pc:spChg chg="del">
          <ac:chgData name="Tamer Bincan" userId="2bed84f1d092887b" providerId="LiveId" clId="{3ADC9C4E-71BE-43FC-A381-D86FDF367E77}" dt="2022-08-20T12:08:39.682" v="164" actId="478"/>
          <ac:spMkLst>
            <pc:docMk/>
            <pc:sldMk cId="3358954478" sldId="269"/>
            <ac:spMk id="3" creationId="{F184559C-2E0D-8EA0-FD5F-325C18A600E1}"/>
          </ac:spMkLst>
        </pc:spChg>
        <pc:picChg chg="mod">
          <ac:chgData name="Tamer Bincan" userId="2bed84f1d092887b" providerId="LiveId" clId="{3ADC9C4E-71BE-43FC-A381-D86FDF367E77}" dt="2022-08-20T12:08:43.356" v="165" actId="14100"/>
          <ac:picMkLst>
            <pc:docMk/>
            <pc:sldMk cId="3358954478" sldId="269"/>
            <ac:picMk id="5" creationId="{82F7727D-440A-B96B-A9F0-B9DADEAC507C}"/>
          </ac:picMkLst>
        </pc:picChg>
      </pc:sldChg>
      <pc:sldChg chg="addSp delSp modSp new mod ord">
        <pc:chgData name="Tamer Bincan" userId="2bed84f1d092887b" providerId="LiveId" clId="{3ADC9C4E-71BE-43FC-A381-D86FDF367E77}" dt="2022-08-20T12:36:49.440" v="540"/>
        <pc:sldMkLst>
          <pc:docMk/>
          <pc:sldMk cId="2375681120" sldId="270"/>
        </pc:sldMkLst>
        <pc:spChg chg="mod">
          <ac:chgData name="Tamer Bincan" userId="2bed84f1d092887b" providerId="LiveId" clId="{3ADC9C4E-71BE-43FC-A381-D86FDF367E77}" dt="2022-08-20T12:17:57.929" v="266" actId="20577"/>
          <ac:spMkLst>
            <pc:docMk/>
            <pc:sldMk cId="2375681120" sldId="270"/>
            <ac:spMk id="2" creationId="{C6840C96-87AA-5A7E-A9AB-71E202C16F2E}"/>
          </ac:spMkLst>
        </pc:spChg>
        <pc:spChg chg="del">
          <ac:chgData name="Tamer Bincan" userId="2bed84f1d092887b" providerId="LiveId" clId="{3ADC9C4E-71BE-43FC-A381-D86FDF367E77}" dt="2022-08-20T06:44:25.444" v="6"/>
          <ac:spMkLst>
            <pc:docMk/>
            <pc:sldMk cId="2375681120" sldId="270"/>
            <ac:spMk id="3" creationId="{0AFB89A5-6B45-FD6C-10F7-33530AFF2D2B}"/>
          </ac:spMkLst>
        </pc:spChg>
        <pc:spChg chg="add">
          <ac:chgData name="Tamer Bincan" userId="2bed84f1d092887b" providerId="LiveId" clId="{3ADC9C4E-71BE-43FC-A381-D86FDF367E77}" dt="2022-08-20T06:44:18.234" v="5"/>
          <ac:spMkLst>
            <pc:docMk/>
            <pc:sldMk cId="2375681120" sldId="270"/>
            <ac:spMk id="4" creationId="{EBC87C8C-BDF5-7313-244A-CB815C40C0CA}"/>
          </ac:spMkLst>
        </pc:spChg>
        <pc:picChg chg="add mod">
          <ac:chgData name="Tamer Bincan" userId="2bed84f1d092887b" providerId="LiveId" clId="{3ADC9C4E-71BE-43FC-A381-D86FDF367E77}" dt="2022-08-20T06:44:25.444" v="6"/>
          <ac:picMkLst>
            <pc:docMk/>
            <pc:sldMk cId="2375681120" sldId="270"/>
            <ac:picMk id="5" creationId="{FEFF3A20-0584-D9B6-6E04-5FD7ACF08C8F}"/>
          </ac:picMkLst>
        </pc:picChg>
      </pc:sldChg>
      <pc:sldChg chg="addSp delSp modSp new mod">
        <pc:chgData name="Tamer Bincan" userId="2bed84f1d092887b" providerId="LiveId" clId="{3ADC9C4E-71BE-43FC-A381-D86FDF367E77}" dt="2022-08-20T12:28:30.473" v="334"/>
        <pc:sldMkLst>
          <pc:docMk/>
          <pc:sldMk cId="4085724783" sldId="271"/>
        </pc:sldMkLst>
        <pc:spChg chg="del">
          <ac:chgData name="Tamer Bincan" userId="2bed84f1d092887b" providerId="LiveId" clId="{3ADC9C4E-71BE-43FC-A381-D86FDF367E77}" dt="2022-08-20T06:46:02.590" v="11"/>
          <ac:spMkLst>
            <pc:docMk/>
            <pc:sldMk cId="4085724783" sldId="271"/>
            <ac:spMk id="2" creationId="{503A315F-1E98-68D8-2846-8F3586558B96}"/>
          </ac:spMkLst>
        </pc:spChg>
        <pc:spChg chg="del">
          <ac:chgData name="Tamer Bincan" userId="2bed84f1d092887b" providerId="LiveId" clId="{3ADC9C4E-71BE-43FC-A381-D86FDF367E77}" dt="2022-08-20T06:45:48.354" v="8"/>
          <ac:spMkLst>
            <pc:docMk/>
            <pc:sldMk cId="4085724783" sldId="271"/>
            <ac:spMk id="3" creationId="{0F467944-C2D6-ADF5-7559-679032E5AB67}"/>
          </ac:spMkLst>
        </pc:spChg>
        <pc:spChg chg="add del mod">
          <ac:chgData name="Tamer Bincan" userId="2bed84f1d092887b" providerId="LiveId" clId="{3ADC9C4E-71BE-43FC-A381-D86FDF367E77}" dt="2022-08-20T06:45:51.702" v="9"/>
          <ac:spMkLst>
            <pc:docMk/>
            <pc:sldMk cId="4085724783" sldId="271"/>
            <ac:spMk id="4" creationId="{200B0CA7-0B89-82AD-3866-538D68D00264}"/>
          </ac:spMkLst>
        </pc:spChg>
        <pc:spChg chg="add del mod">
          <ac:chgData name="Tamer Bincan" userId="2bed84f1d092887b" providerId="LiveId" clId="{3ADC9C4E-71BE-43FC-A381-D86FDF367E77}" dt="2022-08-20T06:45:56.308" v="10"/>
          <ac:spMkLst>
            <pc:docMk/>
            <pc:sldMk cId="4085724783" sldId="271"/>
            <ac:spMk id="5" creationId="{190B000A-3BFA-62E4-CB24-8A5C37FF56D4}"/>
          </ac:spMkLst>
        </pc:spChg>
        <pc:spChg chg="add del mod">
          <ac:chgData name="Tamer Bincan" userId="2bed84f1d092887b" providerId="LiveId" clId="{3ADC9C4E-71BE-43FC-A381-D86FDF367E77}" dt="2022-08-20T06:46:11.032" v="12"/>
          <ac:spMkLst>
            <pc:docMk/>
            <pc:sldMk cId="4085724783" sldId="271"/>
            <ac:spMk id="6" creationId="{60ADC37C-495B-6641-CF76-9AE6A23F933C}"/>
          </ac:spMkLst>
        </pc:spChg>
        <pc:spChg chg="add mod">
          <ac:chgData name="Tamer Bincan" userId="2bed84f1d092887b" providerId="LiveId" clId="{3ADC9C4E-71BE-43FC-A381-D86FDF367E77}" dt="2022-08-20T12:28:30.473" v="334"/>
          <ac:spMkLst>
            <pc:docMk/>
            <pc:sldMk cId="4085724783" sldId="271"/>
            <ac:spMk id="7" creationId="{41DDE4A9-4078-AED1-F7D7-AC1E8B868271}"/>
          </ac:spMkLst>
        </pc:spChg>
        <pc:picChg chg="add mod">
          <ac:chgData name="Tamer Bincan" userId="2bed84f1d092887b" providerId="LiveId" clId="{3ADC9C4E-71BE-43FC-A381-D86FDF367E77}" dt="2022-08-20T06:46:11.032" v="12"/>
          <ac:picMkLst>
            <pc:docMk/>
            <pc:sldMk cId="4085724783" sldId="271"/>
            <ac:picMk id="8" creationId="{B5D25F6A-6DA8-EC0D-1C97-E93E1EBE2170}"/>
          </ac:picMkLst>
        </pc:picChg>
      </pc:sldChg>
      <pc:sldChg chg="addSp modSp new mod ord">
        <pc:chgData name="Tamer Bincan" userId="2bed84f1d092887b" providerId="LiveId" clId="{3ADC9C4E-71BE-43FC-A381-D86FDF367E77}" dt="2022-08-20T12:37:08.206" v="542"/>
        <pc:sldMkLst>
          <pc:docMk/>
          <pc:sldMk cId="2599995842" sldId="272"/>
        </pc:sldMkLst>
        <pc:spChg chg="mod">
          <ac:chgData name="Tamer Bincan" userId="2bed84f1d092887b" providerId="LiveId" clId="{3ADC9C4E-71BE-43FC-A381-D86FDF367E77}" dt="2022-08-20T12:28:15.359" v="333" actId="20577"/>
          <ac:spMkLst>
            <pc:docMk/>
            <pc:sldMk cId="2599995842" sldId="272"/>
            <ac:spMk id="2" creationId="{4FD0055B-AD81-D6EB-0D56-CF92755B2FD7}"/>
          </ac:spMkLst>
        </pc:spChg>
        <pc:spChg chg="mod">
          <ac:chgData name="Tamer Bincan" userId="2bed84f1d092887b" providerId="LiveId" clId="{3ADC9C4E-71BE-43FC-A381-D86FDF367E77}" dt="2022-08-20T06:48:37.282" v="15"/>
          <ac:spMkLst>
            <pc:docMk/>
            <pc:sldMk cId="2599995842" sldId="272"/>
            <ac:spMk id="3" creationId="{85956719-FBCF-4E94-FA62-49BF343BD2FF}"/>
          </ac:spMkLst>
        </pc:spChg>
        <pc:picChg chg="add mod">
          <ac:chgData name="Tamer Bincan" userId="2bed84f1d092887b" providerId="LiveId" clId="{3ADC9C4E-71BE-43FC-A381-D86FDF367E77}" dt="2022-08-20T12:10:59.364" v="186" actId="14100"/>
          <ac:picMkLst>
            <pc:docMk/>
            <pc:sldMk cId="2599995842" sldId="272"/>
            <ac:picMk id="4" creationId="{FBD57BB2-C12D-6E64-6583-D19DD389B526}"/>
          </ac:picMkLst>
        </pc:picChg>
      </pc:sldChg>
      <pc:sldChg chg="addSp delSp modSp new mod ord">
        <pc:chgData name="Tamer Bincan" userId="2bed84f1d092887b" providerId="LiveId" clId="{3ADC9C4E-71BE-43FC-A381-D86FDF367E77}" dt="2022-08-20T12:28:01.417" v="310"/>
        <pc:sldMkLst>
          <pc:docMk/>
          <pc:sldMk cId="2355629035" sldId="273"/>
        </pc:sldMkLst>
        <pc:spChg chg="mod">
          <ac:chgData name="Tamer Bincan" userId="2bed84f1d092887b" providerId="LiveId" clId="{3ADC9C4E-71BE-43FC-A381-D86FDF367E77}" dt="2022-08-20T06:53:37.874" v="48" actId="20577"/>
          <ac:spMkLst>
            <pc:docMk/>
            <pc:sldMk cId="2355629035" sldId="273"/>
            <ac:spMk id="2" creationId="{0DA59943-5354-8263-52EF-5D626F06437D}"/>
          </ac:spMkLst>
        </pc:spChg>
        <pc:spChg chg="del">
          <ac:chgData name="Tamer Bincan" userId="2bed84f1d092887b" providerId="LiveId" clId="{3ADC9C4E-71BE-43FC-A381-D86FDF367E77}" dt="2022-08-20T06:53:02.596" v="17"/>
          <ac:spMkLst>
            <pc:docMk/>
            <pc:sldMk cId="2355629035" sldId="273"/>
            <ac:spMk id="3" creationId="{02F4D61D-914E-A5CB-DD38-E48385AB4437}"/>
          </ac:spMkLst>
        </pc:spChg>
        <pc:picChg chg="add mod">
          <ac:chgData name="Tamer Bincan" userId="2bed84f1d092887b" providerId="LiveId" clId="{3ADC9C4E-71BE-43FC-A381-D86FDF367E77}" dt="2022-08-20T06:53:02.596" v="17"/>
          <ac:picMkLst>
            <pc:docMk/>
            <pc:sldMk cId="2355629035" sldId="273"/>
            <ac:picMk id="5122" creationId="{C72D94F5-1F27-88BC-C0A9-A6C79A08E987}"/>
          </ac:picMkLst>
        </pc:picChg>
      </pc:sldChg>
      <pc:sldChg chg="addSp delSp modSp new mod">
        <pc:chgData name="Tamer Bincan" userId="2bed84f1d092887b" providerId="LiveId" clId="{3ADC9C4E-71BE-43FC-A381-D86FDF367E77}" dt="2022-08-20T12:11:18.122" v="211" actId="20577"/>
        <pc:sldMkLst>
          <pc:docMk/>
          <pc:sldMk cId="1749231170" sldId="274"/>
        </pc:sldMkLst>
        <pc:spChg chg="mod">
          <ac:chgData name="Tamer Bincan" userId="2bed84f1d092887b" providerId="LiveId" clId="{3ADC9C4E-71BE-43FC-A381-D86FDF367E77}" dt="2022-08-20T12:11:18.122" v="211" actId="20577"/>
          <ac:spMkLst>
            <pc:docMk/>
            <pc:sldMk cId="1749231170" sldId="274"/>
            <ac:spMk id="2" creationId="{9582B42E-5E9D-016F-47D7-8FFB12527DD0}"/>
          </ac:spMkLst>
        </pc:spChg>
        <pc:spChg chg="add del">
          <ac:chgData name="Tamer Bincan" userId="2bed84f1d092887b" providerId="LiveId" clId="{3ADC9C4E-71BE-43FC-A381-D86FDF367E77}" dt="2022-08-20T08:58:57.507" v="52"/>
          <ac:spMkLst>
            <pc:docMk/>
            <pc:sldMk cId="1749231170" sldId="274"/>
            <ac:spMk id="3" creationId="{D4A929E2-842F-6A36-C1FE-2FA0B872FB6D}"/>
          </ac:spMkLst>
        </pc:spChg>
        <pc:spChg chg="add del mod">
          <ac:chgData name="Tamer Bincan" userId="2bed84f1d092887b" providerId="LiveId" clId="{3ADC9C4E-71BE-43FC-A381-D86FDF367E77}" dt="2022-08-20T08:58:48.982" v="51"/>
          <ac:spMkLst>
            <pc:docMk/>
            <pc:sldMk cId="1749231170" sldId="274"/>
            <ac:spMk id="4" creationId="{E8A5EFFC-D8B7-CB85-89CA-0F9A1ED3F146}"/>
          </ac:spMkLst>
        </pc:spChg>
        <pc:picChg chg="add mod">
          <ac:chgData name="Tamer Bincan" userId="2bed84f1d092887b" providerId="LiveId" clId="{3ADC9C4E-71BE-43FC-A381-D86FDF367E77}" dt="2022-08-20T08:58:57.507" v="52"/>
          <ac:picMkLst>
            <pc:docMk/>
            <pc:sldMk cId="1749231170" sldId="274"/>
            <ac:picMk id="5" creationId="{546B31D4-E9FF-9FBD-0E07-5C63AD9E26C1}"/>
          </ac:picMkLst>
        </pc:picChg>
      </pc:sldChg>
      <pc:sldChg chg="addSp delSp modSp new mod ord">
        <pc:chgData name="Tamer Bincan" userId="2bed84f1d092887b" providerId="LiveId" clId="{3ADC9C4E-71BE-43FC-A381-D86FDF367E77}" dt="2022-08-20T20:00:41.199" v="545" actId="732"/>
        <pc:sldMkLst>
          <pc:docMk/>
          <pc:sldMk cId="3686170899" sldId="275"/>
        </pc:sldMkLst>
        <pc:spChg chg="mod">
          <ac:chgData name="Tamer Bincan" userId="2bed84f1d092887b" providerId="LiveId" clId="{3ADC9C4E-71BE-43FC-A381-D86FDF367E77}" dt="2022-08-20T12:31:30.075" v="479" actId="20577"/>
          <ac:spMkLst>
            <pc:docMk/>
            <pc:sldMk cId="3686170899" sldId="275"/>
            <ac:spMk id="2" creationId="{1BD02BDF-E88F-5E9C-DDAF-873A8C02D59F}"/>
          </ac:spMkLst>
        </pc:spChg>
        <pc:spChg chg="del">
          <ac:chgData name="Tamer Bincan" userId="2bed84f1d092887b" providerId="LiveId" clId="{3ADC9C4E-71BE-43FC-A381-D86FDF367E77}" dt="2022-08-20T12:02:37.394" v="56" actId="22"/>
          <ac:spMkLst>
            <pc:docMk/>
            <pc:sldMk cId="3686170899" sldId="275"/>
            <ac:spMk id="3" creationId="{942CA79E-8FF9-B27D-A8DF-587733196C66}"/>
          </ac:spMkLst>
        </pc:spChg>
        <pc:picChg chg="add mod ord modCrop">
          <ac:chgData name="Tamer Bincan" userId="2bed84f1d092887b" providerId="LiveId" clId="{3ADC9C4E-71BE-43FC-A381-D86FDF367E77}" dt="2022-08-20T20:00:41.199" v="545" actId="732"/>
          <ac:picMkLst>
            <pc:docMk/>
            <pc:sldMk cId="3686170899" sldId="275"/>
            <ac:picMk id="5" creationId="{F263A535-160C-FC2D-103D-9CAB305B2BD2}"/>
          </ac:picMkLst>
        </pc:picChg>
      </pc:sldChg>
      <pc:sldChg chg="addSp delSp modSp new mod">
        <pc:chgData name="Tamer Bincan" userId="2bed84f1d092887b" providerId="LiveId" clId="{3ADC9C4E-71BE-43FC-A381-D86FDF367E77}" dt="2022-08-20T12:03:22.196" v="76" actId="20577"/>
        <pc:sldMkLst>
          <pc:docMk/>
          <pc:sldMk cId="1912591027" sldId="276"/>
        </pc:sldMkLst>
        <pc:spChg chg="mod">
          <ac:chgData name="Tamer Bincan" userId="2bed84f1d092887b" providerId="LiveId" clId="{3ADC9C4E-71BE-43FC-A381-D86FDF367E77}" dt="2022-08-20T12:03:22.196" v="76" actId="20577"/>
          <ac:spMkLst>
            <pc:docMk/>
            <pc:sldMk cId="1912591027" sldId="276"/>
            <ac:spMk id="2" creationId="{8A164687-D470-67C6-5C02-33C6E5950137}"/>
          </ac:spMkLst>
        </pc:spChg>
        <pc:spChg chg="del">
          <ac:chgData name="Tamer Bincan" userId="2bed84f1d092887b" providerId="LiveId" clId="{3ADC9C4E-71BE-43FC-A381-D86FDF367E77}" dt="2022-08-20T12:03:09.997" v="71" actId="22"/>
          <ac:spMkLst>
            <pc:docMk/>
            <pc:sldMk cId="1912591027" sldId="276"/>
            <ac:spMk id="3" creationId="{19F3E1C4-25C5-6A73-3C33-8C331C545F73}"/>
          </ac:spMkLst>
        </pc:spChg>
        <pc:picChg chg="add mod ord">
          <ac:chgData name="Tamer Bincan" userId="2bed84f1d092887b" providerId="LiveId" clId="{3ADC9C4E-71BE-43FC-A381-D86FDF367E77}" dt="2022-08-20T12:03:09.997" v="71" actId="22"/>
          <ac:picMkLst>
            <pc:docMk/>
            <pc:sldMk cId="1912591027" sldId="276"/>
            <ac:picMk id="5" creationId="{9B72F67F-0265-D32A-AC2F-2CFD4D542428}"/>
          </ac:picMkLst>
        </pc:picChg>
      </pc:sldChg>
      <pc:sldChg chg="addSp delSp modSp new mod">
        <pc:chgData name="Tamer Bincan" userId="2bed84f1d092887b" providerId="LiveId" clId="{3ADC9C4E-71BE-43FC-A381-D86FDF367E77}" dt="2022-08-20T13:16:51.355" v="543" actId="1076"/>
        <pc:sldMkLst>
          <pc:docMk/>
          <pc:sldMk cId="2816845432" sldId="277"/>
        </pc:sldMkLst>
        <pc:spChg chg="del">
          <ac:chgData name="Tamer Bincan" userId="2bed84f1d092887b" providerId="LiveId" clId="{3ADC9C4E-71BE-43FC-A381-D86FDF367E77}" dt="2022-08-20T12:06:42.349" v="113" actId="478"/>
          <ac:spMkLst>
            <pc:docMk/>
            <pc:sldMk cId="2816845432" sldId="277"/>
            <ac:spMk id="2" creationId="{336FC8F8-8EB8-CE93-21FF-A355004F31C8}"/>
          </ac:spMkLst>
        </pc:spChg>
        <pc:spChg chg="del">
          <ac:chgData name="Tamer Bincan" userId="2bed84f1d092887b" providerId="LiveId" clId="{3ADC9C4E-71BE-43FC-A381-D86FDF367E77}" dt="2022-08-20T12:06:41.235" v="112" actId="478"/>
          <ac:spMkLst>
            <pc:docMk/>
            <pc:sldMk cId="2816845432" sldId="277"/>
            <ac:spMk id="3" creationId="{C2AB9095-8045-84BC-6C6A-988720409EAF}"/>
          </ac:spMkLst>
        </pc:spChg>
        <pc:picChg chg="add mod">
          <ac:chgData name="Tamer Bincan" userId="2bed84f1d092887b" providerId="LiveId" clId="{3ADC9C4E-71BE-43FC-A381-D86FDF367E77}" dt="2022-08-20T13:16:51.355" v="543" actId="1076"/>
          <ac:picMkLst>
            <pc:docMk/>
            <pc:sldMk cId="2816845432" sldId="277"/>
            <ac:picMk id="5" creationId="{2F474D1B-E0C2-F42B-FE96-0992F86063CC}"/>
          </ac:picMkLst>
        </pc:picChg>
      </pc:sldChg>
      <pc:sldChg chg="addSp delSp modSp new mod ord">
        <pc:chgData name="Tamer Bincan" userId="2bed84f1d092887b" providerId="LiveId" clId="{3ADC9C4E-71BE-43FC-A381-D86FDF367E77}" dt="2022-08-20T12:17:29.418" v="244"/>
        <pc:sldMkLst>
          <pc:docMk/>
          <pc:sldMk cId="2609030198" sldId="278"/>
        </pc:sldMkLst>
        <pc:spChg chg="del">
          <ac:chgData name="Tamer Bincan" userId="2bed84f1d092887b" providerId="LiveId" clId="{3ADC9C4E-71BE-43FC-A381-D86FDF367E77}" dt="2022-08-20T12:15:16.353" v="230" actId="22"/>
          <ac:spMkLst>
            <pc:docMk/>
            <pc:sldMk cId="2609030198" sldId="278"/>
            <ac:spMk id="3" creationId="{78732420-5161-4E94-6162-878021EC3305}"/>
          </ac:spMkLst>
        </pc:spChg>
        <pc:picChg chg="add mod ord">
          <ac:chgData name="Tamer Bincan" userId="2bed84f1d092887b" providerId="LiveId" clId="{3ADC9C4E-71BE-43FC-A381-D86FDF367E77}" dt="2022-08-20T12:15:16.353" v="230" actId="22"/>
          <ac:picMkLst>
            <pc:docMk/>
            <pc:sldMk cId="2609030198" sldId="278"/>
            <ac:picMk id="5" creationId="{F865758E-34AF-B338-A3C2-5CB84B1F99DD}"/>
          </ac:picMkLst>
        </pc:picChg>
      </pc:sldChg>
      <pc:sldChg chg="addSp new mod">
        <pc:chgData name="Tamer Bincan" userId="2bed84f1d092887b" providerId="LiveId" clId="{3ADC9C4E-71BE-43FC-A381-D86FDF367E77}" dt="2022-08-20T12:18:42.595" v="268" actId="22"/>
        <pc:sldMkLst>
          <pc:docMk/>
          <pc:sldMk cId="2980638075" sldId="279"/>
        </pc:sldMkLst>
        <pc:picChg chg="add">
          <ac:chgData name="Tamer Bincan" userId="2bed84f1d092887b" providerId="LiveId" clId="{3ADC9C4E-71BE-43FC-A381-D86FDF367E77}" dt="2022-08-20T12:18:42.595" v="268" actId="22"/>
          <ac:picMkLst>
            <pc:docMk/>
            <pc:sldMk cId="2980638075" sldId="279"/>
            <ac:picMk id="5" creationId="{A4D829B0-0471-1739-2BF0-DD2BFFD2FA23}"/>
          </ac:picMkLst>
        </pc:picChg>
      </pc:sldChg>
      <pc:sldChg chg="addSp new mod">
        <pc:chgData name="Tamer Bincan" userId="2bed84f1d092887b" providerId="LiveId" clId="{3ADC9C4E-71BE-43FC-A381-D86FDF367E77}" dt="2022-08-20T12:19:13.350" v="270" actId="22"/>
        <pc:sldMkLst>
          <pc:docMk/>
          <pc:sldMk cId="3533670332" sldId="280"/>
        </pc:sldMkLst>
        <pc:picChg chg="add">
          <ac:chgData name="Tamer Bincan" userId="2bed84f1d092887b" providerId="LiveId" clId="{3ADC9C4E-71BE-43FC-A381-D86FDF367E77}" dt="2022-08-20T12:19:13.350" v="270" actId="22"/>
          <ac:picMkLst>
            <pc:docMk/>
            <pc:sldMk cId="3533670332" sldId="280"/>
            <ac:picMk id="5" creationId="{642A8194-AC9E-46EB-FF85-EECEA32C2C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FCF7-3DEC-0C24-3820-2405E0CA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BC24C-9758-FFA7-4E3B-E971C2093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BB8F3-F69E-235A-37FC-8E40C9C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047-80C5-495A-8772-376E6B01AE7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0B6E1-69E2-0C4A-479D-7AAC27D5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0960-4901-DF07-11B6-B7EB870C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E740-21E8-4F8B-BDE3-DCB32B166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5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C78D-1C1C-7336-2E2E-C451F3D8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07552-8DA7-D883-E699-2BD844324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F0C4E-B3A0-F409-527D-B5814DCC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047-80C5-495A-8772-376E6B01AE7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C331D-9147-1286-02CD-CC45D365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8E2B-46BA-B1A6-FF9C-394CA8F6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E740-21E8-4F8B-BDE3-DCB32B166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0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64FC2-459E-F07D-32F0-B2BA4E72C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7BE60-E927-CB44-6898-1099BB1E9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59E2F-54E6-A9CC-EFE2-B69037C0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047-80C5-495A-8772-376E6B01AE7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E8BC5-A754-A5CC-C141-3AD180D8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FAB5B-463C-1854-5619-B7B5E69F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E740-21E8-4F8B-BDE3-DCB32B166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A9B2-0858-2041-E983-CDA7F199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0241-548D-8BA9-CED5-93E285BC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B78F-C5C6-E1C1-54BB-85E71368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047-80C5-495A-8772-376E6B01AE7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82774-224B-094D-5753-69B4F42F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A8537-7796-A1FD-C310-071F64B8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E740-21E8-4F8B-BDE3-DCB32B166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0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4E90-04E6-5FCA-BDB5-793F786E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5E9FB-2DF3-A023-E820-4B477052D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7DF1-FC9D-18EF-2076-E3AF840E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047-80C5-495A-8772-376E6B01AE7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0692C-27E4-5347-1C1B-E6BB6DD4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FBAD-1660-2445-D0DE-646003A9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E740-21E8-4F8B-BDE3-DCB32B166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5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93654-9E5F-BF72-5528-8D21C038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5B712-3A17-5F9A-6B6E-DBCFA3BFE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D4A22-F2B8-0F0B-6E45-39C3FEDF8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5EC86-449C-C98D-0138-17AD87B1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047-80C5-495A-8772-376E6B01AE7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23F48-1020-CA44-482A-1AE3D0CB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40EEF-5324-5067-1F63-8E278562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E740-21E8-4F8B-BDE3-DCB32B166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4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68DD-8CC3-B5B7-AFA5-DCBD9F0B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27901-70AC-7631-4CC8-95CFFBA8F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65560-E37D-B4B0-8D7B-8C9CA4630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7BD-A522-3FB2-1CEB-6A1097E06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FDBD4-8E15-7E13-B3BC-FED58C253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9881E-DEA0-2DB0-BF06-253F9F08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047-80C5-495A-8772-376E6B01AE7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28415-0685-D5E5-5767-3DED37BD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6966B-0E5E-457D-B0C3-474C1228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E740-21E8-4F8B-BDE3-DCB32B166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5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66E0-1EA7-17E9-5FB7-E5FBA5D3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9D510-7796-79A9-6B21-941CA475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047-80C5-495A-8772-376E6B01AE7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B62D7-9564-D58C-6561-9F94CC80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5C72A-9693-AFA3-B7BD-AB40DA6B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E740-21E8-4F8B-BDE3-DCB32B166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4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CF06D-D0BF-58D0-3994-4010BEE7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047-80C5-495A-8772-376E6B01AE7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5235C-F6A6-9720-E64D-363647AD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AFA49-55D3-75CD-1E1F-BD42F628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E740-21E8-4F8B-BDE3-DCB32B166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1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D3F4-5F6C-F2D5-1046-B1205ECC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1E4D-2CEA-BC86-A38A-9A65FCDDC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0586C-A3D1-0CD0-95B9-770930A06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EEAA4-BDB3-D0B0-A505-96FE3036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047-80C5-495A-8772-376E6B01AE7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46BC5-3080-E0C7-2E6C-75D23283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A4924-624F-7BDB-BF9C-13B88F78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E740-21E8-4F8B-BDE3-DCB32B166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2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96BC-0446-588B-6F2C-2DB07361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6C806-4641-30AC-8B37-E7F5B3C4C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5FCE1-4650-AA77-F6C3-CC87DC9DF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88B55-8789-0CBE-3DE2-20CF9CA3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047-80C5-495A-8772-376E6B01AE7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E61C5-7D39-3166-D557-5113D19D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63DED-D0AE-4695-F7EE-45449987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E740-21E8-4F8B-BDE3-DCB32B166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3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650BF-1EA5-38A1-55AC-CB38BE6A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562AC-E9FB-2104-1C8A-69EA5942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57271-7F11-9CAD-0E41-7A2D2E6A2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57047-80C5-495A-8772-376E6B01AE7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92772-545E-628A-DC96-917CD4065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30E12-BD0A-6EA6-7C3B-565CF8444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0E740-21E8-4F8B-BDE3-DCB32B166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3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A470-CB64-BDAB-5004-7AEA39D6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b="1" dirty="0" err="1"/>
              <a:t>Docker</a:t>
            </a:r>
            <a:r>
              <a:rPr lang="tr-TR" sz="4800" b="1" dirty="0"/>
              <a:t> 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B5403-594F-946D-BF53-6915006F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 </a:t>
            </a:r>
            <a:endParaRPr lang="tr-TR" dirty="0"/>
          </a:p>
          <a:p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Containers</a:t>
            </a:r>
            <a:endParaRPr lang="tr-TR" dirty="0"/>
          </a:p>
          <a:p>
            <a:r>
              <a:rPr lang="en-US" dirty="0"/>
              <a:t>What </a:t>
            </a:r>
            <a:r>
              <a:rPr lang="tr-TR" dirty="0"/>
              <a:t>is</a:t>
            </a:r>
            <a:r>
              <a:rPr lang="en-US" dirty="0"/>
              <a:t> Container? </a:t>
            </a:r>
            <a:endParaRPr lang="tr-TR" dirty="0"/>
          </a:p>
          <a:p>
            <a:r>
              <a:rPr lang="en-US" dirty="0"/>
              <a:t>What is Docker? </a:t>
            </a:r>
            <a:endParaRPr lang="tr-TR" dirty="0"/>
          </a:p>
          <a:p>
            <a:r>
              <a:rPr lang="tr-TR" dirty="0" err="1"/>
              <a:t>Container’s</a:t>
            </a:r>
            <a:r>
              <a:rPr lang="tr-TR" dirty="0"/>
              <a:t> </a:t>
            </a:r>
            <a:r>
              <a:rPr lang="tr-TR" dirty="0" err="1"/>
              <a:t>Advantages</a:t>
            </a:r>
            <a:r>
              <a:rPr lang="en-US" dirty="0"/>
              <a:t> </a:t>
            </a:r>
            <a:endParaRPr lang="tr-TR" dirty="0"/>
          </a:p>
          <a:p>
            <a:r>
              <a:rPr lang="tr-TR" dirty="0" err="1"/>
              <a:t>Containers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tr-TR" dirty="0"/>
              <a:t> </a:t>
            </a:r>
            <a:r>
              <a:rPr lang="tr-TR" dirty="0" err="1"/>
              <a:t>VM’s</a:t>
            </a:r>
            <a:r>
              <a:rPr lang="en-US" dirty="0"/>
              <a:t>?</a:t>
            </a:r>
            <a:endParaRPr lang="tr-TR" dirty="0"/>
          </a:p>
          <a:p>
            <a:r>
              <a:rPr lang="tr-TR" dirty="0" err="1"/>
              <a:t>Docker</a:t>
            </a:r>
            <a:r>
              <a:rPr lang="tr-TR" dirty="0"/>
              <a:t> Architecture</a:t>
            </a:r>
            <a:r>
              <a:rPr lang="en-US" dirty="0"/>
              <a:t> </a:t>
            </a:r>
            <a:endParaRPr lang="tr-TR" dirty="0"/>
          </a:p>
          <a:p>
            <a:r>
              <a:rPr lang="tr-TR" dirty="0" err="1"/>
              <a:t>Images</a:t>
            </a:r>
            <a:r>
              <a:rPr lang="tr-TR" dirty="0"/>
              <a:t> &amp; </a:t>
            </a:r>
            <a:r>
              <a:rPr lang="en-US" dirty="0"/>
              <a:t>Containers 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29113-8399-5015-4D24-8863498E7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1690688"/>
            <a:ext cx="3200400" cy="2733675"/>
          </a:xfrm>
          <a:prstGeom prst="rect">
            <a:avLst/>
          </a:prstGeom>
        </p:spPr>
      </p:pic>
      <p:sp>
        <p:nvSpPr>
          <p:cNvPr id="5" name="AutoShape 2" descr="Docker Logos - Docker">
            <a:extLst>
              <a:ext uri="{FF2B5EF4-FFF2-40B4-BE49-F238E27FC236}">
                <a16:creationId xmlns:a16="http://schemas.microsoft.com/office/drawing/2014/main" id="{FF09D028-3002-B45C-3921-D41C3342D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01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F1C9-DAA4-1A22-F549-A981094C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need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3A2E4-A6C6-262B-6710-5380233F0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Compatibility/Dependency </a:t>
            </a:r>
            <a:endParaRPr lang="tr-TR" dirty="0"/>
          </a:p>
          <a:p>
            <a:r>
              <a:rPr lang="en-US" dirty="0"/>
              <a:t> Long setup time </a:t>
            </a:r>
            <a:endParaRPr lang="tr-TR" dirty="0"/>
          </a:p>
          <a:p>
            <a:r>
              <a:rPr lang="en-US" dirty="0"/>
              <a:t> Different Dev/Test/Prod environments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D3122DF-8EF4-1EE3-7828-02880C05C6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EACA1-39B9-7CE1-F28C-658962C1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589" y="1690688"/>
            <a:ext cx="32004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0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9943-5354-8263-52EF-5D626F06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Virtual Machine </a:t>
            </a:r>
            <a:r>
              <a:rPr lang="tr-TR" dirty="0" err="1"/>
              <a:t>vs</a:t>
            </a:r>
            <a:r>
              <a:rPr lang="tr-TR" dirty="0"/>
              <a:t> </a:t>
            </a:r>
            <a:r>
              <a:rPr lang="tr-TR" dirty="0" err="1"/>
              <a:t>Containers</a:t>
            </a:r>
            <a:endParaRPr lang="en-US" dirty="0"/>
          </a:p>
        </p:txBody>
      </p:sp>
      <p:pic>
        <p:nvPicPr>
          <p:cNvPr id="5122" name="Picture 2" descr="House VS Apartment – Lifestyle Comparison and Much More">
            <a:extLst>
              <a:ext uri="{FF2B5EF4-FFF2-40B4-BE49-F238E27FC236}">
                <a16:creationId xmlns:a16="http://schemas.microsoft.com/office/drawing/2014/main" id="{C72D94F5-1F27-88BC-C0A9-A6C79A08E9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886744"/>
            <a:ext cx="102870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62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02C8-5EAF-E6B6-7479-199F4739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60AA-6D40-8FBB-1913-EBFB340DE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59E0C-7981-DED3-6FBE-EB8BA306C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29" y="618733"/>
            <a:ext cx="10326541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7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055B-AD81-D6EB-0D56-CF92755B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Docker</a:t>
            </a:r>
            <a:r>
              <a:rPr lang="tr-TR" dirty="0"/>
              <a:t>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6719-FBCF-4E94-FA62-49BF343BD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Formular"/>
              </a:rPr>
              <a:t> </a:t>
            </a:r>
            <a:r>
              <a:rPr lang="en-US" b="0" i="1" dirty="0">
                <a:solidFill>
                  <a:srgbClr val="F0AD4E"/>
                </a:solidFill>
                <a:effectLst/>
                <a:latin typeface="Formular"/>
              </a:rPr>
              <a:t>The core components that compose Docker:</a:t>
            </a:r>
            <a:r>
              <a:rPr lang="en-US" b="0" i="0" dirty="0">
                <a:solidFill>
                  <a:srgbClr val="212529"/>
                </a:solidFill>
                <a:effectLst/>
                <a:latin typeface="Formular"/>
              </a:rPr>
              <a:t> </a:t>
            </a:r>
            <a:endParaRPr lang="en-US" b="0" i="1" dirty="0">
              <a:solidFill>
                <a:srgbClr val="0F6FC5"/>
              </a:solidFill>
              <a:effectLst/>
              <a:latin typeface="Formular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F6FC5"/>
                </a:solidFill>
                <a:effectLst/>
                <a:latin typeface="Formular"/>
              </a:rPr>
              <a:t>The Docker client and server also called the Docker Engine.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F6FC5"/>
                </a:solidFill>
                <a:effectLst/>
                <a:latin typeface="Formular"/>
              </a:rPr>
              <a:t>Docker Images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F6FC5"/>
                </a:solidFill>
                <a:effectLst/>
                <a:latin typeface="Formular"/>
              </a:rPr>
              <a:t>Registries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F6FC5"/>
                </a:solidFill>
                <a:effectLst/>
                <a:latin typeface="Formular"/>
              </a:rPr>
              <a:t>Docker Containers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Formular"/>
              </a:rPr>
              <a:t>Because of </a:t>
            </a:r>
            <a:r>
              <a:rPr lang="en-US" b="1" i="0" dirty="0">
                <a:solidFill>
                  <a:srgbClr val="212529"/>
                </a:solidFill>
                <a:effectLst/>
                <a:latin typeface="Formular"/>
              </a:rPr>
              <a:t>high resource sharing</a:t>
            </a:r>
            <a:r>
              <a:rPr lang="en-US" b="0" i="0" dirty="0">
                <a:solidFill>
                  <a:srgbClr val="212529"/>
                </a:solidFill>
                <a:effectLst/>
                <a:latin typeface="Formular"/>
              </a:rPr>
              <a:t>, we can build Docker containers with a </a:t>
            </a:r>
            <a:r>
              <a:rPr lang="en-US" b="1" i="0" dirty="0">
                <a:solidFill>
                  <a:srgbClr val="212529"/>
                </a:solidFill>
                <a:effectLst/>
                <a:latin typeface="Formular"/>
              </a:rPr>
              <a:t>small footprint</a:t>
            </a:r>
            <a:r>
              <a:rPr lang="en-US" b="0" i="0" dirty="0">
                <a:solidFill>
                  <a:srgbClr val="212529"/>
                </a:solidFill>
                <a:effectLst/>
                <a:latin typeface="Formular"/>
              </a:rPr>
              <a:t> that makes application </a:t>
            </a:r>
            <a:r>
              <a:rPr lang="en-US" b="1" i="0" dirty="0">
                <a:solidFill>
                  <a:srgbClr val="212529"/>
                </a:solidFill>
                <a:effectLst/>
                <a:latin typeface="Formular"/>
              </a:rPr>
              <a:t>distribution easier</a:t>
            </a:r>
            <a:r>
              <a:rPr lang="en-US" b="0" i="0" dirty="0">
                <a:solidFill>
                  <a:srgbClr val="212529"/>
                </a:solidFill>
                <a:effectLst/>
                <a:latin typeface="Formular"/>
              </a:rPr>
              <a:t> and it makes container </a:t>
            </a:r>
            <a:r>
              <a:rPr lang="en-US" b="1" i="0" dirty="0">
                <a:solidFill>
                  <a:srgbClr val="212529"/>
                </a:solidFill>
                <a:effectLst/>
                <a:latin typeface="Formular"/>
              </a:rPr>
              <a:t>startup times faster</a:t>
            </a:r>
            <a:r>
              <a:rPr lang="en-US" b="0" i="0" dirty="0">
                <a:solidFill>
                  <a:srgbClr val="212529"/>
                </a:solidFill>
                <a:effectLst/>
                <a:latin typeface="Formular"/>
              </a:rPr>
              <a:t>.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BD57BB2-C12D-6E64-6583-D19DD389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366" y="1027906"/>
            <a:ext cx="3452457" cy="214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9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0C96-87AA-5A7E-A9AB-71E202C1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Docker’s</a:t>
            </a:r>
            <a:r>
              <a:rPr lang="tr-TR" dirty="0"/>
              <a:t> Architecture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FF3A20-0584-D9B6-6E04-5FD7ACF08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650" y="2177256"/>
            <a:ext cx="5600700" cy="3648075"/>
          </a:xfrm>
          <a:prstGeom prst="rect">
            <a:avLst/>
          </a:prstGeom>
        </p:spPr>
      </p:pic>
      <p:sp>
        <p:nvSpPr>
          <p:cNvPr id="4" name="AutoShape 2" descr="Docker Engine">
            <a:extLst>
              <a:ext uri="{FF2B5EF4-FFF2-40B4-BE49-F238E27FC236}">
                <a16:creationId xmlns:a16="http://schemas.microsoft.com/office/drawing/2014/main" id="{EBC87C8C-BDF5-7313-244A-CB815C40C0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81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D25F6A-6DA8-EC0D-1C97-E93E1EBE2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968" y="1825625"/>
            <a:ext cx="8340064" cy="4351338"/>
          </a:xfrm>
          <a:prstGeom prst="rect">
            <a:avLst/>
          </a:prstGeom>
        </p:spPr>
      </p:pic>
      <p:sp>
        <p:nvSpPr>
          <p:cNvPr id="7" name="AutoShape 8">
            <a:extLst>
              <a:ext uri="{FF2B5EF4-FFF2-40B4-BE49-F238E27FC236}">
                <a16:creationId xmlns:a16="http://schemas.microsoft.com/office/drawing/2014/main" id="{41DDE4A9-4078-AED1-F7D7-AC1E8B868271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dirty="0" err="1"/>
              <a:t>Docker’s</a:t>
            </a:r>
            <a:r>
              <a:rPr lang="tr-TR" dirty="0"/>
              <a:t>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2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51CC-3DF4-9A41-AA9C-B8FA198D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Docker</a:t>
            </a:r>
            <a:r>
              <a:rPr lang="tr-TR" dirty="0"/>
              <a:t> </a:t>
            </a:r>
            <a:r>
              <a:rPr lang="tr-TR" dirty="0" err="1"/>
              <a:t>Images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7727D-440A-B96B-A9F0-B9DADEAC5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040" y="1412731"/>
            <a:ext cx="8366760" cy="508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54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ECC0-15DD-CE69-BD78-41B5E1B8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D454-8264-38E3-6927-55B6E7E3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829B0-0471-1739-2BF0-DD2BFFD2F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633022"/>
            <a:ext cx="10621857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38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4F11-2F2D-1403-4BAE-72109C2E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CB58B-BEAE-37BB-B8B1-06D6A022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A8194-AC9E-46EB-FF85-EECEA32C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428206"/>
            <a:ext cx="10526594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70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B42E-5E9D-016F-47D7-8FFB1252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Running</a:t>
            </a:r>
            <a:r>
              <a:rPr lang="tr-TR" dirty="0"/>
              <a:t> </a:t>
            </a:r>
            <a:r>
              <a:rPr lang="tr-TR" dirty="0" err="1"/>
              <a:t>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B31D4-E9FF-9FBD-0E07-5C63AD9E2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478" y="1825625"/>
            <a:ext cx="78650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3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2BDF-E88F-5E9C-DDAF-873A8C02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Containers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3A535-160C-FC2D-103D-9CAB305B2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34" r="2945"/>
          <a:stretch/>
        </p:blipFill>
        <p:spPr>
          <a:xfrm>
            <a:off x="1938363" y="1914143"/>
            <a:ext cx="8034694" cy="4262819"/>
          </a:xfrm>
        </p:spPr>
      </p:pic>
    </p:spTree>
    <p:extLst>
      <p:ext uri="{BB962C8B-B14F-4D97-AF65-F5344CB8AC3E}">
        <p14:creationId xmlns:p14="http://schemas.microsoft.com/office/powerpoint/2010/main" val="368617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0FC27-3E86-13E8-27AF-13188D41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EBC59-A5BB-B754-BABF-EB32E1D35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942628"/>
            <a:ext cx="11288700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3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4687-D470-67C6-5C02-33C6E595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VM’s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72F67F-0265-D32A-AC2F-2CFD4D542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119" y="1825625"/>
            <a:ext cx="6411762" cy="4351338"/>
          </a:xfrm>
        </p:spPr>
      </p:pic>
    </p:spTree>
    <p:extLst>
      <p:ext uri="{BB962C8B-B14F-4D97-AF65-F5344CB8AC3E}">
        <p14:creationId xmlns:p14="http://schemas.microsoft.com/office/powerpoint/2010/main" val="191259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74D1B-E0C2-F42B-FE96-0992F860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95" y="95788"/>
            <a:ext cx="8707065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4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E42F-5F74-C903-9ABC-EA1DC7DD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65758E-34AF-B338-A3C2-5CB84B1F9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282" y="1825625"/>
            <a:ext cx="7709436" cy="4351338"/>
          </a:xfrm>
        </p:spPr>
      </p:pic>
    </p:spTree>
    <p:extLst>
      <p:ext uri="{BB962C8B-B14F-4D97-AF65-F5344CB8AC3E}">
        <p14:creationId xmlns:p14="http://schemas.microsoft.com/office/powerpoint/2010/main" val="260903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EC45-EF68-C7EE-ABA5-5D544153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Docker</a:t>
            </a:r>
            <a:r>
              <a:rPr lang="tr-TR" dirty="0"/>
              <a:t> </a:t>
            </a:r>
            <a:r>
              <a:rPr lang="tr-TR" dirty="0" err="1"/>
              <a:t>Infrastructure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AB8EEC-1040-062E-08B3-545FDABC6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8053" y="2120412"/>
            <a:ext cx="7325747" cy="3810532"/>
          </a:xfrm>
        </p:spPr>
      </p:pic>
    </p:spTree>
    <p:extLst>
      <p:ext uri="{BB962C8B-B14F-4D97-AF65-F5344CB8AC3E}">
        <p14:creationId xmlns:p14="http://schemas.microsoft.com/office/powerpoint/2010/main" val="126656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3408-BD0A-1CD5-E456-5861E0AB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the kernel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473EBC-E01C-74BE-78D2-64C522820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368" y="1911969"/>
            <a:ext cx="8164064" cy="4324954"/>
          </a:xfrm>
        </p:spPr>
      </p:pic>
    </p:spTree>
    <p:extLst>
      <p:ext uri="{BB962C8B-B14F-4D97-AF65-F5344CB8AC3E}">
        <p14:creationId xmlns:p14="http://schemas.microsoft.com/office/powerpoint/2010/main" val="181958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D746-4DAA-C832-02FA-83FA18A5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Container’s</a:t>
            </a:r>
            <a:r>
              <a:rPr lang="tr-TR" dirty="0"/>
              <a:t> </a:t>
            </a:r>
            <a:r>
              <a:rPr lang="tr-TR" dirty="0" err="1"/>
              <a:t>Advantages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16B4B-A050-2F34-6F73-36A1B9258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363777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6CFE99-2BD2-1FA9-6D84-4F9CBB9AC418}"/>
              </a:ext>
            </a:extLst>
          </p:cNvPr>
          <p:cNvSpPr txBox="1"/>
          <p:nvPr/>
        </p:nvSpPr>
        <p:spPr>
          <a:xfrm>
            <a:off x="732223" y="2256269"/>
            <a:ext cx="5107745" cy="4181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Containerize Applications </a:t>
            </a:r>
            <a:endParaRPr lang="tr-TR" dirty="0"/>
          </a:p>
          <a:p>
            <a:r>
              <a:rPr lang="en-US" dirty="0"/>
              <a:t>•</a:t>
            </a:r>
            <a:r>
              <a:rPr lang="tr-TR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dependencies included, Works independently</a:t>
            </a:r>
          </a:p>
          <a:p>
            <a:r>
              <a:rPr lang="en-US" dirty="0"/>
              <a:t>• Run each service with its own dependencies in separate containers </a:t>
            </a:r>
            <a:endParaRPr lang="tr-TR" dirty="0"/>
          </a:p>
          <a:p>
            <a:r>
              <a:rPr lang="en-US" dirty="0"/>
              <a:t>•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 does not need any disk, memory or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allocation in advance. They only consume only amount of your application needs to run.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•</a:t>
            </a:r>
            <a:r>
              <a:rPr lang="tr-TR" dirty="0">
                <a:latin typeface="Calibri" panose="020F0502020204030204" pitchFamily="34" charset="0"/>
                <a:cs typeface="Times New Roman" panose="02020603050405020304" pitchFamily="18" charset="0"/>
              </a:rPr>
              <a:t> Platform </a:t>
            </a:r>
            <a:r>
              <a:rPr lang="tr-TR" dirty="0" err="1">
                <a:latin typeface="Calibri" panose="020F0502020204030204" pitchFamily="34" charset="0"/>
                <a:cs typeface="Times New Roman" panose="02020603050405020304" pitchFamily="18" charset="0"/>
              </a:rPr>
              <a:t>agnostic</a:t>
            </a:r>
            <a:endParaRPr lang="tr-T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•</a:t>
            </a:r>
            <a:r>
              <a:rPr lang="tr-TR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•</a:t>
            </a:r>
            <a:r>
              <a:rPr lang="tr-TR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availability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•</a:t>
            </a:r>
            <a:r>
              <a:rPr lang="tr-TR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6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F0950D-420D-9B35-726F-36249AE5D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04814"/>
            <a:ext cx="4572000" cy="46184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● Containers are lightweight – Typical laptop runs 10-100 containers easily – Typical server can run 100-1000 containers </a:t>
            </a:r>
            <a:endParaRPr lang="tr-TR" dirty="0"/>
          </a:p>
          <a:p>
            <a:pPr algn="l"/>
            <a:r>
              <a:rPr lang="en-US" dirty="0"/>
              <a:t>● Containers can run at native speeds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968E0-F427-8D9B-EDED-D879A316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366962"/>
            <a:ext cx="3200400" cy="2733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84F62A-CD8A-E473-DBB9-90B6097A1FD2}"/>
              </a:ext>
            </a:extLst>
          </p:cNvPr>
          <p:cNvSpPr txBox="1"/>
          <p:nvPr/>
        </p:nvSpPr>
        <p:spPr>
          <a:xfrm>
            <a:off x="1524000" y="734216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dirty="0"/>
              <a:t>Deploy efficiently 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147152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207</Words>
  <Application>Microsoft Office PowerPoint</Application>
  <PresentationFormat>Widescreen</PresentationFormat>
  <Paragraphs>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Formular</vt:lpstr>
      <vt:lpstr>Office Theme</vt:lpstr>
      <vt:lpstr>Docker </vt:lpstr>
      <vt:lpstr>Before Containers</vt:lpstr>
      <vt:lpstr>VM’s</vt:lpstr>
      <vt:lpstr>PowerPoint Presentation</vt:lpstr>
      <vt:lpstr>PowerPoint Presentation</vt:lpstr>
      <vt:lpstr>Docker Infrastructure</vt:lpstr>
      <vt:lpstr>Sharing the kernel</vt:lpstr>
      <vt:lpstr>Container’s Advantages</vt:lpstr>
      <vt:lpstr>PowerPoint Presentation</vt:lpstr>
      <vt:lpstr>Why do you need docker?</vt:lpstr>
      <vt:lpstr>Virtual Machine vs Containers</vt:lpstr>
      <vt:lpstr>PowerPoint Presentation</vt:lpstr>
      <vt:lpstr>Docker Components</vt:lpstr>
      <vt:lpstr>Docker’s Architecture</vt:lpstr>
      <vt:lpstr>Docker’s Architecture</vt:lpstr>
      <vt:lpstr>Docker Images</vt:lpstr>
      <vt:lpstr>PowerPoint Presentation</vt:lpstr>
      <vt:lpstr>PowerPoint Presentation</vt:lpstr>
      <vt:lpstr>Running Container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Tamer Bincan</dc:creator>
  <cp:lastModifiedBy>Tamer Bincan</cp:lastModifiedBy>
  <cp:revision>1</cp:revision>
  <dcterms:created xsi:type="dcterms:W3CDTF">2022-08-19T09:24:04Z</dcterms:created>
  <dcterms:modified xsi:type="dcterms:W3CDTF">2022-08-20T20:00:45Z</dcterms:modified>
</cp:coreProperties>
</file>