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6" r:id="rId4"/>
    <p:sldId id="261" r:id="rId5"/>
    <p:sldId id="260" r:id="rId6"/>
    <p:sldId id="257" r:id="rId7"/>
    <p:sldId id="264" r:id="rId8"/>
    <p:sldId id="267" r:id="rId9"/>
    <p:sldId id="262" r:id="rId10"/>
    <p:sldId id="263" r:id="rId11"/>
    <p:sldId id="258" r:id="rId12"/>
    <p:sldId id="268" r:id="rId13"/>
    <p:sldId id="25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72503-B122-4BA6-AC79-E07093ECEC24}" v="6" dt="2022-09-06T13:13:43.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4660"/>
  </p:normalViewPr>
  <p:slideViewPr>
    <p:cSldViewPr snapToGrid="0">
      <p:cViewPr varScale="1">
        <p:scale>
          <a:sx n="64" d="100"/>
          <a:sy n="64"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d" userId="c05b61c9069e9090" providerId="LiveId" clId="{D8478981-A66C-49FA-8CC3-F268FC78D8B1}"/>
    <pc:docChg chg="custSel modSld sldOrd">
      <pc:chgData name="walid" userId="c05b61c9069e9090" providerId="LiveId" clId="{D8478981-A66C-49FA-8CC3-F268FC78D8B1}" dt="2022-07-06T14:18:23.569" v="26" actId="1076"/>
      <pc:docMkLst>
        <pc:docMk/>
      </pc:docMkLst>
      <pc:sldChg chg="ord">
        <pc:chgData name="walid" userId="c05b61c9069e9090" providerId="LiveId" clId="{D8478981-A66C-49FA-8CC3-F268FC78D8B1}" dt="2022-06-29T18:15:05.086" v="24"/>
        <pc:sldMkLst>
          <pc:docMk/>
          <pc:sldMk cId="0" sldId="256"/>
        </pc:sldMkLst>
      </pc:sldChg>
      <pc:sldChg chg="modSp mod">
        <pc:chgData name="walid" userId="c05b61c9069e9090" providerId="LiveId" clId="{D8478981-A66C-49FA-8CC3-F268FC78D8B1}" dt="2022-06-27T22:43:17.359" v="22" actId="20577"/>
        <pc:sldMkLst>
          <pc:docMk/>
          <pc:sldMk cId="0" sldId="258"/>
        </pc:sldMkLst>
        <pc:spChg chg="mod">
          <ac:chgData name="walid" userId="c05b61c9069e9090" providerId="LiveId" clId="{D8478981-A66C-49FA-8CC3-F268FC78D8B1}" dt="2022-06-27T22:43:17.359" v="22" actId="20577"/>
          <ac:spMkLst>
            <pc:docMk/>
            <pc:sldMk cId="0" sldId="258"/>
            <ac:spMk id="3" creationId="{9DE0F95B-0A8E-3379-78E5-A30FAC421FE0}"/>
          </ac:spMkLst>
        </pc:spChg>
      </pc:sldChg>
      <pc:sldChg chg="modSp">
        <pc:chgData name="walid" userId="c05b61c9069e9090" providerId="LiveId" clId="{D8478981-A66C-49FA-8CC3-F268FC78D8B1}" dt="2022-07-06T14:18:23.569" v="26" actId="1076"/>
        <pc:sldMkLst>
          <pc:docMk/>
          <pc:sldMk cId="3734608783" sldId="263"/>
        </pc:sldMkLst>
        <pc:picChg chg="mod">
          <ac:chgData name="walid" userId="c05b61c9069e9090" providerId="LiveId" clId="{D8478981-A66C-49FA-8CC3-F268FC78D8B1}" dt="2022-07-06T14:18:23.569" v="26" actId="1076"/>
          <ac:picMkLst>
            <pc:docMk/>
            <pc:sldMk cId="3734608783" sldId="263"/>
            <ac:picMk id="3074" creationId="{F805D1CC-D93B-00C5-0FAC-2ADC6BEC33F1}"/>
          </ac:picMkLst>
        </pc:picChg>
      </pc:sldChg>
    </pc:docChg>
  </pc:docChgLst>
  <pc:docChgLst>
    <pc:chgData name="walid" userId="c05b61c9069e9090" providerId="LiveId" clId="{6E872503-B122-4BA6-AC79-E07093ECEC24}"/>
    <pc:docChg chg="undo custSel modSld">
      <pc:chgData name="walid" userId="c05b61c9069e9090" providerId="LiveId" clId="{6E872503-B122-4BA6-AC79-E07093ECEC24}" dt="2022-09-06T13:46:16.214" v="744" actId="5793"/>
      <pc:docMkLst>
        <pc:docMk/>
      </pc:docMkLst>
      <pc:sldChg chg="modSp mod">
        <pc:chgData name="walid" userId="c05b61c9069e9090" providerId="LiveId" clId="{6E872503-B122-4BA6-AC79-E07093ECEC24}" dt="2022-09-06T13:13:43.783" v="6" actId="13926"/>
        <pc:sldMkLst>
          <pc:docMk/>
          <pc:sldMk cId="0" sldId="256"/>
        </pc:sldMkLst>
        <pc:spChg chg="mod">
          <ac:chgData name="walid" userId="c05b61c9069e9090" providerId="LiveId" clId="{6E872503-B122-4BA6-AC79-E07093ECEC24}" dt="2022-09-06T13:12:22.135" v="0" actId="20577"/>
          <ac:spMkLst>
            <pc:docMk/>
            <pc:sldMk cId="0" sldId="256"/>
            <ac:spMk id="2" creationId="{4F327040-D858-67C5-A78D-AA44F05AF7CC}"/>
          </ac:spMkLst>
        </pc:spChg>
        <pc:spChg chg="mod">
          <ac:chgData name="walid" userId="c05b61c9069e9090" providerId="LiveId" clId="{6E872503-B122-4BA6-AC79-E07093ECEC24}" dt="2022-09-06T13:13:43.783" v="6" actId="13926"/>
          <ac:spMkLst>
            <pc:docMk/>
            <pc:sldMk cId="0" sldId="256"/>
            <ac:spMk id="3" creationId="{A68BC681-4424-0D66-404F-EB5077297059}"/>
          </ac:spMkLst>
        </pc:spChg>
        <pc:spChg chg="mod">
          <ac:chgData name="walid" userId="c05b61c9069e9090" providerId="LiveId" clId="{6E872503-B122-4BA6-AC79-E07093ECEC24}" dt="2022-09-06T13:13:14.013" v="3" actId="255"/>
          <ac:spMkLst>
            <pc:docMk/>
            <pc:sldMk cId="0" sldId="256"/>
            <ac:spMk id="5" creationId="{5027F4CE-1AE3-EA4D-6DF6-63326CC96F7D}"/>
          </ac:spMkLst>
        </pc:spChg>
      </pc:sldChg>
      <pc:sldChg chg="modSp mod">
        <pc:chgData name="walid" userId="c05b61c9069e9090" providerId="LiveId" clId="{6E872503-B122-4BA6-AC79-E07093ECEC24}" dt="2022-09-06T13:34:12.648" v="119" actId="20577"/>
        <pc:sldMkLst>
          <pc:docMk/>
          <pc:sldMk cId="0" sldId="257"/>
        </pc:sldMkLst>
        <pc:spChg chg="mod">
          <ac:chgData name="walid" userId="c05b61c9069e9090" providerId="LiveId" clId="{6E872503-B122-4BA6-AC79-E07093ECEC24}" dt="2022-09-06T13:34:12.648" v="119" actId="20577"/>
          <ac:spMkLst>
            <pc:docMk/>
            <pc:sldMk cId="0" sldId="257"/>
            <ac:spMk id="3" creationId="{F4E7EBAE-9EC7-5D85-901A-9113C151F63B}"/>
          </ac:spMkLst>
        </pc:spChg>
      </pc:sldChg>
      <pc:sldChg chg="modSp mod">
        <pc:chgData name="walid" userId="c05b61c9069e9090" providerId="LiveId" clId="{6E872503-B122-4BA6-AC79-E07093ECEC24}" dt="2022-09-06T13:46:16.214" v="744" actId="5793"/>
        <pc:sldMkLst>
          <pc:docMk/>
          <pc:sldMk cId="0" sldId="258"/>
        </pc:sldMkLst>
        <pc:spChg chg="mod">
          <ac:chgData name="walid" userId="c05b61c9069e9090" providerId="LiveId" clId="{6E872503-B122-4BA6-AC79-E07093ECEC24}" dt="2022-09-06T13:46:16.214" v="744" actId="5793"/>
          <ac:spMkLst>
            <pc:docMk/>
            <pc:sldMk cId="0" sldId="258"/>
            <ac:spMk id="3" creationId="{9DE0F95B-0A8E-3379-78E5-A30FAC421FE0}"/>
          </ac:spMkLst>
        </pc:spChg>
      </pc:sldChg>
      <pc:sldChg chg="modSp mod">
        <pc:chgData name="walid" userId="c05b61c9069e9090" providerId="LiveId" clId="{6E872503-B122-4BA6-AC79-E07093ECEC24}" dt="2022-09-06T13:45:59.451" v="742" actId="5793"/>
        <pc:sldMkLst>
          <pc:docMk/>
          <pc:sldMk cId="0" sldId="259"/>
        </pc:sldMkLst>
        <pc:spChg chg="mod">
          <ac:chgData name="walid" userId="c05b61c9069e9090" providerId="LiveId" clId="{6E872503-B122-4BA6-AC79-E07093ECEC24}" dt="2022-09-06T13:45:59.451" v="742" actId="5793"/>
          <ac:spMkLst>
            <pc:docMk/>
            <pc:sldMk cId="0" sldId="259"/>
            <ac:spMk id="3" creationId="{F4C685D7-9616-63B5-8AA5-A7E150836AE8}"/>
          </ac:spMkLst>
        </pc:spChg>
      </pc:sldChg>
      <pc:sldChg chg="modSp mod">
        <pc:chgData name="walid" userId="c05b61c9069e9090" providerId="LiveId" clId="{6E872503-B122-4BA6-AC79-E07093ECEC24}" dt="2022-09-06T13:32:48.691" v="96" actId="20577"/>
        <pc:sldMkLst>
          <pc:docMk/>
          <pc:sldMk cId="0" sldId="260"/>
        </pc:sldMkLst>
        <pc:spChg chg="mod">
          <ac:chgData name="walid" userId="c05b61c9069e9090" providerId="LiveId" clId="{6E872503-B122-4BA6-AC79-E07093ECEC24}" dt="2022-09-06T13:32:48.691" v="96" actId="20577"/>
          <ac:spMkLst>
            <pc:docMk/>
            <pc:sldMk cId="0" sldId="260"/>
            <ac:spMk id="4" creationId="{1720DAE8-30DC-60FE-97D6-80899DC20581}"/>
          </ac:spMkLst>
        </pc:spChg>
        <pc:spChg chg="mod">
          <ac:chgData name="walid" userId="c05b61c9069e9090" providerId="LiveId" clId="{6E872503-B122-4BA6-AC79-E07093ECEC24}" dt="2022-09-06T13:26:47.200" v="22" actId="20577"/>
          <ac:spMkLst>
            <pc:docMk/>
            <pc:sldMk cId="0" sldId="260"/>
            <ac:spMk id="7" creationId="{257DF383-1CC8-33F9-2821-6CC127E1224A}"/>
          </ac:spMkLst>
        </pc:spChg>
        <pc:picChg chg="mod">
          <ac:chgData name="walid" userId="c05b61c9069e9090" providerId="LiveId" clId="{6E872503-B122-4BA6-AC79-E07093ECEC24}" dt="2022-09-06T13:27:00.216" v="23" actId="1076"/>
          <ac:picMkLst>
            <pc:docMk/>
            <pc:sldMk cId="0" sldId="260"/>
            <ac:picMk id="5" creationId="{E4A7BB9E-D90D-F08F-600A-56ED4194E575}"/>
          </ac:picMkLst>
        </pc:picChg>
      </pc:sldChg>
      <pc:sldChg chg="modSp mod">
        <pc:chgData name="walid" userId="c05b61c9069e9090" providerId="LiveId" clId="{6E872503-B122-4BA6-AC79-E07093ECEC24}" dt="2022-09-06T13:26:27.633" v="20" actId="13926"/>
        <pc:sldMkLst>
          <pc:docMk/>
          <pc:sldMk cId="1979686365" sldId="261"/>
        </pc:sldMkLst>
        <pc:spChg chg="mod">
          <ac:chgData name="walid" userId="c05b61c9069e9090" providerId="LiveId" clId="{6E872503-B122-4BA6-AC79-E07093ECEC24}" dt="2022-09-06T13:26:27.633" v="20" actId="13926"/>
          <ac:spMkLst>
            <pc:docMk/>
            <pc:sldMk cId="1979686365" sldId="261"/>
            <ac:spMk id="9" creationId="{6F3E5E67-14F7-4C77-6249-94CF6570C704}"/>
          </ac:spMkLst>
        </pc:spChg>
      </pc:sldChg>
      <pc:sldChg chg="modSp mod">
        <pc:chgData name="walid" userId="c05b61c9069e9090" providerId="LiveId" clId="{6E872503-B122-4BA6-AC79-E07093ECEC24}" dt="2022-09-06T13:38:34.771" v="140" actId="255"/>
        <pc:sldMkLst>
          <pc:docMk/>
          <pc:sldMk cId="466907461" sldId="262"/>
        </pc:sldMkLst>
        <pc:spChg chg="mod">
          <ac:chgData name="walid" userId="c05b61c9069e9090" providerId="LiveId" clId="{6E872503-B122-4BA6-AC79-E07093ECEC24}" dt="2022-09-06T13:37:01.989" v="132" actId="14100"/>
          <ac:spMkLst>
            <pc:docMk/>
            <pc:sldMk cId="466907461" sldId="262"/>
            <ac:spMk id="2" creationId="{CC6E91BA-137E-69AA-22EB-4DEB4CADF9B5}"/>
          </ac:spMkLst>
        </pc:spChg>
        <pc:spChg chg="mod">
          <ac:chgData name="walid" userId="c05b61c9069e9090" providerId="LiveId" clId="{6E872503-B122-4BA6-AC79-E07093ECEC24}" dt="2022-09-06T13:38:34.771" v="140" actId="255"/>
          <ac:spMkLst>
            <pc:docMk/>
            <pc:sldMk cId="466907461" sldId="262"/>
            <ac:spMk id="2054" creationId="{02684F5D-B845-819A-074D-7C49BF8DD488}"/>
          </ac:spMkLst>
        </pc:spChg>
      </pc:sldChg>
      <pc:sldChg chg="modSp mod">
        <pc:chgData name="walid" userId="c05b61c9069e9090" providerId="LiveId" clId="{6E872503-B122-4BA6-AC79-E07093ECEC24}" dt="2022-09-06T13:39:55.083" v="180" actId="20577"/>
        <pc:sldMkLst>
          <pc:docMk/>
          <pc:sldMk cId="3734608783" sldId="263"/>
        </pc:sldMkLst>
        <pc:spChg chg="mod">
          <ac:chgData name="walid" userId="c05b61c9069e9090" providerId="LiveId" clId="{6E872503-B122-4BA6-AC79-E07093ECEC24}" dt="2022-09-06T13:37:11.597" v="133" actId="14100"/>
          <ac:spMkLst>
            <pc:docMk/>
            <pc:sldMk cId="3734608783" sldId="263"/>
            <ac:spMk id="2" creationId="{C7796FF8-B31B-5A6E-5F0B-FBABBDA1B607}"/>
          </ac:spMkLst>
        </pc:spChg>
        <pc:spChg chg="mod">
          <ac:chgData name="walid" userId="c05b61c9069e9090" providerId="LiveId" clId="{6E872503-B122-4BA6-AC79-E07093ECEC24}" dt="2022-09-06T13:39:55.083" v="180" actId="20577"/>
          <ac:spMkLst>
            <pc:docMk/>
            <pc:sldMk cId="3734608783" sldId="263"/>
            <ac:spMk id="3078" creationId="{63A25E40-C861-44FB-7AA5-4B5778634903}"/>
          </ac:spMkLst>
        </pc:spChg>
      </pc:sldChg>
      <pc:sldChg chg="modSp mod">
        <pc:chgData name="walid" userId="c05b61c9069e9090" providerId="LiveId" clId="{6E872503-B122-4BA6-AC79-E07093ECEC24}" dt="2022-09-06T13:35:43.111" v="128" actId="20577"/>
        <pc:sldMkLst>
          <pc:docMk/>
          <pc:sldMk cId="2099733057" sldId="264"/>
        </pc:sldMkLst>
        <pc:spChg chg="mod">
          <ac:chgData name="walid" userId="c05b61c9069e9090" providerId="LiveId" clId="{6E872503-B122-4BA6-AC79-E07093ECEC24}" dt="2022-09-06T13:34:59.999" v="124" actId="1076"/>
          <ac:spMkLst>
            <pc:docMk/>
            <pc:sldMk cId="2099733057" sldId="264"/>
            <ac:spMk id="2" creationId="{85BE506D-CD97-6F3C-3018-23EFC66B30C4}"/>
          </ac:spMkLst>
        </pc:spChg>
        <pc:spChg chg="mod">
          <ac:chgData name="walid" userId="c05b61c9069e9090" providerId="LiveId" clId="{6E872503-B122-4BA6-AC79-E07093ECEC24}" dt="2022-09-06T13:35:43.111" v="128" actId="20577"/>
          <ac:spMkLst>
            <pc:docMk/>
            <pc:sldMk cId="2099733057" sldId="264"/>
            <ac:spMk id="4" creationId="{A33D9B62-2552-EC02-EA99-E1567A35065D}"/>
          </ac:spMkLst>
        </pc:spChg>
      </pc:sldChg>
      <pc:sldChg chg="modSp mod">
        <pc:chgData name="walid" userId="c05b61c9069e9090" providerId="LiveId" clId="{6E872503-B122-4BA6-AC79-E07093ECEC24}" dt="2022-09-06T13:24:56.220" v="14" actId="20577"/>
        <pc:sldMkLst>
          <pc:docMk/>
          <pc:sldMk cId="372424238" sldId="265"/>
        </pc:sldMkLst>
        <pc:spChg chg="mod">
          <ac:chgData name="walid" userId="c05b61c9069e9090" providerId="LiveId" clId="{6E872503-B122-4BA6-AC79-E07093ECEC24}" dt="2022-09-06T13:24:56.220" v="14" actId="20577"/>
          <ac:spMkLst>
            <pc:docMk/>
            <pc:sldMk cId="372424238" sldId="265"/>
            <ac:spMk id="3" creationId="{178B854D-D9AB-6F67-A1EC-EA7F7C67D947}"/>
          </ac:spMkLst>
        </pc:spChg>
      </pc:sldChg>
      <pc:sldChg chg="modSp mod">
        <pc:chgData name="walid" userId="c05b61c9069e9090" providerId="LiveId" clId="{6E872503-B122-4BA6-AC79-E07093ECEC24}" dt="2022-09-06T13:25:56.133" v="19" actId="27636"/>
        <pc:sldMkLst>
          <pc:docMk/>
          <pc:sldMk cId="444187113" sldId="266"/>
        </pc:sldMkLst>
        <pc:spChg chg="mod">
          <ac:chgData name="walid" userId="c05b61c9069e9090" providerId="LiveId" clId="{6E872503-B122-4BA6-AC79-E07093ECEC24}" dt="2022-09-06T13:25:56.133" v="19" actId="27636"/>
          <ac:spMkLst>
            <pc:docMk/>
            <pc:sldMk cId="444187113" sldId="266"/>
            <ac:spMk id="3" creationId="{100E68D8-4A24-CFAB-5A5F-037F2D1BD617}"/>
          </ac:spMkLst>
        </pc:spChg>
      </pc:sldChg>
      <pc:sldChg chg="modSp mod">
        <pc:chgData name="walid" userId="c05b61c9069e9090" providerId="LiveId" clId="{6E872503-B122-4BA6-AC79-E07093ECEC24}" dt="2022-09-06T13:36:34.305" v="131" actId="255"/>
        <pc:sldMkLst>
          <pc:docMk/>
          <pc:sldMk cId="1517349657" sldId="267"/>
        </pc:sldMkLst>
        <pc:spChg chg="mod">
          <ac:chgData name="walid" userId="c05b61c9069e9090" providerId="LiveId" clId="{6E872503-B122-4BA6-AC79-E07093ECEC24}" dt="2022-09-06T13:36:34.305" v="131" actId="255"/>
          <ac:spMkLst>
            <pc:docMk/>
            <pc:sldMk cId="1517349657" sldId="267"/>
            <ac:spMk id="3" creationId="{79998DED-EB60-C434-3267-E3ABCCE096F4}"/>
          </ac:spMkLst>
        </pc:spChg>
      </pc:sldChg>
      <pc:sldChg chg="modSp mod">
        <pc:chgData name="walid" userId="c05b61c9069e9090" providerId="LiveId" clId="{6E872503-B122-4BA6-AC79-E07093ECEC24}" dt="2022-09-06T13:44:15.990" v="612" actId="20577"/>
        <pc:sldMkLst>
          <pc:docMk/>
          <pc:sldMk cId="3930514447" sldId="268"/>
        </pc:sldMkLst>
        <pc:spChg chg="mod">
          <ac:chgData name="walid" userId="c05b61c9069e9090" providerId="LiveId" clId="{6E872503-B122-4BA6-AC79-E07093ECEC24}" dt="2022-09-06T13:44:15.990" v="612" actId="20577"/>
          <ac:spMkLst>
            <pc:docMk/>
            <pc:sldMk cId="3930514447" sldId="268"/>
            <ac:spMk id="3" creationId="{7DF10DBF-98B6-F248-1C27-272A96844C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8B559-F188-471E-8E2E-9B0EB9F98425}" type="datetimeFigureOut">
              <a:rPr lang="fr-FR" smtClean="0"/>
              <a:t>06/09/2022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6B36F-CA80-4D8B-9498-7FEDFCEBBF5C}" type="slidenum">
              <a:rPr lang="fr-FR" smtClean="0"/>
              <a:t>‹N°›</a:t>
            </a:fld>
            <a:endParaRPr lang="fr-FR"/>
          </a:p>
        </p:txBody>
      </p:sp>
    </p:spTree>
    <p:extLst>
      <p:ext uri="{BB962C8B-B14F-4D97-AF65-F5344CB8AC3E}">
        <p14:creationId xmlns:p14="http://schemas.microsoft.com/office/powerpoint/2010/main" val="194294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9C6B36F-CA80-4D8B-9498-7FEDFCEBBF5C}" type="slidenum">
              <a:rPr lang="fr-FR" smtClean="0"/>
              <a:t>1</a:t>
            </a:fld>
            <a:endParaRPr lang="fr-FR"/>
          </a:p>
        </p:txBody>
      </p:sp>
    </p:spTree>
    <p:extLst>
      <p:ext uri="{BB962C8B-B14F-4D97-AF65-F5344CB8AC3E}">
        <p14:creationId xmlns:p14="http://schemas.microsoft.com/office/powerpoint/2010/main" val="193808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9C6B36F-CA80-4D8B-9498-7FEDFCEBBF5C}" type="slidenum">
              <a:rPr lang="fr-FR" smtClean="0"/>
              <a:t>2</a:t>
            </a:fld>
            <a:endParaRPr lang="fr-FR"/>
          </a:p>
        </p:txBody>
      </p:sp>
    </p:spTree>
    <p:extLst>
      <p:ext uri="{BB962C8B-B14F-4D97-AF65-F5344CB8AC3E}">
        <p14:creationId xmlns:p14="http://schemas.microsoft.com/office/powerpoint/2010/main" val="325715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9C6B36F-CA80-4D8B-9498-7FEDFCEBBF5C}" type="slidenum">
              <a:rPr lang="fr-FR" smtClean="0"/>
              <a:t>3</a:t>
            </a:fld>
            <a:endParaRPr lang="fr-FR"/>
          </a:p>
        </p:txBody>
      </p:sp>
    </p:spTree>
    <p:extLst>
      <p:ext uri="{BB962C8B-B14F-4D97-AF65-F5344CB8AC3E}">
        <p14:creationId xmlns:p14="http://schemas.microsoft.com/office/powerpoint/2010/main" val="270203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9C6B36F-CA80-4D8B-9498-7FEDFCEBBF5C}" type="slidenum">
              <a:rPr lang="fr-FR" smtClean="0"/>
              <a:t>8</a:t>
            </a:fld>
            <a:endParaRPr lang="fr-FR"/>
          </a:p>
        </p:txBody>
      </p:sp>
    </p:spTree>
    <p:extLst>
      <p:ext uri="{BB962C8B-B14F-4D97-AF65-F5344CB8AC3E}">
        <p14:creationId xmlns:p14="http://schemas.microsoft.com/office/powerpoint/2010/main" val="261832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9C6B36F-CA80-4D8B-9498-7FEDFCEBBF5C}" type="slidenum">
              <a:rPr lang="fr-FR" smtClean="0"/>
              <a:t>9</a:t>
            </a:fld>
            <a:endParaRPr lang="fr-FR"/>
          </a:p>
        </p:txBody>
      </p:sp>
    </p:spTree>
    <p:extLst>
      <p:ext uri="{BB962C8B-B14F-4D97-AF65-F5344CB8AC3E}">
        <p14:creationId xmlns:p14="http://schemas.microsoft.com/office/powerpoint/2010/main" val="140939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B1AF-81BF-524F-3B1C-C9B742E92F5A}"/>
              </a:ext>
            </a:extLst>
          </p:cNvPr>
          <p:cNvSpPr txBox="1">
            <a:spLocks noGrp="1"/>
          </p:cNvSpPr>
          <p:nvPr>
            <p:ph type="ctrTitle"/>
          </p:nvPr>
        </p:nvSpPr>
        <p:spPr>
          <a:xfrm>
            <a:off x="838203" y="365760"/>
            <a:ext cx="10515600" cy="2890198"/>
          </a:xfrm>
        </p:spPr>
        <p:txBody>
          <a:bodyPr/>
          <a:lstStyle>
            <a:lvl1pPr>
              <a:defRPr sz="6600"/>
            </a:lvl1pPr>
          </a:lstStyle>
          <a:p>
            <a:pPr lvl="0"/>
            <a:r>
              <a:rPr lang="en-US"/>
              <a:t>Click to edit Master title style</a:t>
            </a:r>
          </a:p>
        </p:txBody>
      </p:sp>
      <p:sp>
        <p:nvSpPr>
          <p:cNvPr id="3" name="Subtitle 2">
            <a:extLst>
              <a:ext uri="{FF2B5EF4-FFF2-40B4-BE49-F238E27FC236}">
                <a16:creationId xmlns:a16="http://schemas.microsoft.com/office/drawing/2014/main" id="{5DC58C01-2710-F01E-8D49-43D91B0168FA}"/>
              </a:ext>
            </a:extLst>
          </p:cNvPr>
          <p:cNvSpPr txBox="1">
            <a:spLocks noGrp="1"/>
          </p:cNvSpPr>
          <p:nvPr>
            <p:ph type="subTitle" idx="1"/>
          </p:nvPr>
        </p:nvSpPr>
        <p:spPr>
          <a:xfrm>
            <a:off x="838203" y="3506147"/>
            <a:ext cx="10515600" cy="2483492"/>
          </a:xfrm>
        </p:spPr>
        <p:txBody>
          <a:bodyPr/>
          <a:lstStyle>
            <a:lvl1pPr marL="0" indent="0">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DFED2853-EC38-B5F0-679E-19E3E6D729DF}"/>
              </a:ext>
            </a:extLst>
          </p:cNvPr>
          <p:cNvSpPr txBox="1">
            <a:spLocks noGrp="1"/>
          </p:cNvSpPr>
          <p:nvPr>
            <p:ph type="dt" sz="half" idx="7"/>
          </p:nvPr>
        </p:nvSpPr>
        <p:spPr/>
        <p:txBody>
          <a:bodyPr/>
          <a:lstStyle>
            <a:lvl1pPr>
              <a:defRPr/>
            </a:lvl1pPr>
          </a:lstStyle>
          <a:p>
            <a:pPr lvl="0"/>
            <a:fld id="{026C600B-1C14-4D88-B2E4-0737A96EEEAC}" type="datetime1">
              <a:rPr lang="en-US"/>
              <a:pPr lvl="0"/>
              <a:t>9/6/2022</a:t>
            </a:fld>
            <a:endParaRPr lang="en-US"/>
          </a:p>
        </p:txBody>
      </p:sp>
      <p:sp>
        <p:nvSpPr>
          <p:cNvPr id="5" name="Footer Placeholder 4">
            <a:extLst>
              <a:ext uri="{FF2B5EF4-FFF2-40B4-BE49-F238E27FC236}">
                <a16:creationId xmlns:a16="http://schemas.microsoft.com/office/drawing/2014/main" id="{7D272814-5761-226A-7838-B64B8243265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CF3225E-9C55-2B0B-84C6-EF51F334664F}"/>
              </a:ext>
            </a:extLst>
          </p:cNvPr>
          <p:cNvSpPr txBox="1">
            <a:spLocks noGrp="1"/>
          </p:cNvSpPr>
          <p:nvPr>
            <p:ph type="sldNum" sz="quarter" idx="8"/>
          </p:nvPr>
        </p:nvSpPr>
        <p:spPr/>
        <p:txBody>
          <a:bodyPr/>
          <a:lstStyle>
            <a:lvl1pPr>
              <a:defRPr/>
            </a:lvl1pPr>
          </a:lstStyle>
          <a:p>
            <a:pPr lvl="0"/>
            <a:fld id="{A1FCB5EC-DB9E-49BB-BDC2-5B3F1AC218B3}" type="slidenum">
              <a:t>‹N°›</a:t>
            </a:fld>
            <a:endParaRPr lang="en-US"/>
          </a:p>
        </p:txBody>
      </p:sp>
    </p:spTree>
    <p:extLst>
      <p:ext uri="{BB962C8B-B14F-4D97-AF65-F5344CB8AC3E}">
        <p14:creationId xmlns:p14="http://schemas.microsoft.com/office/powerpoint/2010/main" val="1622073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3215-6E20-D7F5-21A5-ED458A4BC1F8}"/>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14CA947-0293-7765-F0DD-F380912A04D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62340-E062-EB58-B50D-32AA7D2032AD}"/>
              </a:ext>
            </a:extLst>
          </p:cNvPr>
          <p:cNvSpPr txBox="1">
            <a:spLocks noGrp="1"/>
          </p:cNvSpPr>
          <p:nvPr>
            <p:ph type="dt" sz="half" idx="7"/>
          </p:nvPr>
        </p:nvSpPr>
        <p:spPr/>
        <p:txBody>
          <a:bodyPr/>
          <a:lstStyle>
            <a:lvl1pPr>
              <a:defRPr/>
            </a:lvl1pPr>
          </a:lstStyle>
          <a:p>
            <a:pPr lvl="0"/>
            <a:fld id="{F4C20CBD-388A-4BFA-8CDB-7A08F4DCCD83}" type="datetime1">
              <a:rPr lang="en-US"/>
              <a:pPr lvl="0"/>
              <a:t>9/6/2022</a:t>
            </a:fld>
            <a:endParaRPr lang="en-US"/>
          </a:p>
        </p:txBody>
      </p:sp>
      <p:sp>
        <p:nvSpPr>
          <p:cNvPr id="5" name="Footer Placeholder 4">
            <a:extLst>
              <a:ext uri="{FF2B5EF4-FFF2-40B4-BE49-F238E27FC236}">
                <a16:creationId xmlns:a16="http://schemas.microsoft.com/office/drawing/2014/main" id="{A1A9A6D7-5431-79E7-4A39-AFCBBB8FFA7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64FC33E-2BA4-CA12-E7BA-9CBAC87D99A8}"/>
              </a:ext>
            </a:extLst>
          </p:cNvPr>
          <p:cNvSpPr txBox="1">
            <a:spLocks noGrp="1"/>
          </p:cNvSpPr>
          <p:nvPr>
            <p:ph type="sldNum" sz="quarter" idx="8"/>
          </p:nvPr>
        </p:nvSpPr>
        <p:spPr/>
        <p:txBody>
          <a:bodyPr/>
          <a:lstStyle>
            <a:lvl1pPr>
              <a:defRPr/>
            </a:lvl1pPr>
          </a:lstStyle>
          <a:p>
            <a:pPr lvl="0"/>
            <a:fld id="{D626A3C2-1301-4A48-869F-B97D7233FFDB}" type="slidenum">
              <a:t>‹N°›</a:t>
            </a:fld>
            <a:endParaRPr lang="en-US"/>
          </a:p>
        </p:txBody>
      </p:sp>
    </p:spTree>
    <p:extLst>
      <p:ext uri="{BB962C8B-B14F-4D97-AF65-F5344CB8AC3E}">
        <p14:creationId xmlns:p14="http://schemas.microsoft.com/office/powerpoint/2010/main" val="150622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66D85-CDAD-D1A1-6125-2B774A9161A1}"/>
              </a:ext>
            </a:extLst>
          </p:cNvPr>
          <p:cNvSpPr txBox="1">
            <a:spLocks noGrp="1"/>
          </p:cNvSpPr>
          <p:nvPr>
            <p:ph type="title" orient="vert"/>
          </p:nvPr>
        </p:nvSpPr>
        <p:spPr>
          <a:xfrm>
            <a:off x="7353851" y="365129"/>
            <a:ext cx="3999951"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35EA64D-B759-1F4E-7890-BC49780F0216}"/>
              </a:ext>
            </a:extLst>
          </p:cNvPr>
          <p:cNvSpPr txBox="1">
            <a:spLocks noGrp="1"/>
          </p:cNvSpPr>
          <p:nvPr>
            <p:ph type="body" orient="vert" idx="1"/>
          </p:nvPr>
        </p:nvSpPr>
        <p:spPr>
          <a:xfrm>
            <a:off x="838203" y="365129"/>
            <a:ext cx="6265459"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6F39A-C0E2-73F2-7575-F1E02ED60CA3}"/>
              </a:ext>
            </a:extLst>
          </p:cNvPr>
          <p:cNvSpPr txBox="1">
            <a:spLocks noGrp="1"/>
          </p:cNvSpPr>
          <p:nvPr>
            <p:ph type="dt" sz="half" idx="7"/>
          </p:nvPr>
        </p:nvSpPr>
        <p:spPr/>
        <p:txBody>
          <a:bodyPr/>
          <a:lstStyle>
            <a:lvl1pPr>
              <a:defRPr/>
            </a:lvl1pPr>
          </a:lstStyle>
          <a:p>
            <a:pPr lvl="0"/>
            <a:fld id="{E398D8D5-57A1-4F96-A3CC-0C20E194D9A3}" type="datetime1">
              <a:rPr lang="en-US"/>
              <a:pPr lvl="0"/>
              <a:t>9/6/2022</a:t>
            </a:fld>
            <a:endParaRPr lang="en-US"/>
          </a:p>
        </p:txBody>
      </p:sp>
      <p:sp>
        <p:nvSpPr>
          <p:cNvPr id="5" name="Footer Placeholder 4">
            <a:extLst>
              <a:ext uri="{FF2B5EF4-FFF2-40B4-BE49-F238E27FC236}">
                <a16:creationId xmlns:a16="http://schemas.microsoft.com/office/drawing/2014/main" id="{BCCB9508-1A3F-EF54-63E2-229F5225CA0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81D946D-4712-8975-D1C7-714CB1352829}"/>
              </a:ext>
            </a:extLst>
          </p:cNvPr>
          <p:cNvSpPr txBox="1">
            <a:spLocks noGrp="1"/>
          </p:cNvSpPr>
          <p:nvPr>
            <p:ph type="sldNum" sz="quarter" idx="8"/>
          </p:nvPr>
        </p:nvSpPr>
        <p:spPr/>
        <p:txBody>
          <a:bodyPr/>
          <a:lstStyle>
            <a:lvl1pPr>
              <a:defRPr/>
            </a:lvl1pPr>
          </a:lstStyle>
          <a:p>
            <a:pPr lvl="0"/>
            <a:fld id="{CDC0630A-3E41-43BA-9738-EE0C0940B2D7}" type="slidenum">
              <a:t>‹N°›</a:t>
            </a:fld>
            <a:endParaRPr lang="en-US"/>
          </a:p>
        </p:txBody>
      </p:sp>
    </p:spTree>
    <p:extLst>
      <p:ext uri="{BB962C8B-B14F-4D97-AF65-F5344CB8AC3E}">
        <p14:creationId xmlns:p14="http://schemas.microsoft.com/office/powerpoint/2010/main" val="362361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47FD-5DA4-5E53-A38E-23697401E58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E527DBB-25B1-C218-D310-3891339F48F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3C1F5-A3B0-0770-5A21-A37D7BAD0D8C}"/>
              </a:ext>
            </a:extLst>
          </p:cNvPr>
          <p:cNvSpPr txBox="1">
            <a:spLocks noGrp="1"/>
          </p:cNvSpPr>
          <p:nvPr>
            <p:ph type="dt" sz="half" idx="7"/>
          </p:nvPr>
        </p:nvSpPr>
        <p:spPr/>
        <p:txBody>
          <a:bodyPr/>
          <a:lstStyle>
            <a:lvl1pPr>
              <a:defRPr/>
            </a:lvl1pPr>
          </a:lstStyle>
          <a:p>
            <a:pPr lvl="0"/>
            <a:fld id="{BAE9B978-BE43-410B-A497-E7ECFC920F69}" type="datetime1">
              <a:rPr lang="en-US"/>
              <a:pPr lvl="0"/>
              <a:t>9/6/2022</a:t>
            </a:fld>
            <a:endParaRPr lang="en-US"/>
          </a:p>
        </p:txBody>
      </p:sp>
      <p:sp>
        <p:nvSpPr>
          <p:cNvPr id="5" name="Footer Placeholder 4">
            <a:extLst>
              <a:ext uri="{FF2B5EF4-FFF2-40B4-BE49-F238E27FC236}">
                <a16:creationId xmlns:a16="http://schemas.microsoft.com/office/drawing/2014/main" id="{77DB0F45-B441-DB57-B8C2-D27D284C205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27E9C90-0EEB-1929-EF7D-D3801E16CA91}"/>
              </a:ext>
            </a:extLst>
          </p:cNvPr>
          <p:cNvSpPr txBox="1">
            <a:spLocks noGrp="1"/>
          </p:cNvSpPr>
          <p:nvPr>
            <p:ph type="sldNum" sz="quarter" idx="8"/>
          </p:nvPr>
        </p:nvSpPr>
        <p:spPr/>
        <p:txBody>
          <a:bodyPr/>
          <a:lstStyle>
            <a:lvl1pPr>
              <a:defRPr/>
            </a:lvl1pPr>
          </a:lstStyle>
          <a:p>
            <a:pPr lvl="0"/>
            <a:fld id="{DFE0417B-4565-46B9-94F4-B4B49CC50CA3}" type="slidenum">
              <a:t>‹N°›</a:t>
            </a:fld>
            <a:endParaRPr lang="en-US"/>
          </a:p>
        </p:txBody>
      </p:sp>
    </p:spTree>
    <p:extLst>
      <p:ext uri="{BB962C8B-B14F-4D97-AF65-F5344CB8AC3E}">
        <p14:creationId xmlns:p14="http://schemas.microsoft.com/office/powerpoint/2010/main" val="31615431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1616-AB45-3EF9-581F-2701637F8135}"/>
              </a:ext>
            </a:extLst>
          </p:cNvPr>
          <p:cNvSpPr txBox="1">
            <a:spLocks noGrp="1"/>
          </p:cNvSpPr>
          <p:nvPr>
            <p:ph type="title"/>
          </p:nvPr>
        </p:nvSpPr>
        <p:spPr>
          <a:xfrm>
            <a:off x="831847" y="365760"/>
            <a:ext cx="10515600" cy="3827870"/>
          </a:xfrm>
        </p:spPr>
        <p:txBody>
          <a:bodyPr/>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3AF3CF6C-6A9A-C9A2-719E-F742181CAE85}"/>
              </a:ext>
            </a:extLst>
          </p:cNvPr>
          <p:cNvSpPr txBox="1">
            <a:spLocks noGrp="1"/>
          </p:cNvSpPr>
          <p:nvPr>
            <p:ph type="body" idx="1"/>
          </p:nvPr>
        </p:nvSpPr>
        <p:spPr>
          <a:xfrm>
            <a:off x="831847" y="4443819"/>
            <a:ext cx="10515600" cy="1645837"/>
          </a:xfrm>
        </p:spPr>
        <p:txBody>
          <a:bodyPr/>
          <a:lstStyle>
            <a:lvl1pPr marL="0" indent="0">
              <a:buNone/>
              <a:defRPr sz="2400">
                <a:solidFill>
                  <a:srgbClr val="20304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0E954C8-BFD3-5EA9-D883-DCD68462A1ED}"/>
              </a:ext>
            </a:extLst>
          </p:cNvPr>
          <p:cNvSpPr txBox="1">
            <a:spLocks noGrp="1"/>
          </p:cNvSpPr>
          <p:nvPr>
            <p:ph type="dt" sz="half" idx="7"/>
          </p:nvPr>
        </p:nvSpPr>
        <p:spPr/>
        <p:txBody>
          <a:bodyPr/>
          <a:lstStyle>
            <a:lvl1pPr>
              <a:defRPr/>
            </a:lvl1pPr>
          </a:lstStyle>
          <a:p>
            <a:pPr lvl="0"/>
            <a:fld id="{903F17BF-84CF-4F1B-9A49-33C726AE2F48}" type="datetime1">
              <a:rPr lang="en-US"/>
              <a:pPr lvl="0"/>
              <a:t>9/6/2022</a:t>
            </a:fld>
            <a:endParaRPr lang="en-US"/>
          </a:p>
        </p:txBody>
      </p:sp>
      <p:sp>
        <p:nvSpPr>
          <p:cNvPr id="5" name="Footer Placeholder 4">
            <a:extLst>
              <a:ext uri="{FF2B5EF4-FFF2-40B4-BE49-F238E27FC236}">
                <a16:creationId xmlns:a16="http://schemas.microsoft.com/office/drawing/2014/main" id="{38B195DF-8A7A-9105-3A98-BD31FA3ADD4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E5108CC-E98D-2DC6-60F1-3CE6700BFAEA}"/>
              </a:ext>
            </a:extLst>
          </p:cNvPr>
          <p:cNvSpPr txBox="1">
            <a:spLocks noGrp="1"/>
          </p:cNvSpPr>
          <p:nvPr>
            <p:ph type="sldNum" sz="quarter" idx="8"/>
          </p:nvPr>
        </p:nvSpPr>
        <p:spPr/>
        <p:txBody>
          <a:bodyPr/>
          <a:lstStyle>
            <a:lvl1pPr>
              <a:defRPr/>
            </a:lvl1pPr>
          </a:lstStyle>
          <a:p>
            <a:pPr lvl="0"/>
            <a:fld id="{832827E9-9795-4AC1-8E6A-DB96B7AA4C6E}" type="slidenum">
              <a:t>‹N°›</a:t>
            </a:fld>
            <a:endParaRPr lang="en-US"/>
          </a:p>
        </p:txBody>
      </p:sp>
    </p:spTree>
    <p:extLst>
      <p:ext uri="{BB962C8B-B14F-4D97-AF65-F5344CB8AC3E}">
        <p14:creationId xmlns:p14="http://schemas.microsoft.com/office/powerpoint/2010/main" val="13375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E0A2-1205-D449-BFED-C483204BB87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3273F90-7026-D532-61F1-44BB170E40AD}"/>
              </a:ext>
            </a:extLst>
          </p:cNvPr>
          <p:cNvSpPr txBox="1">
            <a:spLocks noGrp="1"/>
          </p:cNvSpPr>
          <p:nvPr>
            <p:ph idx="1"/>
          </p:nvPr>
        </p:nvSpPr>
        <p:spPr>
          <a:xfrm>
            <a:off x="838203" y="1940878"/>
            <a:ext cx="5181603" cy="423608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467239-F067-3D44-67D6-5A372446CEC3}"/>
              </a:ext>
            </a:extLst>
          </p:cNvPr>
          <p:cNvSpPr txBox="1">
            <a:spLocks noGrp="1"/>
          </p:cNvSpPr>
          <p:nvPr>
            <p:ph idx="2"/>
          </p:nvPr>
        </p:nvSpPr>
        <p:spPr>
          <a:xfrm>
            <a:off x="6172200" y="1940878"/>
            <a:ext cx="5181603" cy="423608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1C82B5-7C3F-4562-E6F7-E63636B9362F}"/>
              </a:ext>
            </a:extLst>
          </p:cNvPr>
          <p:cNvSpPr txBox="1">
            <a:spLocks noGrp="1"/>
          </p:cNvSpPr>
          <p:nvPr>
            <p:ph type="dt" sz="half" idx="7"/>
          </p:nvPr>
        </p:nvSpPr>
        <p:spPr/>
        <p:txBody>
          <a:bodyPr/>
          <a:lstStyle>
            <a:lvl1pPr>
              <a:defRPr/>
            </a:lvl1pPr>
          </a:lstStyle>
          <a:p>
            <a:pPr lvl="0"/>
            <a:fld id="{FA62624E-DF91-4D35-91CB-9CB10244A0AB}" type="datetime1">
              <a:rPr lang="en-US"/>
              <a:pPr lvl="0"/>
              <a:t>9/6/2022</a:t>
            </a:fld>
            <a:endParaRPr lang="en-US"/>
          </a:p>
        </p:txBody>
      </p:sp>
      <p:sp>
        <p:nvSpPr>
          <p:cNvPr id="6" name="Footer Placeholder 5">
            <a:extLst>
              <a:ext uri="{FF2B5EF4-FFF2-40B4-BE49-F238E27FC236}">
                <a16:creationId xmlns:a16="http://schemas.microsoft.com/office/drawing/2014/main" id="{14062806-C2C4-E6BB-611C-BA23332DA52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0A153225-CC48-D4A1-F9D5-EDBDE5400FBA}"/>
              </a:ext>
            </a:extLst>
          </p:cNvPr>
          <p:cNvSpPr txBox="1">
            <a:spLocks noGrp="1"/>
          </p:cNvSpPr>
          <p:nvPr>
            <p:ph type="sldNum" sz="quarter" idx="8"/>
          </p:nvPr>
        </p:nvSpPr>
        <p:spPr/>
        <p:txBody>
          <a:bodyPr/>
          <a:lstStyle>
            <a:lvl1pPr>
              <a:defRPr/>
            </a:lvl1pPr>
          </a:lstStyle>
          <a:p>
            <a:pPr lvl="0"/>
            <a:fld id="{684E1E09-3FAF-4F00-AEE4-CFCA1C16BDEA}" type="slidenum">
              <a:t>‹N°›</a:t>
            </a:fld>
            <a:endParaRPr lang="en-US"/>
          </a:p>
        </p:txBody>
      </p:sp>
    </p:spTree>
    <p:extLst>
      <p:ext uri="{BB962C8B-B14F-4D97-AF65-F5344CB8AC3E}">
        <p14:creationId xmlns:p14="http://schemas.microsoft.com/office/powerpoint/2010/main" val="79395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C85F-2276-E916-66A1-B3A2A170468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22A5E200-C772-01EF-E081-5427A9AE0C04}"/>
              </a:ext>
            </a:extLst>
          </p:cNvPr>
          <p:cNvSpPr txBox="1">
            <a:spLocks noGrp="1"/>
          </p:cNvSpPr>
          <p:nvPr>
            <p:ph type="body" idx="1"/>
          </p:nvPr>
        </p:nvSpPr>
        <p:spPr>
          <a:xfrm>
            <a:off x="839784" y="1951823"/>
            <a:ext cx="5157782" cy="823910"/>
          </a:xfrm>
        </p:spPr>
        <p:txBody>
          <a:bodyPr anchor="b"/>
          <a:lstStyle>
            <a:lvl1pPr marL="0" indent="0">
              <a:buNone/>
              <a:defRPr sz="2400" i="1">
                <a:solidFill>
                  <a:srgbClr val="203040"/>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8C287F28-827F-9330-6DE7-93B907AD815D}"/>
              </a:ext>
            </a:extLst>
          </p:cNvPr>
          <p:cNvSpPr txBox="1">
            <a:spLocks noGrp="1"/>
          </p:cNvSpPr>
          <p:nvPr>
            <p:ph idx="2"/>
          </p:nvPr>
        </p:nvSpPr>
        <p:spPr>
          <a:xfrm>
            <a:off x="839784" y="2954737"/>
            <a:ext cx="5157782" cy="32349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31416-A6DE-0464-7DE5-1FD8B90060EC}"/>
              </a:ext>
            </a:extLst>
          </p:cNvPr>
          <p:cNvSpPr txBox="1">
            <a:spLocks noGrp="1"/>
          </p:cNvSpPr>
          <p:nvPr>
            <p:ph type="body" idx="3"/>
          </p:nvPr>
        </p:nvSpPr>
        <p:spPr>
          <a:xfrm>
            <a:off x="6172200" y="1951823"/>
            <a:ext cx="5183184" cy="823910"/>
          </a:xfrm>
        </p:spPr>
        <p:txBody>
          <a:bodyPr anchor="b"/>
          <a:lstStyle>
            <a:lvl1pPr marL="0" indent="0">
              <a:buNone/>
              <a:defRPr sz="2400" i="1">
                <a:solidFill>
                  <a:srgbClr val="203040"/>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9FEFF2BC-1670-79FD-771A-8108E0D1C780}"/>
              </a:ext>
            </a:extLst>
          </p:cNvPr>
          <p:cNvSpPr txBox="1">
            <a:spLocks noGrp="1"/>
          </p:cNvSpPr>
          <p:nvPr>
            <p:ph idx="4"/>
          </p:nvPr>
        </p:nvSpPr>
        <p:spPr>
          <a:xfrm>
            <a:off x="6172200" y="2954737"/>
            <a:ext cx="5183184" cy="32349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73779-2B41-4B13-BEA7-DF780EC36367}"/>
              </a:ext>
            </a:extLst>
          </p:cNvPr>
          <p:cNvSpPr txBox="1">
            <a:spLocks noGrp="1"/>
          </p:cNvSpPr>
          <p:nvPr>
            <p:ph type="dt" sz="half" idx="7"/>
          </p:nvPr>
        </p:nvSpPr>
        <p:spPr/>
        <p:txBody>
          <a:bodyPr/>
          <a:lstStyle>
            <a:lvl1pPr>
              <a:defRPr/>
            </a:lvl1pPr>
          </a:lstStyle>
          <a:p>
            <a:pPr lvl="0"/>
            <a:fld id="{1DA4BAD3-2D4E-487D-8A95-91566DD6C9A1}" type="datetime1">
              <a:rPr lang="en-US"/>
              <a:pPr lvl="0"/>
              <a:t>9/6/2022</a:t>
            </a:fld>
            <a:endParaRPr lang="en-US"/>
          </a:p>
        </p:txBody>
      </p:sp>
      <p:sp>
        <p:nvSpPr>
          <p:cNvPr id="8" name="Footer Placeholder 7">
            <a:extLst>
              <a:ext uri="{FF2B5EF4-FFF2-40B4-BE49-F238E27FC236}">
                <a16:creationId xmlns:a16="http://schemas.microsoft.com/office/drawing/2014/main" id="{55143EA0-133E-C273-B9E0-A3EF4679DD34}"/>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89EAF522-CEAE-61EB-3AD9-F08043BDBF18}"/>
              </a:ext>
            </a:extLst>
          </p:cNvPr>
          <p:cNvSpPr txBox="1">
            <a:spLocks noGrp="1"/>
          </p:cNvSpPr>
          <p:nvPr>
            <p:ph type="sldNum" sz="quarter" idx="8"/>
          </p:nvPr>
        </p:nvSpPr>
        <p:spPr/>
        <p:txBody>
          <a:bodyPr/>
          <a:lstStyle>
            <a:lvl1pPr>
              <a:defRPr/>
            </a:lvl1pPr>
          </a:lstStyle>
          <a:p>
            <a:pPr lvl="0"/>
            <a:fld id="{3049207B-FC43-485C-A6B2-6B8FA40FCBC8}" type="slidenum">
              <a:t>‹N°›</a:t>
            </a:fld>
            <a:endParaRPr lang="en-US"/>
          </a:p>
        </p:txBody>
      </p:sp>
    </p:spTree>
    <p:extLst>
      <p:ext uri="{BB962C8B-B14F-4D97-AF65-F5344CB8AC3E}">
        <p14:creationId xmlns:p14="http://schemas.microsoft.com/office/powerpoint/2010/main" val="363092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9DA-CD81-F3D5-91AF-739FD84F3B43}"/>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469ABA5-AC62-A1D0-C34F-FC8FFF88C70F}"/>
              </a:ext>
            </a:extLst>
          </p:cNvPr>
          <p:cNvSpPr txBox="1">
            <a:spLocks noGrp="1"/>
          </p:cNvSpPr>
          <p:nvPr>
            <p:ph type="dt" sz="half" idx="7"/>
          </p:nvPr>
        </p:nvSpPr>
        <p:spPr/>
        <p:txBody>
          <a:bodyPr/>
          <a:lstStyle>
            <a:lvl1pPr>
              <a:defRPr/>
            </a:lvl1pPr>
          </a:lstStyle>
          <a:p>
            <a:pPr lvl="0"/>
            <a:fld id="{0AF8275D-D40B-4E63-8475-A2764EAD9E63}" type="datetime1">
              <a:rPr lang="en-US"/>
              <a:pPr lvl="0"/>
              <a:t>9/6/2022</a:t>
            </a:fld>
            <a:endParaRPr lang="en-US"/>
          </a:p>
        </p:txBody>
      </p:sp>
      <p:sp>
        <p:nvSpPr>
          <p:cNvPr id="4" name="Footer Placeholder 3">
            <a:extLst>
              <a:ext uri="{FF2B5EF4-FFF2-40B4-BE49-F238E27FC236}">
                <a16:creationId xmlns:a16="http://schemas.microsoft.com/office/drawing/2014/main" id="{EBA640F9-51BC-4E6C-7103-CFBE6FE8EA93}"/>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BEBC9ECC-CF65-08EF-4AB2-AB5D68270AB0}"/>
              </a:ext>
            </a:extLst>
          </p:cNvPr>
          <p:cNvSpPr txBox="1">
            <a:spLocks noGrp="1"/>
          </p:cNvSpPr>
          <p:nvPr>
            <p:ph type="sldNum" sz="quarter" idx="8"/>
          </p:nvPr>
        </p:nvSpPr>
        <p:spPr/>
        <p:txBody>
          <a:bodyPr/>
          <a:lstStyle>
            <a:lvl1pPr>
              <a:defRPr/>
            </a:lvl1pPr>
          </a:lstStyle>
          <a:p>
            <a:pPr lvl="0"/>
            <a:fld id="{0EBF8DA4-5F28-4A84-90E6-21D2DE01D0CE}" type="slidenum">
              <a:t>‹N°›</a:t>
            </a:fld>
            <a:endParaRPr lang="en-US"/>
          </a:p>
        </p:txBody>
      </p:sp>
    </p:spTree>
    <p:extLst>
      <p:ext uri="{BB962C8B-B14F-4D97-AF65-F5344CB8AC3E}">
        <p14:creationId xmlns:p14="http://schemas.microsoft.com/office/powerpoint/2010/main" val="396217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48144-0A75-1115-FD40-9A42ADA10E59}"/>
              </a:ext>
            </a:extLst>
          </p:cNvPr>
          <p:cNvSpPr txBox="1">
            <a:spLocks noGrp="1"/>
          </p:cNvSpPr>
          <p:nvPr>
            <p:ph type="dt" sz="half" idx="7"/>
          </p:nvPr>
        </p:nvSpPr>
        <p:spPr/>
        <p:txBody>
          <a:bodyPr/>
          <a:lstStyle>
            <a:lvl1pPr>
              <a:defRPr/>
            </a:lvl1pPr>
          </a:lstStyle>
          <a:p>
            <a:pPr lvl="0"/>
            <a:fld id="{507564C1-3CA6-4103-87B8-162B04E14C12}" type="datetime1">
              <a:rPr lang="en-US"/>
              <a:pPr lvl="0"/>
              <a:t>9/6/2022</a:t>
            </a:fld>
            <a:endParaRPr lang="en-US"/>
          </a:p>
        </p:txBody>
      </p:sp>
      <p:sp>
        <p:nvSpPr>
          <p:cNvPr id="3" name="Footer Placeholder 2">
            <a:extLst>
              <a:ext uri="{FF2B5EF4-FFF2-40B4-BE49-F238E27FC236}">
                <a16:creationId xmlns:a16="http://schemas.microsoft.com/office/drawing/2014/main" id="{53C6C386-EE3F-203E-25AF-54DBEE9F27FC}"/>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333A60BB-0C0B-F629-10EB-A93007DF5017}"/>
              </a:ext>
            </a:extLst>
          </p:cNvPr>
          <p:cNvSpPr txBox="1">
            <a:spLocks noGrp="1"/>
          </p:cNvSpPr>
          <p:nvPr>
            <p:ph type="sldNum" sz="quarter" idx="8"/>
          </p:nvPr>
        </p:nvSpPr>
        <p:spPr/>
        <p:txBody>
          <a:bodyPr/>
          <a:lstStyle>
            <a:lvl1pPr>
              <a:defRPr/>
            </a:lvl1pPr>
          </a:lstStyle>
          <a:p>
            <a:pPr lvl="0"/>
            <a:fld id="{656C0922-4938-4771-96E3-75281EF14A75}" type="slidenum">
              <a:t>‹N°›</a:t>
            </a:fld>
            <a:endParaRPr lang="en-US"/>
          </a:p>
        </p:txBody>
      </p:sp>
    </p:spTree>
    <p:extLst>
      <p:ext uri="{BB962C8B-B14F-4D97-AF65-F5344CB8AC3E}">
        <p14:creationId xmlns:p14="http://schemas.microsoft.com/office/powerpoint/2010/main" val="362882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191B-6EC3-85B2-728E-CCE5DBD6EA8E}"/>
              </a:ext>
            </a:extLst>
          </p:cNvPr>
          <p:cNvSpPr txBox="1">
            <a:spLocks noGrp="1"/>
          </p:cNvSpPr>
          <p:nvPr>
            <p:ph type="title"/>
          </p:nvPr>
        </p:nvSpPr>
        <p:spPr>
          <a:xfrm>
            <a:off x="839784" y="457200"/>
            <a:ext cx="4343400" cy="2971800"/>
          </a:xfrm>
        </p:spPr>
        <p:txBody>
          <a:bodyPr>
            <a:noAutofit/>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4FEB1D1-F3B2-9A7B-D97B-C8BDA3D076E6}"/>
              </a:ext>
            </a:extLst>
          </p:cNvPr>
          <p:cNvSpPr txBox="1">
            <a:spLocks noGrp="1"/>
          </p:cNvSpPr>
          <p:nvPr>
            <p:ph idx="1"/>
          </p:nvPr>
        </p:nvSpPr>
        <p:spPr>
          <a:xfrm>
            <a:off x="5554641" y="457200"/>
            <a:ext cx="5800752" cy="5403847"/>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3DCC32-AC34-0614-990F-BFF895BB50D4}"/>
              </a:ext>
            </a:extLst>
          </p:cNvPr>
          <p:cNvSpPr txBox="1">
            <a:spLocks noGrp="1"/>
          </p:cNvSpPr>
          <p:nvPr>
            <p:ph type="body" idx="2"/>
          </p:nvPr>
        </p:nvSpPr>
        <p:spPr>
          <a:xfrm>
            <a:off x="839784" y="3657600"/>
            <a:ext cx="4343400" cy="2211384"/>
          </a:xfrm>
        </p:spPr>
        <p:txBody>
          <a:bodyPr/>
          <a:lstStyle>
            <a:lvl1pPr marL="0" indent="0">
              <a:buNone/>
              <a:defRPr sz="2400" i="1">
                <a:solidFill>
                  <a:srgbClr val="203040"/>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EA447B2F-4DCA-8CDB-C160-6AEAC755F35C}"/>
              </a:ext>
            </a:extLst>
          </p:cNvPr>
          <p:cNvSpPr txBox="1">
            <a:spLocks noGrp="1"/>
          </p:cNvSpPr>
          <p:nvPr>
            <p:ph type="dt" sz="half" idx="7"/>
          </p:nvPr>
        </p:nvSpPr>
        <p:spPr/>
        <p:txBody>
          <a:bodyPr/>
          <a:lstStyle>
            <a:lvl1pPr>
              <a:defRPr/>
            </a:lvl1pPr>
          </a:lstStyle>
          <a:p>
            <a:pPr lvl="0"/>
            <a:fld id="{B7262B5F-94AC-4CC0-B698-4D3DB6C2A14F}" type="datetime1">
              <a:rPr lang="en-US"/>
              <a:pPr lvl="0"/>
              <a:t>9/6/2022</a:t>
            </a:fld>
            <a:endParaRPr lang="en-US"/>
          </a:p>
        </p:txBody>
      </p:sp>
      <p:sp>
        <p:nvSpPr>
          <p:cNvPr id="6" name="Footer Placeholder 5">
            <a:extLst>
              <a:ext uri="{FF2B5EF4-FFF2-40B4-BE49-F238E27FC236}">
                <a16:creationId xmlns:a16="http://schemas.microsoft.com/office/drawing/2014/main" id="{53E3754F-8EA2-81CD-CA3D-6A2B32547DF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793D28C-EF54-EFD6-640F-B4BF2505F099}"/>
              </a:ext>
            </a:extLst>
          </p:cNvPr>
          <p:cNvSpPr txBox="1">
            <a:spLocks noGrp="1"/>
          </p:cNvSpPr>
          <p:nvPr>
            <p:ph type="sldNum" sz="quarter" idx="8"/>
          </p:nvPr>
        </p:nvSpPr>
        <p:spPr/>
        <p:txBody>
          <a:bodyPr/>
          <a:lstStyle>
            <a:lvl1pPr>
              <a:defRPr/>
            </a:lvl1pPr>
          </a:lstStyle>
          <a:p>
            <a:pPr lvl="0"/>
            <a:fld id="{5F8A36FE-FCB3-451D-A5C2-D8E866D78E37}" type="slidenum">
              <a:t>‹N°›</a:t>
            </a:fld>
            <a:endParaRPr lang="en-US"/>
          </a:p>
        </p:txBody>
      </p:sp>
    </p:spTree>
    <p:extLst>
      <p:ext uri="{BB962C8B-B14F-4D97-AF65-F5344CB8AC3E}">
        <p14:creationId xmlns:p14="http://schemas.microsoft.com/office/powerpoint/2010/main" val="395196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48A6-FDCB-8146-30CA-371FEEB504BE}"/>
              </a:ext>
            </a:extLst>
          </p:cNvPr>
          <p:cNvSpPr txBox="1">
            <a:spLocks noGrp="1"/>
          </p:cNvSpPr>
          <p:nvPr>
            <p:ph type="title"/>
          </p:nvPr>
        </p:nvSpPr>
        <p:spPr>
          <a:xfrm>
            <a:off x="839784" y="457200"/>
            <a:ext cx="4343400" cy="2971800"/>
          </a:xfrm>
        </p:spPr>
        <p:txBody>
          <a:bodyPr>
            <a:noAutofit/>
          </a:bodyPr>
          <a:lstStyle>
            <a:lvl1pPr>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B2B0564C-AE66-D925-CC61-2DCF3C883B17}"/>
              </a:ext>
            </a:extLst>
          </p:cNvPr>
          <p:cNvSpPr txBox="1">
            <a:spLocks noGrp="1"/>
          </p:cNvSpPr>
          <p:nvPr>
            <p:ph type="pic" idx="1"/>
          </p:nvPr>
        </p:nvSpPr>
        <p:spPr>
          <a:xfrm>
            <a:off x="5561463" y="457200"/>
            <a:ext cx="5793921" cy="5403847"/>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B5035054-F137-F5BF-BA8F-7C09F30EAA53}"/>
              </a:ext>
            </a:extLst>
          </p:cNvPr>
          <p:cNvSpPr txBox="1">
            <a:spLocks noGrp="1"/>
          </p:cNvSpPr>
          <p:nvPr>
            <p:ph type="body" idx="2"/>
          </p:nvPr>
        </p:nvSpPr>
        <p:spPr>
          <a:xfrm>
            <a:off x="839784" y="3664421"/>
            <a:ext cx="4343400" cy="2204563"/>
          </a:xfrm>
        </p:spPr>
        <p:txBody>
          <a:bodyPr/>
          <a:lstStyle>
            <a:lvl1pPr marL="0" indent="0">
              <a:buNone/>
              <a:defRPr sz="2400" i="1">
                <a:solidFill>
                  <a:srgbClr val="203040"/>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86DD3F68-9ACD-7338-2386-116D3700A886}"/>
              </a:ext>
            </a:extLst>
          </p:cNvPr>
          <p:cNvSpPr txBox="1">
            <a:spLocks noGrp="1"/>
          </p:cNvSpPr>
          <p:nvPr>
            <p:ph type="dt" sz="half" idx="7"/>
          </p:nvPr>
        </p:nvSpPr>
        <p:spPr/>
        <p:txBody>
          <a:bodyPr/>
          <a:lstStyle>
            <a:lvl1pPr>
              <a:defRPr/>
            </a:lvl1pPr>
          </a:lstStyle>
          <a:p>
            <a:pPr lvl="0"/>
            <a:fld id="{A49B19D1-FFE6-489C-9749-6C58F0A8EC40}" type="datetime1">
              <a:rPr lang="en-US"/>
              <a:pPr lvl="0"/>
              <a:t>9/6/2022</a:t>
            </a:fld>
            <a:endParaRPr lang="en-US"/>
          </a:p>
        </p:txBody>
      </p:sp>
      <p:sp>
        <p:nvSpPr>
          <p:cNvPr id="6" name="Footer Placeholder 5">
            <a:extLst>
              <a:ext uri="{FF2B5EF4-FFF2-40B4-BE49-F238E27FC236}">
                <a16:creationId xmlns:a16="http://schemas.microsoft.com/office/drawing/2014/main" id="{59E450EF-34F9-58D4-6EC3-5E24ECCEB9C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0B574055-41A8-0133-1F9F-BEB08B560A14}"/>
              </a:ext>
            </a:extLst>
          </p:cNvPr>
          <p:cNvSpPr txBox="1">
            <a:spLocks noGrp="1"/>
          </p:cNvSpPr>
          <p:nvPr>
            <p:ph type="sldNum" sz="quarter" idx="8"/>
          </p:nvPr>
        </p:nvSpPr>
        <p:spPr/>
        <p:txBody>
          <a:bodyPr/>
          <a:lstStyle>
            <a:lvl1pPr>
              <a:defRPr/>
            </a:lvl1pPr>
          </a:lstStyle>
          <a:p>
            <a:pPr lvl="0"/>
            <a:fld id="{2B6C56DE-2490-4130-842E-DF4ABD737BC2}" type="slidenum">
              <a:t>‹N°›</a:t>
            </a:fld>
            <a:endParaRPr lang="en-US"/>
          </a:p>
        </p:txBody>
      </p:sp>
    </p:spTree>
    <p:extLst>
      <p:ext uri="{BB962C8B-B14F-4D97-AF65-F5344CB8AC3E}">
        <p14:creationId xmlns:p14="http://schemas.microsoft.com/office/powerpoint/2010/main" val="146377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984CA-EECF-F8B4-B60D-028E3C9AE40A}"/>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D15B14B8-098D-0F84-FD2A-4C9AF096892C}"/>
              </a:ext>
            </a:extLst>
          </p:cNvPr>
          <p:cNvSpPr txBox="1">
            <a:spLocks noGrp="1"/>
          </p:cNvSpPr>
          <p:nvPr>
            <p:ph type="body" idx="1"/>
          </p:nvPr>
        </p:nvSpPr>
        <p:spPr>
          <a:xfrm>
            <a:off x="838203" y="1940878"/>
            <a:ext cx="10515600" cy="423608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B00BB-D9A4-4834-AB5A-20A72B85B3E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Avenir Next LT Pro"/>
              </a:defRPr>
            </a:lvl1pPr>
          </a:lstStyle>
          <a:p>
            <a:pPr lvl="0"/>
            <a:fld id="{525DFA27-65B7-4D38-A5B7-5D681CCABA48}" type="datetime1">
              <a:rPr lang="en-US"/>
              <a:pPr lvl="0"/>
              <a:t>9/6/2022</a:t>
            </a:fld>
            <a:endParaRPr lang="en-US"/>
          </a:p>
        </p:txBody>
      </p:sp>
      <p:sp>
        <p:nvSpPr>
          <p:cNvPr id="5" name="Footer Placeholder 4">
            <a:extLst>
              <a:ext uri="{FF2B5EF4-FFF2-40B4-BE49-F238E27FC236}">
                <a16:creationId xmlns:a16="http://schemas.microsoft.com/office/drawing/2014/main" id="{2A06C7F2-FF02-337A-88AD-2952734CDDD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Avenir Next LT Pro"/>
              </a:defRPr>
            </a:lvl1pPr>
          </a:lstStyle>
          <a:p>
            <a:pPr lvl="0"/>
            <a:endParaRPr lang="en-US"/>
          </a:p>
        </p:txBody>
      </p:sp>
      <p:sp>
        <p:nvSpPr>
          <p:cNvPr id="6" name="Slide Number Placeholder 5">
            <a:extLst>
              <a:ext uri="{FF2B5EF4-FFF2-40B4-BE49-F238E27FC236}">
                <a16:creationId xmlns:a16="http://schemas.microsoft.com/office/drawing/2014/main" id="{A538DC20-01D8-F943-21AC-BC914A8931D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Avenir Next LT Pro"/>
              </a:defRPr>
            </a:lvl1pPr>
          </a:lstStyle>
          <a:p>
            <a:pPr lvl="0"/>
            <a:fld id="{CBFDBD10-ED06-4437-8B19-843A0597B995}" type="slidenum">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5400" b="0" i="0" u="none" strike="noStrike" kern="1200" cap="none" spc="0" baseline="0">
          <a:solidFill>
            <a:srgbClr val="000000"/>
          </a:solidFill>
          <a:uFillTx/>
          <a:latin typeface="Aharoni" pitchFamily="2"/>
          <a:cs typeface="Angsana New" pitchFamily="18"/>
        </a:defRPr>
      </a:lvl1pPr>
    </p:titleStyle>
    <p:bodyStyle>
      <a:lvl1pPr marL="228600" marR="0" lvl="0" indent="-228600" algn="l" defTabSz="914400" rtl="0" fontAlgn="auto" hangingPunct="1">
        <a:lnSpc>
          <a:spcPct val="110000"/>
        </a:lnSpc>
        <a:spcBef>
          <a:spcPts val="1000"/>
        </a:spcBef>
        <a:spcAft>
          <a:spcPts val="0"/>
        </a:spcAft>
        <a:buClr>
          <a:srgbClr val="203040"/>
        </a:buClr>
        <a:buSzPct val="100000"/>
        <a:buFont typeface="Arial" pitchFamily="34"/>
        <a:buChar char="•"/>
        <a:tabLst/>
        <a:defRPr lang="en-US" sz="2000" b="0" i="0" u="none" strike="noStrike" kern="1200" cap="none" spc="0" baseline="0">
          <a:solidFill>
            <a:srgbClr val="000000"/>
          </a:solidFill>
          <a:uFillTx/>
          <a:latin typeface="Avenir Next LT Pro"/>
        </a:defRPr>
      </a:lvl1pPr>
      <a:lvl2pPr marL="685800" marR="0" lvl="1" indent="-228600" algn="l" defTabSz="914400" rtl="0" fontAlgn="auto" hangingPunct="1">
        <a:lnSpc>
          <a:spcPct val="110000"/>
        </a:lnSpc>
        <a:spcBef>
          <a:spcPts val="500"/>
        </a:spcBef>
        <a:spcAft>
          <a:spcPts val="0"/>
        </a:spcAft>
        <a:buClr>
          <a:srgbClr val="203040"/>
        </a:buClr>
        <a:buSzPct val="100000"/>
        <a:buFont typeface="Arial" pitchFamily="34"/>
        <a:buChar char="•"/>
        <a:tabLst/>
        <a:defRPr lang="en-US" sz="1800" b="0" i="0" u="none" strike="noStrike" kern="1200" cap="none" spc="0" baseline="0">
          <a:solidFill>
            <a:srgbClr val="000000"/>
          </a:solidFill>
          <a:uFillTx/>
          <a:latin typeface="Avenir Next LT Pro"/>
        </a:defRPr>
      </a:lvl2pPr>
      <a:lvl3pPr marL="1143000" marR="0" lvl="2" indent="-228600" algn="l" defTabSz="914400" rtl="0" fontAlgn="auto" hangingPunct="1">
        <a:lnSpc>
          <a:spcPct val="110000"/>
        </a:lnSpc>
        <a:spcBef>
          <a:spcPts val="500"/>
        </a:spcBef>
        <a:spcAft>
          <a:spcPts val="0"/>
        </a:spcAft>
        <a:buClr>
          <a:srgbClr val="203040"/>
        </a:buClr>
        <a:buSzPct val="100000"/>
        <a:buFont typeface="Arial" pitchFamily="34"/>
        <a:buChar char="•"/>
        <a:tabLst/>
        <a:defRPr lang="en-US" sz="1600" b="0" i="0" u="none" strike="noStrike" kern="1200" cap="none" spc="0" baseline="0">
          <a:solidFill>
            <a:srgbClr val="000000"/>
          </a:solidFill>
          <a:uFillTx/>
          <a:latin typeface="Avenir Next LT Pro"/>
        </a:defRPr>
      </a:lvl3pPr>
      <a:lvl4pPr marL="1600200" marR="0" lvl="3" indent="-228600" algn="l" defTabSz="914400" rtl="0" fontAlgn="auto" hangingPunct="1">
        <a:lnSpc>
          <a:spcPct val="110000"/>
        </a:lnSpc>
        <a:spcBef>
          <a:spcPts val="500"/>
        </a:spcBef>
        <a:spcAft>
          <a:spcPts val="0"/>
        </a:spcAft>
        <a:buClr>
          <a:srgbClr val="203040"/>
        </a:buClr>
        <a:buSzPct val="100000"/>
        <a:buFont typeface="Arial" pitchFamily="34"/>
        <a:buChar char="•"/>
        <a:tabLst/>
        <a:defRPr lang="en-US" sz="1400" b="0" i="0" u="none" strike="noStrike" kern="1200" cap="none" spc="0" baseline="0">
          <a:solidFill>
            <a:srgbClr val="000000"/>
          </a:solidFill>
          <a:uFillTx/>
          <a:latin typeface="Avenir Next LT Pro"/>
        </a:defRPr>
      </a:lvl4pPr>
      <a:lvl5pPr marL="2057400" marR="0" lvl="4" indent="-228600" algn="l" defTabSz="914400" rtl="0" fontAlgn="auto" hangingPunct="1">
        <a:lnSpc>
          <a:spcPct val="110000"/>
        </a:lnSpc>
        <a:spcBef>
          <a:spcPts val="500"/>
        </a:spcBef>
        <a:spcAft>
          <a:spcPts val="0"/>
        </a:spcAft>
        <a:buClr>
          <a:srgbClr val="203040"/>
        </a:buClr>
        <a:buSzPct val="100000"/>
        <a:buFont typeface="Arial" pitchFamily="34"/>
        <a:buChar char="•"/>
        <a:tabLst/>
        <a:defRPr lang="en-US" sz="1400" b="0" i="0" u="none" strike="noStrike" kern="1200" cap="none" spc="0" baseline="0">
          <a:solidFill>
            <a:srgbClr val="000000"/>
          </a:solidFill>
          <a:uFillTx/>
          <a:latin typeface="Avenir Next L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Dessalement#cite_note-Tuas_2006-2" TargetMode="External"/><Relationship Id="rId2" Type="http://schemas.openxmlformats.org/officeDocument/2006/relationships/hyperlink" Target="https://fr.wikipedia.org/wiki/Osmose_inverse" TargetMode="External"/><Relationship Id="rId1" Type="http://schemas.openxmlformats.org/officeDocument/2006/relationships/slideLayout" Target="../slideLayouts/slideLayout2.xml"/><Relationship Id="rId4" Type="http://schemas.openxmlformats.org/officeDocument/2006/relationships/hyperlink" Target="https://fr.wikipedia.org/wiki/Distillation_multiples_effe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54">
            <a:extLst>
              <a:ext uri="{FF2B5EF4-FFF2-40B4-BE49-F238E27FC236}">
                <a16:creationId xmlns:a16="http://schemas.microsoft.com/office/drawing/2014/main" id="{4F327040-D858-67C5-A78D-AA44F05AF7CC}"/>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Avenir Next LT Pro"/>
              </a:rPr>
              <a:t> </a:t>
            </a:r>
          </a:p>
        </p:txBody>
      </p:sp>
      <p:sp>
        <p:nvSpPr>
          <p:cNvPr id="3" name="Sous-titre 2">
            <a:extLst>
              <a:ext uri="{FF2B5EF4-FFF2-40B4-BE49-F238E27FC236}">
                <a16:creationId xmlns:a16="http://schemas.microsoft.com/office/drawing/2014/main" id="{A68BC681-4424-0D66-404F-EB5077297059}"/>
              </a:ext>
            </a:extLst>
          </p:cNvPr>
          <p:cNvSpPr txBox="1">
            <a:spLocks noGrp="1"/>
          </p:cNvSpPr>
          <p:nvPr>
            <p:ph type="subTitle" idx="1"/>
          </p:nvPr>
        </p:nvSpPr>
        <p:spPr>
          <a:xfrm>
            <a:off x="838203" y="4164305"/>
            <a:ext cx="3739621" cy="2007894"/>
          </a:xfrm>
        </p:spPr>
        <p:txBody>
          <a:bodyPr>
            <a:normAutofit/>
          </a:bodyPr>
          <a:lstStyle/>
          <a:p>
            <a:pPr lvl="0" algn="ctr"/>
            <a:r>
              <a:rPr lang="fr-FR" sz="2800" dirty="0">
                <a:highlight>
                  <a:srgbClr val="00FFFF"/>
                </a:highlight>
              </a:rPr>
              <a:t>Une monnaie virtuelle aux conséquences réelles</a:t>
            </a:r>
          </a:p>
        </p:txBody>
      </p:sp>
      <p:pic>
        <p:nvPicPr>
          <p:cNvPr id="4" name="Picture 3" descr="Paysage de montagne brumeux se réfléchissant sur un lac au crépuscule">
            <a:extLst>
              <a:ext uri="{FF2B5EF4-FFF2-40B4-BE49-F238E27FC236}">
                <a16:creationId xmlns:a16="http://schemas.microsoft.com/office/drawing/2014/main" id="{B5EF9806-1103-0767-874F-D951BF23D3D4}"/>
              </a:ext>
            </a:extLst>
          </p:cNvPr>
          <p:cNvPicPr>
            <a:picLocks noChangeAspect="1"/>
          </p:cNvPicPr>
          <p:nvPr/>
        </p:nvPicPr>
        <p:blipFill>
          <a:blip r:embed="rId3"/>
          <a:srcRect l="5466" r="15008" b="-1"/>
          <a:stretch>
            <a:fillRect/>
          </a:stretch>
        </p:blipFill>
        <p:spPr>
          <a:xfrm>
            <a:off x="4839919" y="596646"/>
            <a:ext cx="6748857" cy="5664707"/>
          </a:xfrm>
          <a:prstGeom prst="rect">
            <a:avLst/>
          </a:prstGeom>
          <a:noFill/>
          <a:ln cap="flat">
            <a:noFill/>
          </a:ln>
        </p:spPr>
      </p:pic>
      <p:sp>
        <p:nvSpPr>
          <p:cNvPr id="5" name="Titre 1">
            <a:extLst>
              <a:ext uri="{FF2B5EF4-FFF2-40B4-BE49-F238E27FC236}">
                <a16:creationId xmlns:a16="http://schemas.microsoft.com/office/drawing/2014/main" id="{5027F4CE-1AE3-EA4D-6DF6-63326CC96F7D}"/>
              </a:ext>
            </a:extLst>
          </p:cNvPr>
          <p:cNvSpPr txBox="1">
            <a:spLocks noGrp="1"/>
          </p:cNvSpPr>
          <p:nvPr>
            <p:ph type="ctrTitle"/>
          </p:nvPr>
        </p:nvSpPr>
        <p:spPr>
          <a:xfrm>
            <a:off x="838203" y="1182310"/>
            <a:ext cx="7245797" cy="2504404"/>
          </a:xfrm>
        </p:spPr>
        <p:txBody>
          <a:bodyPr anchor="ctr"/>
          <a:lstStyle/>
          <a:p>
            <a:pPr lvl="0"/>
            <a:r>
              <a:rPr lang="fr-FR" sz="5400" dirty="0"/>
              <a:t>AQUACOIN</a:t>
            </a:r>
            <a:r>
              <a:rPr lang="fr-FR"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Une image contenant ciel, extérieur&#10;&#10;Description générée automatiquement">
            <a:extLst>
              <a:ext uri="{FF2B5EF4-FFF2-40B4-BE49-F238E27FC236}">
                <a16:creationId xmlns:a16="http://schemas.microsoft.com/office/drawing/2014/main" id="{F805D1CC-D93B-00C5-0FAC-2ADC6BEC33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64" r="13807"/>
          <a:stretch/>
        </p:blipFill>
        <p:spPr bwMode="auto">
          <a:xfrm>
            <a:off x="6810552" y="779498"/>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Freeform: Shape 308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3" name="Freeform: Shape 308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7796FF8-B31B-5A6E-5F0B-FBABBDA1B607}"/>
              </a:ext>
            </a:extLst>
          </p:cNvPr>
          <p:cNvSpPr>
            <a:spLocks noGrp="1"/>
          </p:cNvSpPr>
          <p:nvPr>
            <p:ph type="title"/>
          </p:nvPr>
        </p:nvSpPr>
        <p:spPr>
          <a:xfrm>
            <a:off x="-944380" y="365125"/>
            <a:ext cx="7015207" cy="1463675"/>
          </a:xfrm>
        </p:spPr>
        <p:txBody>
          <a:bodyPr>
            <a:normAutofit/>
          </a:bodyPr>
          <a:lstStyle/>
          <a:p>
            <a:pPr algn="ctr"/>
            <a:r>
              <a:rPr lang="fr-FR" dirty="0">
                <a:solidFill>
                  <a:srgbClr val="00B0F0"/>
                </a:solidFill>
              </a:rPr>
              <a:t>L’avenir</a:t>
            </a:r>
          </a:p>
        </p:txBody>
      </p:sp>
      <p:sp>
        <p:nvSpPr>
          <p:cNvPr id="3078" name="Content Placeholder 3077">
            <a:extLst>
              <a:ext uri="{FF2B5EF4-FFF2-40B4-BE49-F238E27FC236}">
                <a16:creationId xmlns:a16="http://schemas.microsoft.com/office/drawing/2014/main" id="{63A25E40-C861-44FB-7AA5-4B5778634903}"/>
              </a:ext>
            </a:extLst>
          </p:cNvPr>
          <p:cNvSpPr>
            <a:spLocks noGrp="1"/>
          </p:cNvSpPr>
          <p:nvPr>
            <p:ph idx="1"/>
          </p:nvPr>
        </p:nvSpPr>
        <p:spPr>
          <a:xfrm>
            <a:off x="804672" y="2022601"/>
            <a:ext cx="3941499" cy="4154361"/>
          </a:xfrm>
        </p:spPr>
        <p:txBody>
          <a:bodyPr>
            <a:normAutofit lnSpcReduction="10000"/>
          </a:bodyPr>
          <a:lstStyle/>
          <a:p>
            <a:pPr rtl="0">
              <a:spcBef>
                <a:spcPts val="0"/>
              </a:spcBef>
              <a:spcAft>
                <a:spcPts val="1000"/>
              </a:spcAft>
            </a:pPr>
            <a:r>
              <a:rPr lang="fr-FR" b="0" i="0" u="none" strike="noStrike" dirty="0">
                <a:solidFill>
                  <a:srgbClr val="00B0F0"/>
                </a:solidFill>
                <a:effectLst/>
                <a:latin typeface="Calibri" panose="020F0502020204030204" pitchFamily="34" charset="0"/>
              </a:rPr>
              <a:t>Un monde pollué, où l’alarme a déjà sonné.</a:t>
            </a:r>
            <a:endParaRPr lang="fr-FR" b="0" dirty="0">
              <a:solidFill>
                <a:srgbClr val="00B0F0"/>
              </a:solidFill>
              <a:effectLst/>
            </a:endParaRPr>
          </a:p>
          <a:p>
            <a:pPr rtl="0">
              <a:spcBef>
                <a:spcPts val="0"/>
              </a:spcBef>
              <a:spcAft>
                <a:spcPts val="1000"/>
              </a:spcAft>
            </a:pPr>
            <a:r>
              <a:rPr lang="fr-FR" b="0" i="0" u="none" strike="noStrike" dirty="0">
                <a:solidFill>
                  <a:srgbClr val="00B0F0"/>
                </a:solidFill>
                <a:effectLst/>
                <a:latin typeface="Calibri" panose="020F0502020204030204" pitchFamily="34" charset="0"/>
              </a:rPr>
              <a:t>3% des décès sont dus à un manque d’eau potable.</a:t>
            </a:r>
            <a:endParaRPr lang="fr-FR" b="0" dirty="0">
              <a:solidFill>
                <a:srgbClr val="00B0F0"/>
              </a:solidFill>
              <a:effectLst/>
            </a:endParaRPr>
          </a:p>
          <a:p>
            <a:pPr rtl="0">
              <a:spcBef>
                <a:spcPts val="0"/>
              </a:spcBef>
              <a:spcAft>
                <a:spcPts val="1000"/>
              </a:spcAft>
            </a:pPr>
            <a:r>
              <a:rPr lang="fr-FR" b="0" i="0" u="none" strike="noStrike" dirty="0">
                <a:solidFill>
                  <a:srgbClr val="00B0F0"/>
                </a:solidFill>
                <a:effectLst/>
                <a:latin typeface="Calibri" panose="020F0502020204030204" pitchFamily="34" charset="0"/>
              </a:rPr>
              <a:t>15 millions d’enfants de moins de 5 ans sont concernés.</a:t>
            </a:r>
            <a:endParaRPr lang="fr-FR" b="0" dirty="0">
              <a:solidFill>
                <a:srgbClr val="00B0F0"/>
              </a:solidFill>
              <a:effectLst/>
            </a:endParaRPr>
          </a:p>
          <a:p>
            <a:pPr marL="0" indent="0" rtl="0">
              <a:spcBef>
                <a:spcPts val="0"/>
              </a:spcBef>
              <a:spcAft>
                <a:spcPts val="1000"/>
              </a:spcAft>
              <a:buNone/>
            </a:pPr>
            <a:endParaRPr lang="fr-FR" b="0" i="0" u="none" strike="noStrike" dirty="0">
              <a:solidFill>
                <a:srgbClr val="00B0F0"/>
              </a:solidFill>
              <a:effectLst/>
              <a:latin typeface="Calibri" panose="020F0502020204030204" pitchFamily="34" charset="0"/>
            </a:endParaRPr>
          </a:p>
          <a:p>
            <a:pPr marL="0" indent="0" rtl="0">
              <a:spcBef>
                <a:spcPts val="0"/>
              </a:spcBef>
              <a:spcAft>
                <a:spcPts val="1000"/>
              </a:spcAft>
              <a:buNone/>
            </a:pPr>
            <a:r>
              <a:rPr lang="fr-FR" b="0" i="0" u="none" strike="noStrike" dirty="0">
                <a:solidFill>
                  <a:srgbClr val="00B0F0"/>
                </a:solidFill>
                <a:effectLst/>
                <a:latin typeface="Calibri" panose="020F0502020204030204" pitchFamily="34" charset="0"/>
              </a:rPr>
              <a:t>                Et si c’était nos enfants ?</a:t>
            </a:r>
            <a:endParaRPr lang="fr-FR" b="0" dirty="0">
              <a:solidFill>
                <a:srgbClr val="00B0F0"/>
              </a:solidFill>
              <a:effectLst/>
            </a:endParaRPr>
          </a:p>
          <a:p>
            <a:br>
              <a:rPr lang="fr-FR"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37346087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1C83F-76A3-6FA8-A0F2-87D7D2963506}"/>
              </a:ext>
            </a:extLst>
          </p:cNvPr>
          <p:cNvSpPr txBox="1">
            <a:spLocks noGrp="1"/>
          </p:cNvSpPr>
          <p:nvPr>
            <p:ph type="title"/>
          </p:nvPr>
        </p:nvSpPr>
        <p:spPr/>
        <p:txBody>
          <a:bodyPr anchorCtr="1"/>
          <a:lstStyle/>
          <a:p>
            <a:pPr lvl="0" algn="ctr"/>
            <a:r>
              <a:rPr lang="fr-FR"/>
              <a:t>UTOPIE </a:t>
            </a:r>
          </a:p>
        </p:txBody>
      </p:sp>
      <p:sp>
        <p:nvSpPr>
          <p:cNvPr id="3" name="Espace réservé du contenu 2">
            <a:extLst>
              <a:ext uri="{FF2B5EF4-FFF2-40B4-BE49-F238E27FC236}">
                <a16:creationId xmlns:a16="http://schemas.microsoft.com/office/drawing/2014/main" id="{9DE0F95B-0A8E-3379-78E5-A30FAC421FE0}"/>
              </a:ext>
            </a:extLst>
          </p:cNvPr>
          <p:cNvSpPr txBox="1">
            <a:spLocks noGrp="1"/>
          </p:cNvSpPr>
          <p:nvPr>
            <p:ph idx="1"/>
          </p:nvPr>
        </p:nvSpPr>
        <p:spPr/>
        <p:txBody>
          <a:bodyPr>
            <a:normAutofit fontScale="25000" lnSpcReduction="20000"/>
          </a:bodyPr>
          <a:lstStyle/>
          <a:p>
            <a:pPr marL="0" lvl="0" indent="0" algn="ctr">
              <a:buNone/>
            </a:pPr>
            <a:endParaRPr lang="fr-FR" dirty="0"/>
          </a:p>
          <a:p>
            <a:pPr rtl="0">
              <a:spcBef>
                <a:spcPts val="0"/>
              </a:spcBef>
              <a:spcAft>
                <a:spcPts val="1000"/>
              </a:spcAft>
            </a:pPr>
            <a:r>
              <a:rPr lang="fr-FR" sz="7000" b="0" i="0" u="none" strike="noStrike" dirty="0">
                <a:solidFill>
                  <a:srgbClr val="000000"/>
                </a:solidFill>
                <a:effectLst/>
                <a:latin typeface="Calibri" panose="020F0502020204030204" pitchFamily="34" charset="0"/>
              </a:rPr>
              <a:t>Une vie meilleure où l’eau ne manquerait pas, où la famine n’existerait pas… </a:t>
            </a:r>
            <a:endParaRPr lang="fr-FR" sz="7000" b="0" dirty="0">
              <a:effectLst/>
            </a:endParaRPr>
          </a:p>
          <a:p>
            <a:pPr rtl="0">
              <a:spcBef>
                <a:spcPts val="0"/>
              </a:spcBef>
              <a:spcAft>
                <a:spcPts val="1000"/>
              </a:spcAft>
            </a:pPr>
            <a:endParaRPr lang="fr-FR" sz="7000" b="0" i="0" u="none" strike="noStrike" dirty="0">
              <a:solidFill>
                <a:srgbClr val="000000"/>
              </a:solidFill>
              <a:effectLst/>
              <a:latin typeface="Calibri" panose="020F0502020204030204" pitchFamily="34" charset="0"/>
            </a:endParaRPr>
          </a:p>
          <a:p>
            <a:pPr marL="0" indent="0" rtl="0">
              <a:spcBef>
                <a:spcPts val="0"/>
              </a:spcBef>
              <a:spcAft>
                <a:spcPts val="1000"/>
              </a:spcAft>
              <a:buNone/>
            </a:pPr>
            <a:r>
              <a:rPr lang="fr-FR" sz="7000" dirty="0">
                <a:latin typeface="Calibri" panose="020F0502020204030204" pitchFamily="34" charset="0"/>
              </a:rPr>
              <a:t>                                                                                                                                                                    </a:t>
            </a:r>
            <a:r>
              <a:rPr lang="fr-FR" sz="7000" b="0" i="0" u="none" strike="noStrike" dirty="0">
                <a:solidFill>
                  <a:srgbClr val="000000"/>
                </a:solidFill>
                <a:effectLst/>
                <a:latin typeface="Calibri" panose="020F0502020204030204" pitchFamily="34" charset="0"/>
              </a:rPr>
              <a:t>Une solution ?</a:t>
            </a:r>
            <a:endParaRPr lang="fr-FR" sz="7000" b="0" dirty="0">
              <a:effectLst/>
            </a:endParaRPr>
          </a:p>
          <a:p>
            <a:pPr marL="0" indent="0" rtl="0">
              <a:spcBef>
                <a:spcPts val="0"/>
              </a:spcBef>
              <a:spcAft>
                <a:spcPts val="1000"/>
              </a:spcAft>
              <a:buNone/>
            </a:pPr>
            <a:r>
              <a:rPr lang="fr-FR" sz="7000" b="0" i="0" u="none" strike="noStrike" dirty="0">
                <a:solidFill>
                  <a:srgbClr val="000000"/>
                </a:solidFill>
                <a:effectLst/>
                <a:latin typeface="Calibri" panose="020F0502020204030204" pitchFamily="34" charset="0"/>
              </a:rPr>
              <a:t>    Le dessalement : fournissons plus d’eau potable à l’humanité et à la planète Terre.</a:t>
            </a:r>
            <a:endParaRPr lang="fr-FR" sz="7000" b="0" dirty="0">
              <a:effectLst/>
            </a:endParaRPr>
          </a:p>
          <a:p>
            <a:pPr marL="0" indent="0" rtl="0">
              <a:spcBef>
                <a:spcPts val="0"/>
              </a:spcBef>
              <a:spcAft>
                <a:spcPts val="1000"/>
              </a:spcAft>
              <a:buNone/>
            </a:pPr>
            <a:r>
              <a:rPr lang="fr-FR" sz="7000" dirty="0">
                <a:latin typeface="Calibri" panose="020F0502020204030204" pitchFamily="34" charset="0"/>
              </a:rPr>
              <a:t>                                  </a:t>
            </a:r>
          </a:p>
          <a:p>
            <a:pPr marL="0" indent="0" rtl="0">
              <a:spcBef>
                <a:spcPts val="0"/>
              </a:spcBef>
              <a:spcAft>
                <a:spcPts val="1000"/>
              </a:spcAft>
              <a:buNone/>
            </a:pPr>
            <a:r>
              <a:rPr lang="fr-FR" sz="7000" dirty="0">
                <a:latin typeface="Calibri" panose="020F0502020204030204" pitchFamily="34" charset="0"/>
              </a:rPr>
              <a:t>                                                                                                            </a:t>
            </a:r>
            <a:r>
              <a:rPr lang="fr-FR" sz="7000" b="0" i="0" u="none" strike="noStrike" dirty="0">
                <a:solidFill>
                  <a:srgbClr val="000000"/>
                </a:solidFill>
                <a:effectLst/>
                <a:latin typeface="Calibri" panose="020F0502020204030204" pitchFamily="34" charset="0"/>
              </a:rPr>
              <a:t>Aujourd’hui plusieurs procédés le permettent !</a:t>
            </a:r>
            <a:endParaRPr lang="fr-FR" sz="7000" b="0" dirty="0">
              <a:effectLst/>
            </a:endParaRPr>
          </a:p>
          <a:p>
            <a:pPr marL="0" indent="0">
              <a:buNone/>
            </a:pPr>
            <a:br>
              <a:rPr lang="fr-FR" sz="7000" dirty="0"/>
            </a:br>
            <a:endParaRPr lang="fr-FR" sz="7000" dirty="0"/>
          </a:p>
          <a:p>
            <a:pPr marL="0" lvl="0" indent="0" algn="ctr">
              <a:buNone/>
            </a:pPr>
            <a:endParaRPr lang="fr-FR" dirty="0">
              <a:solidFill>
                <a:srgbClr val="00B0F0"/>
              </a:solidFill>
            </a:endParaRPr>
          </a:p>
          <a:p>
            <a:pPr marL="0" lvl="0" indent="0" algn="ctr">
              <a:buNone/>
            </a:pPr>
            <a:r>
              <a:rPr lang="fr-FR" sz="12800" dirty="0">
                <a:solidFill>
                  <a:srgbClr val="00B0F0"/>
                </a:solidFill>
              </a:rPr>
              <a:t>Un rêve que AquaCoin réalisera </a:t>
            </a:r>
          </a:p>
          <a:p>
            <a:pPr marL="0" lvl="0" indent="0">
              <a:buNone/>
            </a:pPr>
            <a:endParaRPr lang="fr-FR" sz="12800" dirty="0">
              <a:solidFill>
                <a:srgbClr val="00B0F0"/>
              </a:solidFill>
            </a:endParaRPr>
          </a:p>
          <a:p>
            <a:pPr marL="0" lvl="0" indent="0">
              <a:buNone/>
            </a:pPr>
            <a:r>
              <a:rPr lang="fr-FR"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09733-908F-F6A6-91AE-DC30AA885B06}"/>
              </a:ext>
            </a:extLst>
          </p:cNvPr>
          <p:cNvSpPr>
            <a:spLocks noGrp="1"/>
          </p:cNvSpPr>
          <p:nvPr>
            <p:ph type="title"/>
          </p:nvPr>
        </p:nvSpPr>
        <p:spPr/>
        <p:txBody>
          <a:bodyPr/>
          <a:lstStyle/>
          <a:p>
            <a:r>
              <a:rPr lang="fr-FR" dirty="0"/>
              <a:t>Les systèmes les plus utilisés</a:t>
            </a:r>
          </a:p>
        </p:txBody>
      </p:sp>
      <p:sp>
        <p:nvSpPr>
          <p:cNvPr id="3" name="Espace réservé du contenu 2">
            <a:extLst>
              <a:ext uri="{FF2B5EF4-FFF2-40B4-BE49-F238E27FC236}">
                <a16:creationId xmlns:a16="http://schemas.microsoft.com/office/drawing/2014/main" id="{7DF10DBF-98B6-F248-1C27-272A96844CBB}"/>
              </a:ext>
            </a:extLst>
          </p:cNvPr>
          <p:cNvSpPr>
            <a:spLocks noGrp="1"/>
          </p:cNvSpPr>
          <p:nvPr>
            <p:ph idx="1"/>
          </p:nvPr>
        </p:nvSpPr>
        <p:spPr/>
        <p:txBody>
          <a:bodyPr/>
          <a:lstStyle/>
          <a:p>
            <a:r>
              <a:rPr lang="fr-FR" sz="1800" b="1" i="0" u="none" strike="noStrike" dirty="0">
                <a:solidFill>
                  <a:srgbClr val="00B0F0"/>
                </a:solidFill>
                <a:effectLst/>
                <a:latin typeface="Arial" panose="020B0604020202020204" pitchFamily="34" charset="0"/>
                <a:hlinkClick r:id="rId2">
                  <a:extLst>
                    <a:ext uri="{A12FA001-AC4F-418D-AE19-62706E023703}">
                      <ahyp:hlinkClr xmlns:ahyp="http://schemas.microsoft.com/office/drawing/2018/hyperlinkcolor" val="tx"/>
                    </a:ext>
                  </a:extLst>
                </a:hlinkClick>
              </a:rPr>
              <a:t>Osmose inverse</a:t>
            </a:r>
            <a:r>
              <a:rPr lang="fr-FR" sz="1800" b="1" i="0" u="none" strike="noStrike" dirty="0">
                <a:solidFill>
                  <a:srgbClr val="00B0F0"/>
                </a:solidFill>
                <a:effectLst/>
                <a:latin typeface="Arial" panose="020B0604020202020204" pitchFamily="34" charset="0"/>
              </a:rPr>
              <a:t> : </a:t>
            </a:r>
            <a:r>
              <a:rPr lang="fr-FR" sz="1800" i="0" u="none" strike="noStrike" dirty="0">
                <a:solidFill>
                  <a:srgbClr val="00B0F0"/>
                </a:solidFill>
                <a:effectLst/>
                <a:latin typeface="Arial" panose="020B0604020202020204" pitchFamily="34" charset="0"/>
              </a:rPr>
              <a:t>cette technique </a:t>
            </a:r>
            <a:r>
              <a:rPr lang="fr-FR" sz="1800" i="1" u="none" strike="noStrike" dirty="0">
                <a:solidFill>
                  <a:srgbClr val="00B0F0"/>
                </a:solidFill>
                <a:effectLst/>
                <a:latin typeface="Arial" panose="020B0604020202020204" pitchFamily="34" charset="0"/>
              </a:rPr>
              <a:t>« membranaire »</a:t>
            </a:r>
            <a:r>
              <a:rPr lang="fr-FR" sz="1800" i="0" u="none" strike="noStrike" dirty="0">
                <a:solidFill>
                  <a:srgbClr val="00B0F0"/>
                </a:solidFill>
                <a:effectLst/>
                <a:latin typeface="Arial" panose="020B0604020202020204" pitchFamily="34" charset="0"/>
              </a:rPr>
              <a:t> repose sur une ultrafiltration sous pression au travers de membranes dont les pores sont des 'trous' si petits que même les sels sont retenus. cette technique, en plein essor (coût énergétique moyen (≈ 4–5 kWh/m</a:t>
            </a:r>
            <a:r>
              <a:rPr lang="fr-FR" sz="1800" i="0" u="none" strike="noStrike" baseline="30000" dirty="0">
                <a:solidFill>
                  <a:srgbClr val="00B0F0"/>
                </a:solidFill>
                <a:effectLst/>
                <a:latin typeface="Arial" panose="020B0604020202020204" pitchFamily="34" charset="0"/>
              </a:rPr>
              <a:t>3</a:t>
            </a:r>
            <a:r>
              <a:rPr lang="fr-FR" sz="1800" i="0" u="none" strike="noStrike" dirty="0">
                <a:solidFill>
                  <a:srgbClr val="00B0F0"/>
                </a:solidFill>
                <a:effectLst/>
                <a:latin typeface="Arial" panose="020B0604020202020204" pitchFamily="34" charset="0"/>
              </a:rPr>
              <a:t>)</a:t>
            </a:r>
            <a:r>
              <a:rPr lang="fr-FR" sz="1800" i="0" u="none" strike="noStrike" dirty="0">
                <a:solidFill>
                  <a:srgbClr val="00B0F0"/>
                </a:solidFill>
                <a:effectLst/>
                <a:latin typeface="Arial" panose="020B0604020202020204" pitchFamily="34" charset="0"/>
                <a:hlinkClick r:id="rId3">
                  <a:extLst>
                    <a:ext uri="{A12FA001-AC4F-418D-AE19-62706E023703}">
                      <ahyp:hlinkClr xmlns:ahyp="http://schemas.microsoft.com/office/drawing/2018/hyperlinkcolor" val="tx"/>
                    </a:ext>
                  </a:extLst>
                </a:hlinkClick>
              </a:rPr>
              <a:t>2</a:t>
            </a:r>
            <a:r>
              <a:rPr lang="fr-FR" sz="1800" i="0" u="none" strike="noStrike" dirty="0">
                <a:solidFill>
                  <a:srgbClr val="00B0F0"/>
                </a:solidFill>
                <a:effectLst/>
                <a:latin typeface="Arial" panose="020B0604020202020204" pitchFamily="34" charset="0"/>
              </a:rPr>
              <a:t>) est un système éprouvé ayant montré sa fiabilité</a:t>
            </a:r>
            <a:r>
              <a:rPr lang="fr-FR" sz="1800" i="0" u="none" strike="noStrike" dirty="0">
                <a:solidFill>
                  <a:srgbClr val="202122"/>
                </a:solidFill>
                <a:effectLst/>
                <a:latin typeface="Arial" panose="020B0604020202020204" pitchFamily="34" charset="0"/>
              </a:rPr>
              <a:t>.</a:t>
            </a:r>
          </a:p>
          <a:p>
            <a:r>
              <a:rPr lang="fr-FR" sz="1800" b="1" i="0" u="sng" strike="noStrike" dirty="0">
                <a:solidFill>
                  <a:srgbClr val="00B0F0"/>
                </a:solidFill>
                <a:effectLst/>
                <a:latin typeface="Arial" panose="020B0604020202020204" pitchFamily="34" charset="0"/>
              </a:rPr>
              <a:t>La distillation à effet simple (DES) </a:t>
            </a:r>
            <a:r>
              <a:rPr lang="fr-FR" sz="1800" i="0" u="none" strike="noStrike" dirty="0">
                <a:solidFill>
                  <a:srgbClr val="00B0F0"/>
                </a:solidFill>
                <a:effectLst/>
                <a:latin typeface="Arial" panose="020B0604020202020204" pitchFamily="34" charset="0"/>
              </a:rPr>
              <a:t>: la </a:t>
            </a:r>
            <a:r>
              <a:rPr lang="fr-FR" sz="1800" dirty="0">
                <a:solidFill>
                  <a:srgbClr val="00B0F0"/>
                </a:solidFill>
                <a:latin typeface="Arial" panose="020B0604020202020204" pitchFamily="34" charset="0"/>
              </a:rPr>
              <a:t>distillation</a:t>
            </a:r>
            <a:r>
              <a:rPr lang="fr-FR" sz="1800" i="0" u="none" strike="noStrike" dirty="0">
                <a:solidFill>
                  <a:srgbClr val="00B0F0"/>
                </a:solidFill>
                <a:effectLst/>
                <a:latin typeface="Arial" panose="020B0604020202020204" pitchFamily="34" charset="0"/>
              </a:rPr>
              <a:t> est le plus vieux procédé de dessalement</a:t>
            </a:r>
            <a:r>
              <a:rPr lang="fr-FR" sz="1800" i="0" u="none" strike="noStrike" dirty="0">
                <a:solidFill>
                  <a:srgbClr val="202122"/>
                </a:solidFill>
                <a:effectLst/>
                <a:latin typeface="Arial" panose="020B0604020202020204" pitchFamily="34" charset="0"/>
              </a:rPr>
              <a:t>.</a:t>
            </a:r>
          </a:p>
          <a:p>
            <a:r>
              <a:rPr lang="fr-FR" sz="1800" b="1" i="0" u="sng" strike="noStrike" dirty="0">
                <a:solidFill>
                  <a:srgbClr val="00B0F0"/>
                </a:solidFill>
                <a:effectLst/>
                <a:latin typeface="Arial" panose="020B0604020202020204" pitchFamily="34" charset="0"/>
              </a:rPr>
              <a:t>Dessalement multiples flash (MSF) </a:t>
            </a:r>
            <a:r>
              <a:rPr lang="fr-FR" sz="1800" i="0" u="none" strike="noStrike" dirty="0">
                <a:solidFill>
                  <a:srgbClr val="00B0F0"/>
                </a:solidFill>
                <a:effectLst/>
                <a:latin typeface="Arial" panose="020B0604020202020204" pitchFamily="34" charset="0"/>
              </a:rPr>
              <a:t>: ce procédé dit flash consiste à maintenir l’eau sous pression pendant toute la durée du chauffage. </a:t>
            </a:r>
          </a:p>
          <a:p>
            <a:r>
              <a:rPr lang="fr-FR" sz="1800" b="1" i="0" u="none" strike="noStrike" dirty="0">
                <a:solidFill>
                  <a:srgbClr val="00B0F0"/>
                </a:solidFill>
                <a:effectLst/>
                <a:latin typeface="Arial" panose="020B0604020202020204" pitchFamily="34" charset="0"/>
                <a:hlinkClick r:id="rId4">
                  <a:extLst>
                    <a:ext uri="{A12FA001-AC4F-418D-AE19-62706E023703}">
                      <ahyp:hlinkClr xmlns:ahyp="http://schemas.microsoft.com/office/drawing/2018/hyperlinkcolor" val="tx"/>
                    </a:ext>
                  </a:extLst>
                </a:hlinkClick>
              </a:rPr>
              <a:t>Distillation multi-effets</a:t>
            </a:r>
            <a:r>
              <a:rPr lang="fr-FR" sz="1800" b="1" i="0" u="none" strike="noStrike" dirty="0">
                <a:solidFill>
                  <a:srgbClr val="00B0F0"/>
                </a:solidFill>
                <a:effectLst/>
                <a:latin typeface="Arial" panose="020B0604020202020204" pitchFamily="34" charset="0"/>
              </a:rPr>
              <a:t> : </a:t>
            </a:r>
            <a:r>
              <a:rPr lang="fr-FR" sz="1800" i="0" u="none" strike="noStrike" dirty="0">
                <a:solidFill>
                  <a:srgbClr val="00B0F0"/>
                </a:solidFill>
                <a:effectLst/>
                <a:latin typeface="Arial" panose="020B0604020202020204" pitchFamily="34" charset="0"/>
              </a:rPr>
              <a:t>ce système fournit une eau très pure ; coût énergétique élevé (≈ 15 kWh/m</a:t>
            </a:r>
            <a:r>
              <a:rPr lang="fr-FR" sz="1800" i="0" u="none" strike="noStrike" baseline="30000" dirty="0">
                <a:solidFill>
                  <a:srgbClr val="00B0F0"/>
                </a:solidFill>
                <a:effectLst/>
                <a:latin typeface="Arial" panose="020B0604020202020204" pitchFamily="34" charset="0"/>
              </a:rPr>
              <a:t>3</a:t>
            </a:r>
            <a:r>
              <a:rPr lang="fr-FR" sz="1800" i="0" u="none" strike="noStrike" dirty="0">
                <a:solidFill>
                  <a:srgbClr val="00B0F0"/>
                </a:solidFill>
                <a:effectLst/>
                <a:latin typeface="Arial" panose="020B0604020202020204" pitchFamily="34" charset="0"/>
              </a:rPr>
              <a:t>).</a:t>
            </a:r>
          </a:p>
          <a:p>
            <a:r>
              <a:rPr lang="fr-FR" sz="1800" b="1" i="0" u="sng" strike="noStrike" dirty="0">
                <a:solidFill>
                  <a:srgbClr val="00B0F0"/>
                </a:solidFill>
                <a:effectLst/>
                <a:latin typeface="Arial" panose="020B0604020202020204" pitchFamily="34" charset="0"/>
              </a:rPr>
              <a:t>Flash multi-étages, ou système flash</a:t>
            </a:r>
            <a:r>
              <a:rPr lang="fr-FR" sz="1800" i="0" strike="noStrike" dirty="0">
                <a:solidFill>
                  <a:srgbClr val="00B0F0"/>
                </a:solidFill>
                <a:effectLst/>
                <a:latin typeface="Arial" panose="020B0604020202020204" pitchFamily="34" charset="0"/>
              </a:rPr>
              <a:t> : il</a:t>
            </a:r>
            <a:r>
              <a:rPr lang="fr-FR" sz="1800" dirty="0">
                <a:solidFill>
                  <a:srgbClr val="00B0F0"/>
                </a:solidFill>
                <a:latin typeface="Arial" panose="020B0604020202020204" pitchFamily="34" charset="0"/>
              </a:rPr>
              <a:t> </a:t>
            </a:r>
            <a:r>
              <a:rPr lang="fr-FR" sz="1800" i="0" u="none" strike="noStrike" dirty="0">
                <a:solidFill>
                  <a:srgbClr val="00B0F0"/>
                </a:solidFill>
                <a:effectLst/>
                <a:latin typeface="Arial" panose="020B0604020202020204" pitchFamily="34" charset="0"/>
              </a:rPr>
              <a:t>est utilisé dans les pays du Golfe, fournissant une eau dont le taux de sel résiduel est non négligeable ; coût énergétique élevé (≈ 10 kWh/m</a:t>
            </a:r>
            <a:r>
              <a:rPr lang="fr-FR" sz="1800" i="0" u="none" strike="noStrike" baseline="30000" dirty="0">
                <a:solidFill>
                  <a:srgbClr val="00B0F0"/>
                </a:solidFill>
                <a:effectLst/>
                <a:latin typeface="Arial" panose="020B0604020202020204" pitchFamily="34" charset="0"/>
              </a:rPr>
              <a:t>3</a:t>
            </a:r>
            <a:r>
              <a:rPr lang="fr-FR" sz="1800" i="0" u="none" strike="noStrike" dirty="0">
                <a:solidFill>
                  <a:srgbClr val="00B0F0"/>
                </a:solidFill>
                <a:effectLst/>
                <a:latin typeface="Arial" panose="020B0604020202020204" pitchFamily="34" charset="0"/>
              </a:rPr>
              <a:t>).</a:t>
            </a:r>
          </a:p>
          <a:p>
            <a:endParaRPr lang="fr-FR" sz="1800" b="1" i="0" u="none" strike="noStrike" dirty="0">
              <a:solidFill>
                <a:srgbClr val="00B0F0"/>
              </a:solidFill>
              <a:effectLst/>
              <a:latin typeface="Arial" panose="020B0604020202020204" pitchFamily="34" charset="0"/>
            </a:endParaRPr>
          </a:p>
          <a:p>
            <a:endParaRPr lang="fr-FR" sz="1800" b="1" i="0" u="none" strike="noStrike" dirty="0">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39305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8875F-9BC5-F5DA-5B49-18BFC695E366}"/>
              </a:ext>
            </a:extLst>
          </p:cNvPr>
          <p:cNvSpPr txBox="1">
            <a:spLocks noGrp="1"/>
          </p:cNvSpPr>
          <p:nvPr>
            <p:ph type="title"/>
          </p:nvPr>
        </p:nvSpPr>
        <p:spPr>
          <a:xfrm>
            <a:off x="838203" y="290943"/>
            <a:ext cx="10515600" cy="1399745"/>
          </a:xfrm>
        </p:spPr>
        <p:txBody>
          <a:bodyPr anchorCtr="1">
            <a:normAutofit fontScale="90000"/>
          </a:bodyPr>
          <a:lstStyle/>
          <a:p>
            <a:pPr lvl="0" algn="ctr"/>
            <a:r>
              <a:rPr lang="fr-FR" sz="4900" dirty="0" err="1"/>
              <a:t>Aquacoin</a:t>
            </a:r>
            <a:br>
              <a:rPr lang="fr-FR" sz="4900" dirty="0"/>
            </a:br>
            <a:br>
              <a:rPr lang="fr-FR" sz="4900" dirty="0"/>
            </a:br>
            <a:br>
              <a:rPr lang="fr-FR" sz="4900" dirty="0"/>
            </a:br>
            <a:br>
              <a:rPr lang="fr-FR" sz="4900" dirty="0"/>
            </a:br>
            <a:br>
              <a:rPr lang="fr-FR" sz="4900" dirty="0"/>
            </a:br>
            <a:br>
              <a:rPr lang="fr-FR" sz="4900" dirty="0"/>
            </a:br>
            <a:br>
              <a:rPr lang="fr-FR" sz="4900" dirty="0"/>
            </a:br>
            <a:br>
              <a:rPr lang="fr-FR" sz="4900" dirty="0"/>
            </a:br>
            <a:br>
              <a:rPr lang="fr-FR" sz="4900" dirty="0"/>
            </a:br>
            <a:br>
              <a:rPr lang="fr-FR" sz="4900" dirty="0"/>
            </a:br>
            <a:r>
              <a:rPr lang="fr-FR" sz="4900" dirty="0"/>
              <a:t>                                                      AQUACOIN : Des eaux pures </a:t>
            </a:r>
            <a:br>
              <a:rPr lang="fr-FR" sz="4900" dirty="0"/>
            </a:br>
            <a:endParaRPr lang="fr-FR" sz="4900" dirty="0"/>
          </a:p>
        </p:txBody>
      </p:sp>
      <p:sp>
        <p:nvSpPr>
          <p:cNvPr id="3" name="Espace réservé du contenu 2">
            <a:extLst>
              <a:ext uri="{FF2B5EF4-FFF2-40B4-BE49-F238E27FC236}">
                <a16:creationId xmlns:a16="http://schemas.microsoft.com/office/drawing/2014/main" id="{F4C685D7-9616-63B5-8AA5-A7E150836AE8}"/>
              </a:ext>
            </a:extLst>
          </p:cNvPr>
          <p:cNvSpPr txBox="1">
            <a:spLocks noGrp="1"/>
          </p:cNvSpPr>
          <p:nvPr>
            <p:ph idx="1"/>
          </p:nvPr>
        </p:nvSpPr>
        <p:spPr>
          <a:xfrm>
            <a:off x="884416" y="1940878"/>
            <a:ext cx="10469386" cy="4236086"/>
          </a:xfrm>
        </p:spPr>
        <p:txBody>
          <a:bodyPr>
            <a:normAutofit lnSpcReduction="10000"/>
          </a:bodyPr>
          <a:lstStyle/>
          <a:p>
            <a:pPr rtl="0">
              <a:spcBef>
                <a:spcPts val="0"/>
              </a:spcBef>
              <a:spcAft>
                <a:spcPts val="1000"/>
              </a:spcAft>
            </a:pPr>
            <a:r>
              <a:rPr lang="fr-FR" sz="2400" b="0" i="0" u="none" strike="noStrike" dirty="0">
                <a:solidFill>
                  <a:srgbClr val="000000"/>
                </a:solidFill>
                <a:effectLst/>
                <a:latin typeface="Calibri" panose="020F0502020204030204" pitchFamily="34" charset="0"/>
              </a:rPr>
              <a:t>Différents procédés existent pour dessaler l’eau pour explorer et protéger les océans.</a:t>
            </a:r>
            <a:endParaRPr lang="fr-FR" sz="2400" b="0" dirty="0">
              <a:effectLst/>
            </a:endParaRPr>
          </a:p>
          <a:p>
            <a:pPr rtl="0">
              <a:spcBef>
                <a:spcPts val="0"/>
              </a:spcBef>
              <a:spcAft>
                <a:spcPts val="1000"/>
              </a:spcAft>
            </a:pPr>
            <a:r>
              <a:rPr lang="fr-FR" sz="2400" b="0" i="0" u="none" strike="noStrike" dirty="0">
                <a:solidFill>
                  <a:srgbClr val="000000"/>
                </a:solidFill>
                <a:effectLst/>
                <a:latin typeface="Calibri" panose="020F0502020204030204" pitchFamily="34" charset="0"/>
              </a:rPr>
              <a:t>Pour aider la Planète, associations, et militants, il faut donc un système innovant et durable pour valoriser leur travail.</a:t>
            </a:r>
            <a:endParaRPr lang="fr-FR" sz="2400" b="0" dirty="0">
              <a:effectLst/>
            </a:endParaRPr>
          </a:p>
          <a:p>
            <a:pPr rtl="0">
              <a:spcBef>
                <a:spcPts val="0"/>
              </a:spcBef>
              <a:spcAft>
                <a:spcPts val="1000"/>
              </a:spcAft>
            </a:pPr>
            <a:r>
              <a:rPr lang="fr-FR" sz="2400" b="0" i="0" u="none" strike="noStrike" dirty="0">
                <a:solidFill>
                  <a:srgbClr val="000000"/>
                </a:solidFill>
                <a:effectLst/>
                <a:latin typeface="Calibri" panose="020F0502020204030204" pitchFamily="34" charset="0"/>
              </a:rPr>
              <a:t>C’est pourquoi AquaCoin est née, la première crypto-monnaie basée sur l’eau. </a:t>
            </a:r>
            <a:endParaRPr lang="fr-FR" sz="2400" b="0" dirty="0">
              <a:effectLst/>
            </a:endParaRPr>
          </a:p>
          <a:p>
            <a:pPr rtl="0">
              <a:spcBef>
                <a:spcPts val="0"/>
              </a:spcBef>
              <a:spcAft>
                <a:spcPts val="1000"/>
              </a:spcAft>
            </a:pPr>
            <a:r>
              <a:rPr lang="fr-FR" sz="2400" b="0" i="0" u="none" strike="noStrike" dirty="0">
                <a:solidFill>
                  <a:srgbClr val="000000"/>
                </a:solidFill>
                <a:effectLst/>
                <a:latin typeface="Calibri" panose="020F0502020204030204" pitchFamily="34" charset="0"/>
              </a:rPr>
              <a:t>Une monnaie active qui s’adresse à tous.</a:t>
            </a:r>
            <a:endParaRPr lang="fr-FR" sz="2400" b="0" dirty="0">
              <a:effectLst/>
            </a:endParaRPr>
          </a:p>
          <a:p>
            <a:pPr marL="0" indent="0">
              <a:buNone/>
            </a:pPr>
            <a:br>
              <a:rPr lang="fr-FR" dirty="0"/>
            </a:br>
            <a:r>
              <a:rPr lang="fr-FR" dirty="0"/>
              <a:t>                                                </a:t>
            </a:r>
          </a:p>
          <a:p>
            <a:pPr marL="0" indent="0">
              <a:buNone/>
            </a:pPr>
            <a:r>
              <a:rPr lang="fr-FR" dirty="0"/>
              <a:t>                              </a:t>
            </a:r>
            <a:r>
              <a:rPr lang="fr-FR" sz="2800" dirty="0">
                <a:solidFill>
                  <a:srgbClr val="00B0F0"/>
                </a:solidFill>
              </a:rPr>
              <a:t>AquaCoin: Des eaux purs pour un avenir sur</a:t>
            </a:r>
            <a:r>
              <a:rPr lang="fr-FR" dirty="0">
                <a:solidFill>
                  <a:srgbClr val="00B0F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171EDD-8C41-0E1C-7D0C-E3F5B372B93C}"/>
              </a:ext>
            </a:extLst>
          </p:cNvPr>
          <p:cNvSpPr>
            <a:spLocks noGrp="1"/>
          </p:cNvSpPr>
          <p:nvPr>
            <p:ph type="title"/>
          </p:nvPr>
        </p:nvSpPr>
        <p:spPr/>
        <p:txBody>
          <a:bodyPr>
            <a:normAutofit/>
          </a:bodyPr>
          <a:lstStyle/>
          <a:p>
            <a:r>
              <a:rPr lang="fr-FR" dirty="0"/>
              <a:t>Contexte crypto-monnaie</a:t>
            </a:r>
          </a:p>
        </p:txBody>
      </p:sp>
      <p:sp>
        <p:nvSpPr>
          <p:cNvPr id="3" name="Espace réservé du contenu 2">
            <a:extLst>
              <a:ext uri="{FF2B5EF4-FFF2-40B4-BE49-F238E27FC236}">
                <a16:creationId xmlns:a16="http://schemas.microsoft.com/office/drawing/2014/main" id="{178B854D-D9AB-6F67-A1EC-EA7F7C67D947}"/>
              </a:ext>
            </a:extLst>
          </p:cNvPr>
          <p:cNvSpPr>
            <a:spLocks noGrp="1"/>
          </p:cNvSpPr>
          <p:nvPr>
            <p:ph idx="1"/>
          </p:nvPr>
        </p:nvSpPr>
        <p:spPr/>
        <p:txBody>
          <a:bodyPr/>
          <a:lstStyle/>
          <a:p>
            <a:endParaRPr lang="fr-FR" b="1" dirty="0">
              <a:solidFill>
                <a:srgbClr val="666666"/>
              </a:solidFill>
              <a:latin typeface="Roboto" panose="02000000000000000000" pitchFamily="2" charset="0"/>
            </a:endParaRPr>
          </a:p>
          <a:p>
            <a:endParaRPr lang="fr-FR" b="1" dirty="0">
              <a:solidFill>
                <a:srgbClr val="666666"/>
              </a:solidFill>
              <a:latin typeface="Roboto" panose="02000000000000000000" pitchFamily="2" charset="0"/>
            </a:endParaRPr>
          </a:p>
          <a:p>
            <a:r>
              <a:rPr lang="fr-FR" b="1" dirty="0">
                <a:solidFill>
                  <a:srgbClr val="666666"/>
                </a:solidFill>
                <a:latin typeface="Roboto" panose="02000000000000000000" pitchFamily="2" charset="0"/>
              </a:rPr>
              <a:t>Hors bitcoin, au 9 mai 2021, selon </a:t>
            </a:r>
            <a:r>
              <a:rPr lang="fr-FR" b="1" dirty="0" err="1">
                <a:solidFill>
                  <a:srgbClr val="666666"/>
                </a:solidFill>
                <a:latin typeface="Roboto" panose="02000000000000000000" pitchFamily="2" charset="0"/>
              </a:rPr>
              <a:t>CoinMarket</a:t>
            </a:r>
            <a:r>
              <a:rPr lang="fr-FR" b="1" dirty="0">
                <a:solidFill>
                  <a:srgbClr val="666666"/>
                </a:solidFill>
                <a:latin typeface="Roboto" panose="02000000000000000000" pitchFamily="2" charset="0"/>
              </a:rPr>
              <a:t> et Cap, il existe 5002 cryptoactifs ou cryptomonnaies, pour une valeur évalué à 2031 milliards d’euros. </a:t>
            </a:r>
          </a:p>
          <a:p>
            <a:r>
              <a:rPr lang="fr-FR" b="1" dirty="0">
                <a:solidFill>
                  <a:srgbClr val="666666"/>
                </a:solidFill>
                <a:latin typeface="Roboto" panose="02000000000000000000" pitchFamily="2" charset="0"/>
              </a:rPr>
              <a:t>Un nombre croissant de cryptoactifs circule mais le Bitcoin conserve la première place (876 milliards d’euros), devant l’</a:t>
            </a:r>
            <a:r>
              <a:rPr lang="fr-FR" b="1" dirty="0" err="1">
                <a:solidFill>
                  <a:srgbClr val="666666"/>
                </a:solidFill>
                <a:latin typeface="Roboto" panose="02000000000000000000" pitchFamily="2" charset="0"/>
              </a:rPr>
              <a:t>Ethereum</a:t>
            </a:r>
            <a:r>
              <a:rPr lang="fr-FR" b="1" dirty="0">
                <a:solidFill>
                  <a:srgbClr val="666666"/>
                </a:solidFill>
                <a:latin typeface="Roboto" panose="02000000000000000000" pitchFamily="2" charset="0"/>
              </a:rPr>
              <a:t> (410 milliards d’euros).</a:t>
            </a:r>
            <a:endParaRPr lang="fr-FR" dirty="0"/>
          </a:p>
        </p:txBody>
      </p:sp>
    </p:spTree>
    <p:extLst>
      <p:ext uri="{BB962C8B-B14F-4D97-AF65-F5344CB8AC3E}">
        <p14:creationId xmlns:p14="http://schemas.microsoft.com/office/powerpoint/2010/main" val="37242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3981A-7B4C-361F-1784-A3CA4A573EF7}"/>
              </a:ext>
            </a:extLst>
          </p:cNvPr>
          <p:cNvSpPr>
            <a:spLocks noGrp="1"/>
          </p:cNvSpPr>
          <p:nvPr>
            <p:ph type="title"/>
          </p:nvPr>
        </p:nvSpPr>
        <p:spPr/>
        <p:txBody>
          <a:bodyPr/>
          <a:lstStyle/>
          <a:p>
            <a:r>
              <a:rPr lang="fr-FR" dirty="0"/>
              <a:t>L’avenir de la crypto</a:t>
            </a:r>
          </a:p>
        </p:txBody>
      </p:sp>
      <p:sp>
        <p:nvSpPr>
          <p:cNvPr id="3" name="Espace réservé du contenu 2">
            <a:extLst>
              <a:ext uri="{FF2B5EF4-FFF2-40B4-BE49-F238E27FC236}">
                <a16:creationId xmlns:a16="http://schemas.microsoft.com/office/drawing/2014/main" id="{100E68D8-4A24-CFAB-5A5F-037F2D1BD617}"/>
              </a:ext>
            </a:extLst>
          </p:cNvPr>
          <p:cNvSpPr>
            <a:spLocks noGrp="1"/>
          </p:cNvSpPr>
          <p:nvPr>
            <p:ph idx="1"/>
          </p:nvPr>
        </p:nvSpPr>
        <p:spPr/>
        <p:txBody>
          <a:bodyPr>
            <a:normAutofit lnSpcReduction="10000"/>
          </a:bodyPr>
          <a:lstStyle/>
          <a:p>
            <a:pPr rtl="0">
              <a:spcBef>
                <a:spcPts val="0"/>
              </a:spcBef>
              <a:spcAft>
                <a:spcPts val="1000"/>
              </a:spcAft>
            </a:pPr>
            <a:endParaRPr lang="fr-FR" b="0" i="0" u="none" strike="noStrike" dirty="0">
              <a:solidFill>
                <a:srgbClr val="000000"/>
              </a:solidFill>
              <a:effectLst/>
              <a:latin typeface="Calibri" panose="020F0502020204030204" pitchFamily="34" charset="0"/>
            </a:endParaRPr>
          </a:p>
          <a:p>
            <a:pPr rtl="0">
              <a:spcBef>
                <a:spcPts val="0"/>
              </a:spcBef>
              <a:spcAft>
                <a:spcPts val="1000"/>
              </a:spcAft>
            </a:pPr>
            <a:r>
              <a:rPr lang="fr-FR" b="0" i="0" u="none" strike="noStrike" dirty="0">
                <a:solidFill>
                  <a:srgbClr val="000000"/>
                </a:solidFill>
                <a:effectLst/>
                <a:latin typeface="Calibri" panose="020F0502020204030204" pitchFamily="34" charset="0"/>
              </a:rPr>
              <a:t>Au départ, Bitcoin a été crée pour les échanges d’argents en toute confidentialité, ce qui apporte nécessairement des dérives (exemple : </a:t>
            </a:r>
            <a:r>
              <a:rPr lang="fr-FR" b="0" i="0" u="none" strike="noStrike" dirty="0" err="1">
                <a:solidFill>
                  <a:srgbClr val="000000"/>
                </a:solidFill>
                <a:effectLst/>
                <a:latin typeface="Calibri" panose="020F0502020204030204" pitchFamily="34" charset="0"/>
              </a:rPr>
              <a:t>dark</a:t>
            </a:r>
            <a:r>
              <a:rPr lang="fr-FR" b="0" i="0" u="none" strike="noStrike" dirty="0">
                <a:solidFill>
                  <a:srgbClr val="000000"/>
                </a:solidFill>
                <a:effectLst/>
                <a:latin typeface="Calibri" panose="020F0502020204030204" pitchFamily="34" charset="0"/>
              </a:rPr>
              <a:t> web)</a:t>
            </a:r>
            <a:endParaRPr lang="fr-FR" b="0" dirty="0">
              <a:effectLst/>
            </a:endParaRPr>
          </a:p>
          <a:p>
            <a:pPr rtl="0">
              <a:spcBef>
                <a:spcPts val="0"/>
              </a:spcBef>
              <a:spcAft>
                <a:spcPts val="1000"/>
              </a:spcAft>
            </a:pPr>
            <a:r>
              <a:rPr lang="fr-FR" b="0" i="0" u="none" strike="noStrike" dirty="0">
                <a:solidFill>
                  <a:srgbClr val="000000"/>
                </a:solidFill>
                <a:effectLst/>
                <a:latin typeface="Calibri" panose="020F0502020204030204" pitchFamily="34" charset="0"/>
              </a:rPr>
              <a:t>- Après la création du Bitcoin, les crypto-monnaies créées avaient une utilité particulière : transfert de fonds plus rapides, plus sécurisés (exemple : </a:t>
            </a:r>
            <a:r>
              <a:rPr lang="fr-FR" b="0" i="0" u="none" strike="noStrike" dirty="0" err="1">
                <a:solidFill>
                  <a:srgbClr val="000000"/>
                </a:solidFill>
                <a:effectLst/>
                <a:latin typeface="Calibri" panose="020F0502020204030204" pitchFamily="34" charset="0"/>
              </a:rPr>
              <a:t>Ethereum</a:t>
            </a:r>
            <a:r>
              <a:rPr lang="fr-FR" b="0" i="0" u="none" strike="noStrike" dirty="0">
                <a:solidFill>
                  <a:srgbClr val="000000"/>
                </a:solidFill>
                <a:effectLst/>
                <a:latin typeface="Calibri" panose="020F0502020204030204" pitchFamily="34" charset="0"/>
              </a:rPr>
              <a:t>, </a:t>
            </a:r>
            <a:r>
              <a:rPr lang="fr-FR" b="0" i="0" u="none" strike="noStrike" dirty="0" err="1">
                <a:solidFill>
                  <a:srgbClr val="000000"/>
                </a:solidFill>
                <a:effectLst/>
                <a:latin typeface="Calibri" panose="020F0502020204030204" pitchFamily="34" charset="0"/>
              </a:rPr>
              <a:t>Litecoin</a:t>
            </a:r>
            <a:r>
              <a:rPr lang="fr-FR" b="0" i="0" u="none" strike="noStrike" dirty="0">
                <a:solidFill>
                  <a:srgbClr val="000000"/>
                </a:solidFill>
                <a:effectLst/>
                <a:latin typeface="Calibri" panose="020F0502020204030204" pitchFamily="34" charset="0"/>
              </a:rPr>
              <a:t> et autres)</a:t>
            </a:r>
            <a:endParaRPr lang="fr-FR" b="0" dirty="0">
              <a:effectLst/>
            </a:endParaRPr>
          </a:p>
          <a:p>
            <a:pPr rtl="0">
              <a:spcBef>
                <a:spcPts val="0"/>
              </a:spcBef>
              <a:spcAft>
                <a:spcPts val="1000"/>
              </a:spcAft>
            </a:pPr>
            <a:r>
              <a:rPr lang="fr-FR" b="0" i="0" u="none" strike="noStrike" dirty="0">
                <a:solidFill>
                  <a:srgbClr val="000000"/>
                </a:solidFill>
                <a:effectLst/>
                <a:latin typeface="Calibri" panose="020F0502020204030204" pitchFamily="34" charset="0"/>
              </a:rPr>
              <a:t>- Mais ces modèles ont montré leurs limites comme en mars/avril 2022, où les cryptomonnaies ont chuté de plus de 60 %.</a:t>
            </a:r>
            <a:endParaRPr lang="fr-FR" b="0" dirty="0">
              <a:effectLst/>
            </a:endParaRPr>
          </a:p>
          <a:p>
            <a:pPr rtl="0">
              <a:spcBef>
                <a:spcPts val="0"/>
              </a:spcBef>
              <a:spcAft>
                <a:spcPts val="1000"/>
              </a:spcAft>
            </a:pPr>
            <a:r>
              <a:rPr lang="fr-FR" b="0" i="0" u="none" strike="noStrike" dirty="0">
                <a:solidFill>
                  <a:srgbClr val="000000"/>
                </a:solidFill>
                <a:effectLst/>
                <a:latin typeface="Calibri" panose="020F0502020204030204" pitchFamily="34" charset="0"/>
              </a:rPr>
              <a:t>- Aujourd’hui, on veut créer une nouvelle génération de crypto-monnaie, dont les valeurs seront basées sur des ressources naturelles précieuses, nous on a choisi l’eau.</a:t>
            </a:r>
            <a:endParaRPr lang="fr-FR" b="0" dirty="0">
              <a:effectLst/>
            </a:endParaRPr>
          </a:p>
          <a:p>
            <a:br>
              <a:rPr lang="fr-FR" dirty="0"/>
            </a:br>
            <a:endParaRPr lang="fr-FR" dirty="0"/>
          </a:p>
        </p:txBody>
      </p:sp>
    </p:spTree>
    <p:extLst>
      <p:ext uri="{BB962C8B-B14F-4D97-AF65-F5344CB8AC3E}">
        <p14:creationId xmlns:p14="http://schemas.microsoft.com/office/powerpoint/2010/main" val="44418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10;&#10;Description générée automatiquement">
            <a:extLst>
              <a:ext uri="{FF2B5EF4-FFF2-40B4-BE49-F238E27FC236}">
                <a16:creationId xmlns:a16="http://schemas.microsoft.com/office/drawing/2014/main" id="{C569F72F-1CD8-46DE-61FE-0B21968E0A5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3845"/>
          <a:stretch/>
        </p:blipFill>
        <p:spPr>
          <a:xfrm>
            <a:off x="20" y="10"/>
            <a:ext cx="12191980" cy="6857990"/>
          </a:xfrm>
          <a:prstGeom prst="rect">
            <a:avLst/>
          </a:prstGeom>
        </p:spPr>
      </p:pic>
      <p:sp>
        <p:nvSpPr>
          <p:cNvPr id="2" name="Titre 1">
            <a:extLst>
              <a:ext uri="{FF2B5EF4-FFF2-40B4-BE49-F238E27FC236}">
                <a16:creationId xmlns:a16="http://schemas.microsoft.com/office/drawing/2014/main" id="{63C7236D-A4BF-5BF2-2597-60635C82D3AB}"/>
              </a:ext>
            </a:extLst>
          </p:cNvPr>
          <p:cNvSpPr>
            <a:spLocks noGrp="1"/>
          </p:cNvSpPr>
          <p:nvPr>
            <p:ph type="title"/>
          </p:nvPr>
        </p:nvSpPr>
        <p:spPr>
          <a:xfrm>
            <a:off x="838200" y="365125"/>
            <a:ext cx="10515600" cy="1325563"/>
          </a:xfrm>
        </p:spPr>
        <p:txBody>
          <a:bodyPr>
            <a:normAutofit/>
          </a:bodyPr>
          <a:lstStyle/>
          <a:p>
            <a:r>
              <a:rPr lang="fr-FR">
                <a:solidFill>
                  <a:srgbClr val="FFFFFF"/>
                </a:solidFill>
              </a:rPr>
              <a:t>              La dégringolade </a:t>
            </a:r>
          </a:p>
        </p:txBody>
      </p:sp>
      <p:sp>
        <p:nvSpPr>
          <p:cNvPr id="9" name="Content Placeholder 8">
            <a:extLst>
              <a:ext uri="{FF2B5EF4-FFF2-40B4-BE49-F238E27FC236}">
                <a16:creationId xmlns:a16="http://schemas.microsoft.com/office/drawing/2014/main" id="{6F3E5E67-14F7-4C77-6249-94CF6570C704}"/>
              </a:ext>
            </a:extLst>
          </p:cNvPr>
          <p:cNvSpPr>
            <a:spLocks noGrp="1"/>
          </p:cNvSpPr>
          <p:nvPr>
            <p:ph idx="1"/>
          </p:nvPr>
        </p:nvSpPr>
        <p:spPr>
          <a:xfrm>
            <a:off x="838200" y="1825625"/>
            <a:ext cx="10515600" cy="4351338"/>
          </a:xfrm>
        </p:spPr>
        <p:txBody>
          <a:bodyPr>
            <a:normAutofit/>
          </a:bodyPr>
          <a:lstStyle/>
          <a:p>
            <a:pPr rtl="0">
              <a:spcBef>
                <a:spcPts val="600"/>
              </a:spcBef>
              <a:spcAft>
                <a:spcPts val="100"/>
              </a:spcAft>
            </a:pPr>
            <a:r>
              <a:rPr lang="fr-FR" sz="1800" b="1" i="0" u="none" strike="noStrike" dirty="0">
                <a:solidFill>
                  <a:srgbClr val="48484D"/>
                </a:solidFill>
                <a:effectLst/>
                <a:highlight>
                  <a:srgbClr val="FFFF00"/>
                </a:highlight>
                <a:latin typeface="Roboto" panose="02000000000000000000" pitchFamily="2" charset="0"/>
              </a:rPr>
              <a:t>l'effondrement d'un </a:t>
            </a:r>
            <a:r>
              <a:rPr lang="fr-FR" sz="1800" b="1" i="1" u="none" strike="noStrike" dirty="0" err="1">
                <a:solidFill>
                  <a:srgbClr val="48484D"/>
                </a:solidFill>
                <a:effectLst/>
                <a:highlight>
                  <a:srgbClr val="FFFF00"/>
                </a:highlight>
                <a:latin typeface="Roboto" panose="02000000000000000000" pitchFamily="2" charset="0"/>
              </a:rPr>
              <a:t>stablecoin</a:t>
            </a:r>
            <a:r>
              <a:rPr lang="fr-FR" sz="1800" b="1" i="0" u="none" strike="noStrike" dirty="0">
                <a:solidFill>
                  <a:srgbClr val="48484D"/>
                </a:solidFill>
                <a:effectLst/>
                <a:highlight>
                  <a:srgbClr val="FFFF00"/>
                </a:highlight>
                <a:latin typeface="Roboto" panose="02000000000000000000" pitchFamily="2" charset="0"/>
              </a:rPr>
              <a:t> : le Terra (</a:t>
            </a:r>
            <a:r>
              <a:rPr lang="fr-FR" sz="1800" b="1" i="0" u="none" strike="noStrike" dirty="0" err="1">
                <a:solidFill>
                  <a:srgbClr val="48484D"/>
                </a:solidFill>
                <a:effectLst/>
                <a:highlight>
                  <a:srgbClr val="FFFF00"/>
                </a:highlight>
                <a:latin typeface="Roboto" panose="02000000000000000000" pitchFamily="2" charset="0"/>
              </a:rPr>
              <a:t>usd</a:t>
            </a:r>
            <a:r>
              <a:rPr lang="fr-FR" sz="1800" b="1" i="0" u="none" strike="noStrike" dirty="0">
                <a:solidFill>
                  <a:srgbClr val="48484D"/>
                </a:solidFill>
                <a:effectLst/>
                <a:highlight>
                  <a:srgbClr val="FFFF00"/>
                </a:highlight>
                <a:latin typeface="Roboto" panose="02000000000000000000" pitchFamily="2" charset="0"/>
              </a:rPr>
              <a:t>) : les </a:t>
            </a:r>
            <a:r>
              <a:rPr lang="fr-FR" sz="1800" b="1" i="1" u="none" strike="noStrike" dirty="0" err="1">
                <a:solidFill>
                  <a:srgbClr val="48484D"/>
                </a:solidFill>
                <a:effectLst/>
                <a:highlight>
                  <a:srgbClr val="FFFF00"/>
                </a:highlight>
                <a:latin typeface="Roboto" panose="02000000000000000000" pitchFamily="2" charset="0"/>
              </a:rPr>
              <a:t>stablecoins</a:t>
            </a:r>
            <a:r>
              <a:rPr lang="fr-FR" sz="1800" b="1" i="1" u="none" strike="noStrike" dirty="0">
                <a:solidFill>
                  <a:srgbClr val="48484D"/>
                </a:solidFill>
                <a:effectLst/>
                <a:highlight>
                  <a:srgbClr val="FFFF00"/>
                </a:highlight>
                <a:latin typeface="Roboto" panose="02000000000000000000" pitchFamily="2" charset="0"/>
              </a:rPr>
              <a:t> </a:t>
            </a:r>
            <a:r>
              <a:rPr lang="fr-FR" sz="1800" b="1" i="0" u="none" strike="noStrike" dirty="0">
                <a:solidFill>
                  <a:srgbClr val="48484D"/>
                </a:solidFill>
                <a:effectLst/>
                <a:highlight>
                  <a:srgbClr val="FFFF00"/>
                </a:highlight>
                <a:latin typeface="Roboto" panose="02000000000000000000" pitchFamily="2" charset="0"/>
              </a:rPr>
              <a:t>sont censés avoir une valeur garantie, qui est protégée grâce à l'existence d'une grande réserve généralement le Dollars ou l’OR…</a:t>
            </a:r>
          </a:p>
          <a:p>
            <a:pPr rtl="0">
              <a:spcBef>
                <a:spcPts val="600"/>
              </a:spcBef>
              <a:spcAft>
                <a:spcPts val="100"/>
              </a:spcAft>
            </a:pPr>
            <a:r>
              <a:rPr lang="fr-FR" sz="1800" b="1" dirty="0" err="1">
                <a:solidFill>
                  <a:srgbClr val="48484D"/>
                </a:solidFill>
                <a:highlight>
                  <a:srgbClr val="FFFF00"/>
                </a:highlight>
                <a:latin typeface="Roboto" panose="02000000000000000000" pitchFamily="2" charset="0"/>
              </a:rPr>
              <a:t>AquaCoin</a:t>
            </a:r>
            <a:r>
              <a:rPr lang="fr-FR" sz="1800" b="1" dirty="0">
                <a:solidFill>
                  <a:srgbClr val="48484D"/>
                </a:solidFill>
                <a:highlight>
                  <a:srgbClr val="FFFF00"/>
                </a:highlight>
                <a:latin typeface="Roboto" panose="02000000000000000000" pitchFamily="2" charset="0"/>
              </a:rPr>
              <a:t> à comme réserve un besoin essentielle a toute vie sur terre </a:t>
            </a:r>
            <a:r>
              <a:rPr lang="fr-FR" sz="1800" b="1" dirty="0">
                <a:solidFill>
                  <a:srgbClr val="48484D"/>
                </a:solidFill>
                <a:highlight>
                  <a:srgbClr val="00FFFF"/>
                </a:highlight>
                <a:latin typeface="Roboto" panose="02000000000000000000" pitchFamily="2" charset="0"/>
              </a:rPr>
              <a:t>: L’EAU</a:t>
            </a:r>
            <a:r>
              <a:rPr lang="fr-FR" sz="1800" b="1" dirty="0">
                <a:solidFill>
                  <a:srgbClr val="48484D"/>
                </a:solidFill>
                <a:highlight>
                  <a:srgbClr val="FFFF00"/>
                </a:highlight>
                <a:latin typeface="Roboto" panose="02000000000000000000" pitchFamily="2" charset="0"/>
              </a:rPr>
              <a:t>, l’essence de l’humanité.</a:t>
            </a:r>
            <a:br>
              <a:rPr lang="fr-FR" dirty="0">
                <a:highlight>
                  <a:srgbClr val="FFFF00"/>
                </a:highlight>
              </a:rPr>
            </a:br>
            <a:endParaRPr lang="en-US" dirty="0">
              <a:solidFill>
                <a:srgbClr val="FFFFFF"/>
              </a:solidFill>
              <a:highlight>
                <a:srgbClr val="FFFF00"/>
              </a:highlight>
            </a:endParaRPr>
          </a:p>
        </p:txBody>
      </p:sp>
    </p:spTree>
    <p:extLst>
      <p:ext uri="{BB962C8B-B14F-4D97-AF65-F5344CB8AC3E}">
        <p14:creationId xmlns:p14="http://schemas.microsoft.com/office/powerpoint/2010/main" val="19796863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1039">
            <a:extLst>
              <a:ext uri="{FF2B5EF4-FFF2-40B4-BE49-F238E27FC236}">
                <a16:creationId xmlns:a16="http://schemas.microsoft.com/office/drawing/2014/main" id="{AE441E1E-8403-A364-0957-B658BE00E5E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4" name="Content Placeholder 1029">
            <a:extLst>
              <a:ext uri="{FF2B5EF4-FFF2-40B4-BE49-F238E27FC236}">
                <a16:creationId xmlns:a16="http://schemas.microsoft.com/office/drawing/2014/main" id="{1720DAE8-30DC-60FE-97D6-80899DC20581}"/>
              </a:ext>
            </a:extLst>
          </p:cNvPr>
          <p:cNvSpPr txBox="1">
            <a:spLocks noGrp="1"/>
          </p:cNvSpPr>
          <p:nvPr>
            <p:ph idx="1"/>
          </p:nvPr>
        </p:nvSpPr>
        <p:spPr>
          <a:xfrm>
            <a:off x="838203" y="2062463"/>
            <a:ext cx="4645691" cy="4515602"/>
          </a:xfrm>
        </p:spPr>
        <p:txBody>
          <a:bodyPr anchor="ctr"/>
          <a:lstStyle/>
          <a:p>
            <a:pPr lvl="0">
              <a:lnSpc>
                <a:spcPct val="90000"/>
              </a:lnSpc>
            </a:pPr>
            <a:endParaRPr lang="fr-FR" sz="1400" dirty="0"/>
          </a:p>
          <a:p>
            <a:pPr lvl="0">
              <a:lnSpc>
                <a:spcPct val="90000"/>
              </a:lnSpc>
            </a:pPr>
            <a:r>
              <a:rPr lang="fr-FR" sz="1800" dirty="0"/>
              <a:t>Une monnaie qui a pour réserve l’eau</a:t>
            </a:r>
          </a:p>
          <a:p>
            <a:pPr lvl="0">
              <a:lnSpc>
                <a:spcPct val="90000"/>
              </a:lnSpc>
            </a:pPr>
            <a:r>
              <a:rPr lang="fr-FR" sz="1800" dirty="0"/>
              <a:t>Une monnaie internationale qui bénéficie à tous</a:t>
            </a:r>
          </a:p>
          <a:p>
            <a:pPr lvl="0">
              <a:lnSpc>
                <a:spcPct val="90000"/>
              </a:lnSpc>
            </a:pPr>
            <a:r>
              <a:rPr lang="fr-FR" sz="1800" dirty="0"/>
              <a:t>Sauter dans le grand bain en toute sécurité </a:t>
            </a:r>
          </a:p>
          <a:p>
            <a:pPr lvl="0">
              <a:lnSpc>
                <a:spcPct val="90000"/>
              </a:lnSpc>
            </a:pPr>
            <a:r>
              <a:rPr lang="en-US" sz="1800" dirty="0"/>
              <a:t>Plus </a:t>
            </a:r>
            <a:r>
              <a:rPr lang="en-US" sz="1800" dirty="0" err="1"/>
              <a:t>qu’une</a:t>
            </a:r>
            <a:r>
              <a:rPr lang="en-US" sz="1800" dirty="0"/>
              <a:t> </a:t>
            </a:r>
            <a:r>
              <a:rPr lang="en-US" sz="1800" dirty="0" err="1"/>
              <a:t>monnaie</a:t>
            </a:r>
            <a:r>
              <a:rPr lang="en-US" sz="1800" dirty="0"/>
              <a:t> </a:t>
            </a:r>
            <a:r>
              <a:rPr lang="en-US" sz="1800" dirty="0" err="1"/>
              <a:t>une</a:t>
            </a:r>
            <a:r>
              <a:rPr lang="en-US" sz="1800" dirty="0"/>
              <a:t> </a:t>
            </a:r>
            <a:r>
              <a:rPr lang="en-US" sz="1800" dirty="0" err="1"/>
              <a:t>communauté</a:t>
            </a:r>
            <a:r>
              <a:rPr lang="en-US" sz="1800" dirty="0"/>
              <a:t> </a:t>
            </a:r>
          </a:p>
        </p:txBody>
      </p:sp>
      <p:pic>
        <p:nvPicPr>
          <p:cNvPr id="5" name="Picture 2">
            <a:extLst>
              <a:ext uri="{FF2B5EF4-FFF2-40B4-BE49-F238E27FC236}">
                <a16:creationId xmlns:a16="http://schemas.microsoft.com/office/drawing/2014/main" id="{E4A7BB9E-D90D-F08F-600A-56ED4194E575}"/>
              </a:ext>
            </a:extLst>
          </p:cNvPr>
          <p:cNvPicPr>
            <a:picLocks noChangeAspect="1"/>
          </p:cNvPicPr>
          <p:nvPr/>
        </p:nvPicPr>
        <p:blipFill>
          <a:blip r:embed="rId2"/>
          <a:srcRect t="11881" r="2" b="1204"/>
          <a:stretch>
            <a:fillRect/>
          </a:stretch>
        </p:blipFill>
        <p:spPr>
          <a:xfrm>
            <a:off x="5728852" y="2062463"/>
            <a:ext cx="6218185" cy="3648135"/>
          </a:xfrm>
          <a:prstGeom prst="rect">
            <a:avLst/>
          </a:prstGeom>
          <a:noFill/>
          <a:ln cap="flat">
            <a:noFill/>
          </a:ln>
        </p:spPr>
      </p:pic>
      <p:sp>
        <p:nvSpPr>
          <p:cNvPr id="7" name="Titre 6">
            <a:extLst>
              <a:ext uri="{FF2B5EF4-FFF2-40B4-BE49-F238E27FC236}">
                <a16:creationId xmlns:a16="http://schemas.microsoft.com/office/drawing/2014/main" id="{257DF383-1CC8-33F9-2821-6CC127E1224A}"/>
              </a:ext>
            </a:extLst>
          </p:cNvPr>
          <p:cNvSpPr>
            <a:spLocks noGrp="1"/>
          </p:cNvSpPr>
          <p:nvPr>
            <p:ph type="title"/>
          </p:nvPr>
        </p:nvSpPr>
        <p:spPr/>
        <p:txBody>
          <a:bodyPr numCol="1">
            <a:normAutofit fontScale="90000"/>
          </a:bodyPr>
          <a:lstStyle/>
          <a:p>
            <a:pPr algn="ctr"/>
            <a:r>
              <a:rPr lang="fr-FR" dirty="0"/>
              <a:t>AquaCoin la monnaie qui vit au rythme des vagues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EF55B-9064-B9C5-2923-BD8EC88525DF}"/>
              </a:ext>
            </a:extLst>
          </p:cNvPr>
          <p:cNvSpPr txBox="1">
            <a:spLocks noGrp="1"/>
          </p:cNvSpPr>
          <p:nvPr>
            <p:ph type="title"/>
          </p:nvPr>
        </p:nvSpPr>
        <p:spPr>
          <a:xfrm>
            <a:off x="838203" y="734290"/>
            <a:ext cx="10515600" cy="928692"/>
          </a:xfrm>
        </p:spPr>
        <p:txBody>
          <a:bodyPr anchorCtr="1">
            <a:noAutofit/>
          </a:bodyPr>
          <a:lstStyle/>
          <a:p>
            <a:pPr lvl="0" algn="ctr"/>
            <a:br>
              <a:rPr lang="fr-FR" sz="4800" dirty="0"/>
            </a:br>
            <a:br>
              <a:rPr lang="fr-FR" sz="4800" dirty="0"/>
            </a:br>
            <a:br>
              <a:rPr lang="fr-FR" sz="4800" dirty="0"/>
            </a:br>
            <a:br>
              <a:rPr lang="fr-FR" sz="4800" dirty="0"/>
            </a:br>
            <a:r>
              <a:rPr lang="fr-FR" sz="4800" dirty="0"/>
              <a:t>Les valeurs de l’eau</a:t>
            </a:r>
            <a:br>
              <a:rPr lang="fr-FR" sz="4800" dirty="0"/>
            </a:br>
            <a:endParaRPr lang="fr-FR" sz="4800" dirty="0"/>
          </a:p>
        </p:txBody>
      </p:sp>
      <p:sp>
        <p:nvSpPr>
          <p:cNvPr id="3" name="Espace réservé du contenu 2">
            <a:extLst>
              <a:ext uri="{FF2B5EF4-FFF2-40B4-BE49-F238E27FC236}">
                <a16:creationId xmlns:a16="http://schemas.microsoft.com/office/drawing/2014/main" id="{F4E7EBAE-9EC7-5D85-901A-9113C151F63B}"/>
              </a:ext>
            </a:extLst>
          </p:cNvPr>
          <p:cNvSpPr txBox="1">
            <a:spLocks noGrp="1"/>
          </p:cNvSpPr>
          <p:nvPr>
            <p:ph idx="1"/>
          </p:nvPr>
        </p:nvSpPr>
        <p:spPr>
          <a:xfrm>
            <a:off x="838203" y="1567729"/>
            <a:ext cx="10515600" cy="5151729"/>
          </a:xfrm>
        </p:spPr>
        <p:txBody>
          <a:bodyPr anchorCtr="1">
            <a:noAutofit/>
          </a:bodyPr>
          <a:lstStyle/>
          <a:p>
            <a:pPr rtl="0">
              <a:spcBef>
                <a:spcPts val="0"/>
              </a:spcBef>
              <a:spcAft>
                <a:spcPts val="1000"/>
              </a:spcAft>
            </a:pPr>
            <a:r>
              <a:rPr lang="fr-FR" sz="2400" dirty="0">
                <a:latin typeface="Calibri" panose="020F0502020204030204" pitchFamily="34" charset="0"/>
              </a:rPr>
              <a:t>sur</a:t>
            </a:r>
            <a:r>
              <a:rPr lang="fr-FR" sz="2400" b="0" i="0" u="none" strike="noStrike" dirty="0">
                <a:solidFill>
                  <a:srgbClr val="000000"/>
                </a:solidFill>
                <a:effectLst/>
                <a:latin typeface="Calibri" panose="020F0502020204030204" pitchFamily="34" charset="0"/>
              </a:rPr>
              <a:t> un plan de vie, l’eau est indispensable. Elle recouvre plus de 70% de la surface de la Terre, mais l’eau douce elle, ne représente que 2,5% du total disponible.</a:t>
            </a:r>
            <a:endParaRPr lang="fr-FR" sz="2400" b="0" dirty="0">
              <a:effectLst/>
            </a:endParaRPr>
          </a:p>
          <a:p>
            <a:pPr rtl="0">
              <a:spcBef>
                <a:spcPts val="0"/>
              </a:spcBef>
              <a:spcAft>
                <a:spcPts val="1000"/>
              </a:spcAft>
            </a:pPr>
            <a:r>
              <a:rPr lang="fr-FR" sz="2400" b="0" i="0" u="none" strike="noStrike" dirty="0">
                <a:solidFill>
                  <a:srgbClr val="000000"/>
                </a:solidFill>
                <a:effectLst/>
                <a:latin typeface="Calibri" panose="020F0502020204030204" pitchFamily="34" charset="0"/>
              </a:rPr>
              <a:t>Le dérèglement climatique contribue à l’évaporation de cette eau. Aujourd’hui 2 milliards de personnes vivent sous stress hydrique, et 770 millions sans eau potable. Elle se fait rare et ceci est dû en partie à la surpopulation. D’ici 2030, les réserves mondiales suffiront à combler seulement 60% de la demande.</a:t>
            </a:r>
            <a:endParaRPr lang="fr-FR" sz="2400" b="0" dirty="0">
              <a:effectLst/>
            </a:endParaRPr>
          </a:p>
          <a:p>
            <a:pPr rtl="0">
              <a:spcBef>
                <a:spcPts val="0"/>
              </a:spcBef>
              <a:spcAft>
                <a:spcPts val="1000"/>
              </a:spcAft>
            </a:pPr>
            <a:r>
              <a:rPr lang="fr-FR" sz="2400" b="0" i="0" u="none" strike="noStrike" dirty="0">
                <a:solidFill>
                  <a:srgbClr val="000000"/>
                </a:solidFill>
                <a:effectLst/>
                <a:latin typeface="Calibri" panose="020F0502020204030204" pitchFamily="34" charset="0"/>
              </a:rPr>
              <a:t>97,5% de l’eau sur Terre est salée ! L’eau des lacs, rivières, ruisseaux, étangs </a:t>
            </a:r>
            <a:r>
              <a:rPr lang="fr-FR" sz="2400" b="0" i="0" u="none" strike="noStrike" dirty="0" err="1">
                <a:solidFill>
                  <a:srgbClr val="000000"/>
                </a:solidFill>
                <a:effectLst/>
                <a:latin typeface="Calibri" panose="020F0502020204030204" pitchFamily="34" charset="0"/>
              </a:rPr>
              <a:t>etc</a:t>
            </a:r>
            <a:r>
              <a:rPr lang="fr-FR" sz="2400" b="0" i="0" u="none" strike="noStrike" dirty="0">
                <a:solidFill>
                  <a:srgbClr val="000000"/>
                </a:solidFill>
                <a:effectLst/>
                <a:latin typeface="Calibri" panose="020F0502020204030204" pitchFamily="34" charset="0"/>
              </a:rPr>
              <a:t> ne représente que 0,3% de l’eau douce disponible. Le reste est piégé dans le sol et les glaciers. Ce manque d’eau potable concerne directement 748 millions de personnes, soit 11% de la population mondiale qui n’y a pas accès.</a:t>
            </a:r>
            <a:endParaRPr lang="fr-FR" sz="2400" b="0" dirty="0">
              <a:effectLst/>
            </a:endParaRPr>
          </a:p>
          <a:p>
            <a:br>
              <a:rPr lang="fr-FR" sz="2400" b="0" dirty="0">
                <a:effectLst/>
              </a:rPr>
            </a:br>
            <a:endParaRPr lang="fr-F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E506D-CD97-6F3C-3018-23EFC66B30C4}"/>
              </a:ext>
            </a:extLst>
          </p:cNvPr>
          <p:cNvSpPr>
            <a:spLocks noGrp="1"/>
          </p:cNvSpPr>
          <p:nvPr>
            <p:ph type="title"/>
          </p:nvPr>
        </p:nvSpPr>
        <p:spPr>
          <a:xfrm>
            <a:off x="1025524" y="352269"/>
            <a:ext cx="4343400" cy="1551482"/>
          </a:xfrm>
        </p:spPr>
        <p:txBody>
          <a:bodyPr/>
          <a:lstStyle/>
          <a:p>
            <a:r>
              <a:rPr lang="fr-FR" sz="3000" dirty="0"/>
              <a:t>Les acteurs de l’eau</a:t>
            </a:r>
          </a:p>
        </p:txBody>
      </p:sp>
      <p:sp>
        <p:nvSpPr>
          <p:cNvPr id="4" name="Espace réservé du texte 3">
            <a:extLst>
              <a:ext uri="{FF2B5EF4-FFF2-40B4-BE49-F238E27FC236}">
                <a16:creationId xmlns:a16="http://schemas.microsoft.com/office/drawing/2014/main" id="{A33D9B62-2552-EC02-EA99-E1567A35065D}"/>
              </a:ext>
            </a:extLst>
          </p:cNvPr>
          <p:cNvSpPr>
            <a:spLocks noGrp="1"/>
          </p:cNvSpPr>
          <p:nvPr>
            <p:ph type="body" idx="2"/>
          </p:nvPr>
        </p:nvSpPr>
        <p:spPr>
          <a:xfrm>
            <a:off x="839784" y="2818151"/>
            <a:ext cx="4343400" cy="3050833"/>
          </a:xfrm>
        </p:spPr>
        <p:txBody>
          <a:bodyPr>
            <a:normAutofit fontScale="85000" lnSpcReduction="10000"/>
          </a:bodyPr>
          <a:lstStyle/>
          <a:p>
            <a:r>
              <a:rPr lang="fr-FR" dirty="0">
                <a:solidFill>
                  <a:srgbClr val="00B0F0"/>
                </a:solidFill>
              </a:rPr>
              <a:t>Entreprises et agents qui contribue a la production d’eau potable, dépollution des eaux, entretien et acheminement. </a:t>
            </a:r>
            <a:r>
              <a:rPr lang="fr-FR" b="0" i="0" dirty="0">
                <a:solidFill>
                  <a:srgbClr val="00B0F0"/>
                </a:solidFill>
                <a:effectLst/>
                <a:latin typeface="Work Sans" panose="020B0604020202020204" pitchFamily="2" charset="0"/>
              </a:rPr>
              <a:t>Le marché mondial de l’eau avoisine 1.100 milliards de dollars (soit près de 1.000 milliards d’euros) et affiche une croissance annuelle moyenne de 6%.</a:t>
            </a:r>
            <a:endParaRPr lang="fr-FR" dirty="0">
              <a:solidFill>
                <a:srgbClr val="00B0F0"/>
              </a:solidFill>
            </a:endParaRPr>
          </a:p>
        </p:txBody>
      </p:sp>
      <p:pic>
        <p:nvPicPr>
          <p:cNvPr id="5122" name="Picture 2">
            <a:extLst>
              <a:ext uri="{FF2B5EF4-FFF2-40B4-BE49-F238E27FC236}">
                <a16:creationId xmlns:a16="http://schemas.microsoft.com/office/drawing/2014/main" id="{326A1EFC-5461-C7F6-19CF-E4A698E907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4663" y="644576"/>
            <a:ext cx="5800725" cy="560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73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2F6FA-D2F4-1E46-6E00-852C556F88CA}"/>
              </a:ext>
            </a:extLst>
          </p:cNvPr>
          <p:cNvSpPr>
            <a:spLocks noGrp="1"/>
          </p:cNvSpPr>
          <p:nvPr>
            <p:ph type="title"/>
          </p:nvPr>
        </p:nvSpPr>
        <p:spPr>
          <a:xfrm>
            <a:off x="831847" y="365760"/>
            <a:ext cx="10515600" cy="1373099"/>
          </a:xfrm>
        </p:spPr>
        <p:txBody>
          <a:bodyPr>
            <a:normAutofit/>
          </a:bodyPr>
          <a:lstStyle/>
          <a:p>
            <a:pPr algn="ctr"/>
            <a:r>
              <a:rPr lang="fr-FR" sz="4800" dirty="0"/>
              <a:t>     </a:t>
            </a:r>
            <a:r>
              <a:rPr lang="fr-FR" sz="4800" dirty="0">
                <a:solidFill>
                  <a:srgbClr val="00B0F0"/>
                </a:solidFill>
              </a:rPr>
              <a:t>La planète bleu…</a:t>
            </a:r>
          </a:p>
        </p:txBody>
      </p:sp>
      <p:sp>
        <p:nvSpPr>
          <p:cNvPr id="3" name="Espace réservé du texte 2">
            <a:extLst>
              <a:ext uri="{FF2B5EF4-FFF2-40B4-BE49-F238E27FC236}">
                <a16:creationId xmlns:a16="http://schemas.microsoft.com/office/drawing/2014/main" id="{79998DED-EB60-C434-3267-E3ABCCE096F4}"/>
              </a:ext>
            </a:extLst>
          </p:cNvPr>
          <p:cNvSpPr>
            <a:spLocks noGrp="1"/>
          </p:cNvSpPr>
          <p:nvPr>
            <p:ph type="body" idx="1"/>
          </p:nvPr>
        </p:nvSpPr>
        <p:spPr>
          <a:xfrm>
            <a:off x="831847" y="2383436"/>
            <a:ext cx="10515600" cy="3706221"/>
          </a:xfrm>
        </p:spPr>
        <p:txBody>
          <a:bodyPr>
            <a:noAutofit/>
          </a:bodyPr>
          <a:lstStyle/>
          <a:p>
            <a:pPr rtl="0">
              <a:spcBef>
                <a:spcPts val="0"/>
              </a:spcBef>
              <a:spcAft>
                <a:spcPts val="1000"/>
              </a:spcAft>
            </a:pPr>
            <a:r>
              <a:rPr lang="fr-FR" b="0" i="0" u="none" strike="noStrike" dirty="0">
                <a:solidFill>
                  <a:srgbClr val="000000"/>
                </a:solidFill>
                <a:effectLst/>
                <a:latin typeface="Calibri" panose="020F0502020204030204" pitchFamily="34" charset="0"/>
              </a:rPr>
              <a:t>En plus des risques de pénurie, l’humanité est confrontée à un autre problème : la qualité de l’eau se dégrade. Ceci entraîne des risques sanitaires pour les populations. Dans des pays comme la Chine et l’Inde, l’eau est polluée par les rejets industriels dans les fleuves. En Europe, en Amérique du Nord et en Asie, la moitié des lacs et des rivières sont pollués par les algues qui empoisonnent les milieux naturels. Les produits chimiques utilisés en agriculture finissent également par s’infiltrer dans les sols jusqu’aux nappes phréatiques.</a:t>
            </a:r>
            <a:endParaRPr lang="fr-FR" b="0" dirty="0">
              <a:effectLst/>
            </a:endParaRPr>
          </a:p>
          <a:p>
            <a:br>
              <a:rPr lang="fr-FR" dirty="0"/>
            </a:br>
            <a:endParaRPr lang="fr-FR" dirty="0">
              <a:solidFill>
                <a:srgbClr val="00B0F0"/>
              </a:solidFill>
            </a:endParaRPr>
          </a:p>
        </p:txBody>
      </p:sp>
    </p:spTree>
    <p:extLst>
      <p:ext uri="{BB962C8B-B14F-4D97-AF65-F5344CB8AC3E}">
        <p14:creationId xmlns:p14="http://schemas.microsoft.com/office/powerpoint/2010/main" val="151734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915E43A-04A8-10B0-034E-A14AE372C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53" r="8743"/>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Freeform: Shape 2056">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C6E91BA-137E-69AA-22EB-4DEB4CADF9B5}"/>
              </a:ext>
            </a:extLst>
          </p:cNvPr>
          <p:cNvSpPr>
            <a:spLocks noGrp="1"/>
          </p:cNvSpPr>
          <p:nvPr>
            <p:ph type="title"/>
          </p:nvPr>
        </p:nvSpPr>
        <p:spPr>
          <a:xfrm>
            <a:off x="-764498" y="333594"/>
            <a:ext cx="6835325" cy="1480216"/>
          </a:xfrm>
        </p:spPr>
        <p:txBody>
          <a:bodyPr>
            <a:normAutofit/>
          </a:bodyPr>
          <a:lstStyle/>
          <a:p>
            <a:r>
              <a:rPr lang="fr-FR" sz="3000" dirty="0"/>
              <a:t>                 </a:t>
            </a:r>
            <a:r>
              <a:rPr lang="fr-FR" sz="4800" dirty="0">
                <a:solidFill>
                  <a:srgbClr val="00B0F0"/>
                </a:solidFill>
              </a:rPr>
              <a:t>La réalité</a:t>
            </a:r>
          </a:p>
        </p:txBody>
      </p:sp>
      <p:sp>
        <p:nvSpPr>
          <p:cNvPr id="2054" name="Content Placeholder 2053">
            <a:extLst>
              <a:ext uri="{FF2B5EF4-FFF2-40B4-BE49-F238E27FC236}">
                <a16:creationId xmlns:a16="http://schemas.microsoft.com/office/drawing/2014/main" id="{02684F5D-B845-819A-074D-7C49BF8DD488}"/>
              </a:ext>
            </a:extLst>
          </p:cNvPr>
          <p:cNvSpPr>
            <a:spLocks noGrp="1"/>
          </p:cNvSpPr>
          <p:nvPr>
            <p:ph idx="1"/>
          </p:nvPr>
        </p:nvSpPr>
        <p:spPr>
          <a:xfrm>
            <a:off x="804672" y="2022601"/>
            <a:ext cx="3941499" cy="4154361"/>
          </a:xfrm>
        </p:spPr>
        <p:txBody>
          <a:bodyPr>
            <a:normAutofit lnSpcReduction="10000"/>
          </a:bodyPr>
          <a:lstStyle/>
          <a:p>
            <a:pPr rtl="0">
              <a:spcBef>
                <a:spcPts val="0"/>
              </a:spcBef>
              <a:spcAft>
                <a:spcPts val="1000"/>
              </a:spcAft>
            </a:pPr>
            <a:r>
              <a:rPr lang="fr-FR" b="0" i="0" u="none" strike="noStrike" dirty="0">
                <a:solidFill>
                  <a:srgbClr val="00B0F0"/>
                </a:solidFill>
                <a:effectLst/>
                <a:latin typeface="Calibri" panose="020F0502020204030204" pitchFamily="34" charset="0"/>
              </a:rPr>
              <a:t>2 milliards d’individus vivent grâce à ces eaux.</a:t>
            </a:r>
            <a:endParaRPr lang="fr-FR" b="0" dirty="0">
              <a:solidFill>
                <a:srgbClr val="00B0F0"/>
              </a:solidFill>
              <a:effectLst/>
            </a:endParaRPr>
          </a:p>
          <a:p>
            <a:pPr rtl="0">
              <a:spcBef>
                <a:spcPts val="0"/>
              </a:spcBef>
              <a:spcAft>
                <a:spcPts val="1000"/>
              </a:spcAft>
            </a:pPr>
            <a:r>
              <a:rPr lang="fr-FR" b="0" i="0" u="none" strike="noStrike" dirty="0">
                <a:solidFill>
                  <a:srgbClr val="00B0F0"/>
                </a:solidFill>
                <a:effectLst/>
                <a:latin typeface="Calibri" panose="020F0502020204030204" pitchFamily="34" charset="0"/>
              </a:rPr>
              <a:t>Sur 4001 points d’eau d’Europe, 14% sont « suffisamment » pollué pour tuer la faune aquatique.</a:t>
            </a:r>
            <a:endParaRPr lang="fr-FR" b="0" dirty="0">
              <a:solidFill>
                <a:srgbClr val="00B0F0"/>
              </a:solidFill>
              <a:effectLst/>
            </a:endParaRPr>
          </a:p>
          <a:p>
            <a:pPr rtl="0">
              <a:spcBef>
                <a:spcPts val="0"/>
              </a:spcBef>
              <a:spcAft>
                <a:spcPts val="1000"/>
              </a:spcAft>
            </a:pPr>
            <a:r>
              <a:rPr lang="fr-FR" b="0" i="0" u="none" strike="noStrike" dirty="0">
                <a:solidFill>
                  <a:srgbClr val="00B0F0"/>
                </a:solidFill>
                <a:effectLst/>
                <a:latin typeface="Calibri" panose="020F0502020204030204" pitchFamily="34" charset="0"/>
              </a:rPr>
              <a:t>D’ici 2025, 3,5 milliards de personnes seront en pénurie d’eau potable : soit presque 50% de la population mondiale.</a:t>
            </a:r>
            <a:endParaRPr lang="fr-FR" b="0" dirty="0">
              <a:solidFill>
                <a:srgbClr val="00B0F0"/>
              </a:solidFill>
              <a:effectLst/>
            </a:endParaRPr>
          </a:p>
          <a:p>
            <a:br>
              <a:rPr lang="fr-FR" dirty="0"/>
            </a:br>
            <a:endParaRPr lang="en-US" dirty="0">
              <a:solidFill>
                <a:srgbClr val="00B0F0"/>
              </a:solidFill>
            </a:endParaRPr>
          </a:p>
        </p:txBody>
      </p:sp>
    </p:spTree>
    <p:extLst>
      <p:ext uri="{BB962C8B-B14F-4D97-AF65-F5344CB8AC3E}">
        <p14:creationId xmlns:p14="http://schemas.microsoft.com/office/powerpoint/2010/main" val="4669074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d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4779</TotalTime>
  <Words>1004</Words>
  <Application>Microsoft Office PowerPoint</Application>
  <PresentationFormat>Grand écran</PresentationFormat>
  <Paragraphs>77</Paragraphs>
  <Slides>13</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Aharoni</vt:lpstr>
      <vt:lpstr>Arial</vt:lpstr>
      <vt:lpstr>Avenir Next LT Pro</vt:lpstr>
      <vt:lpstr>Calibri</vt:lpstr>
      <vt:lpstr>Roboto</vt:lpstr>
      <vt:lpstr>Work Sans</vt:lpstr>
      <vt:lpstr>FadeVTI</vt:lpstr>
      <vt:lpstr>AQUACOIN </vt:lpstr>
      <vt:lpstr>Contexte crypto-monnaie</vt:lpstr>
      <vt:lpstr>L’avenir de la crypto</vt:lpstr>
      <vt:lpstr>              La dégringolade </vt:lpstr>
      <vt:lpstr>AquaCoin la monnaie qui vit au rythme des vagues</vt:lpstr>
      <vt:lpstr>    Les valeurs de l’eau </vt:lpstr>
      <vt:lpstr>Les acteurs de l’eau</vt:lpstr>
      <vt:lpstr>     La planète bleu…</vt:lpstr>
      <vt:lpstr>                 La réalité</vt:lpstr>
      <vt:lpstr>L’avenir</vt:lpstr>
      <vt:lpstr>UTOPIE </vt:lpstr>
      <vt:lpstr>Les systèmes les plus utilisés</vt:lpstr>
      <vt:lpstr>Aquacoin                                                                AQUACOIN : Des eaux pures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AQUACOIN </dc:title>
  <dc:creator>walid</dc:creator>
  <cp:lastModifiedBy>walid</cp:lastModifiedBy>
  <cp:revision>24</cp:revision>
  <dcterms:created xsi:type="dcterms:W3CDTF">2022-06-20T11:05:42Z</dcterms:created>
  <dcterms:modified xsi:type="dcterms:W3CDTF">2022-09-06T13:46:22Z</dcterms:modified>
</cp:coreProperties>
</file>