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3" r:id="rId14"/>
    <p:sldId id="284" r:id="rId15"/>
    <p:sldId id="285" r:id="rId16"/>
    <p:sldId id="28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16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9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51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9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5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6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0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57866F-6E3A-4AC4-B171-CA9D5C754DFD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2F1183-27F5-40FA-95E1-BAC064BCF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2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59DFCF-6EAF-43FC-8E5C-2D71EAC6772D}"/>
              </a:ext>
            </a:extLst>
          </p:cNvPr>
          <p:cNvSpPr/>
          <p:nvPr/>
        </p:nvSpPr>
        <p:spPr>
          <a:xfrm>
            <a:off x="0" y="2606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9B6DB-A235-4367-AE7B-D2F387909B1B}"/>
              </a:ext>
            </a:extLst>
          </p:cNvPr>
          <p:cNvSpPr txBox="1">
            <a:spLocks/>
          </p:cNvSpPr>
          <p:nvPr/>
        </p:nvSpPr>
        <p:spPr>
          <a:xfrm>
            <a:off x="0" y="2032288"/>
            <a:ext cx="12192000" cy="12003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/>
                </a:solidFill>
                <a:effectLst/>
              </a:rPr>
              <a:t>Автоматизация формирования стоп-листа в ресторане из имеющихся на складе продуктов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22508A-08FC-4CEB-BC1B-5675E1C7E532}"/>
              </a:ext>
            </a:extLst>
          </p:cNvPr>
          <p:cNvSpPr txBox="1">
            <a:spLocks/>
          </p:cNvSpPr>
          <p:nvPr/>
        </p:nvSpPr>
        <p:spPr>
          <a:xfrm>
            <a:off x="6800444" y="3258684"/>
            <a:ext cx="5391556" cy="3599316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charset="2"/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Wingdings 2" charset="2"/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Wingdings 2" charset="2"/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Коновалов Т.А.</a:t>
            </a:r>
          </a:p>
          <a:p>
            <a:pPr marL="0" indent="0" algn="r">
              <a:buFont typeface="Wingdings 2" charset="2"/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19ИС-1</a:t>
            </a:r>
          </a:p>
          <a:p>
            <a:pPr marL="0" indent="0" algn="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Набиева Л.Р.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39414E2-4AE7-46B1-A8EA-3AD1F953DC79}"/>
              </a:ext>
            </a:extLst>
          </p:cNvPr>
          <p:cNvSpPr txBox="1">
            <a:spLocks/>
          </p:cNvSpPr>
          <p:nvPr/>
        </p:nvSpPr>
        <p:spPr>
          <a:xfrm>
            <a:off x="4034549" y="5803128"/>
            <a:ext cx="4122902" cy="1080939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2" charset="2"/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Уфа 2022</a:t>
            </a:r>
          </a:p>
        </p:txBody>
      </p:sp>
    </p:spTree>
    <p:extLst>
      <p:ext uri="{BB962C8B-B14F-4D97-AF65-F5344CB8AC3E}">
        <p14:creationId xmlns:p14="http://schemas.microsoft.com/office/powerpoint/2010/main" val="169417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CF2C9-3F54-4E77-8C54-633D500C12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0053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документ 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«Отчёт по проданным заказам»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8683D3-7E8A-42F5-9881-4CA3C000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46" y="1649190"/>
            <a:ext cx="7569708" cy="49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E2289-98C0-4DA8-95CB-E9F0D7CFB8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5682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отношений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328B91-85EF-4F01-B09A-5B6E51764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9835" y="1343201"/>
            <a:ext cx="10592329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Экран ноутбука">
            <a:extLst>
              <a:ext uri="{FF2B5EF4-FFF2-40B4-BE49-F238E27FC236}">
                <a16:creationId xmlns:a16="http://schemas.microsoft.com/office/drawing/2014/main" id="{41B25B14-4291-4575-B47D-0DBB91E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34" y="2223487"/>
            <a:ext cx="1761491" cy="17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Хэштег">
            <a:extLst>
              <a:ext uri="{FF2B5EF4-FFF2-40B4-BE49-F238E27FC236}">
                <a16:creationId xmlns:a16="http://schemas.microsoft.com/office/drawing/2014/main" id="{07663548-BC0F-4782-90EA-32F36A1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06" y="2783804"/>
            <a:ext cx="414709" cy="4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ql-сервер ">
            <a:extLst>
              <a:ext uri="{FF2B5EF4-FFF2-40B4-BE49-F238E27FC236}">
                <a16:creationId xmlns:a16="http://schemas.microsoft.com/office/drawing/2014/main" id="{F15F93B5-1CD9-4B33-80B2-FF7BE56D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89" y="2996434"/>
            <a:ext cx="518723" cy="5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2D15-1A1D-4408-9AF9-4651FB64F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858BE-6BA6-404C-8BF7-B38F0ED3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662118"/>
            <a:ext cx="6195882" cy="6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1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Хэштег">
            <a:extLst>
              <a:ext uri="{FF2B5EF4-FFF2-40B4-BE49-F238E27FC236}">
                <a16:creationId xmlns:a16="http://schemas.microsoft.com/office/drawing/2014/main" id="{07663548-BC0F-4782-90EA-32F36A1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58" y="2994857"/>
            <a:ext cx="434143" cy="4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ql-сервер ">
            <a:extLst>
              <a:ext uri="{FF2B5EF4-FFF2-40B4-BE49-F238E27FC236}">
                <a16:creationId xmlns:a16="http://schemas.microsoft.com/office/drawing/2014/main" id="{F15F93B5-1CD9-4B33-80B2-FF7BE56D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67" y="3207487"/>
            <a:ext cx="543032" cy="5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2D15-1A1D-4408-9AF9-4651FB64F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858BE-6BA6-404C-8BF7-B38F0ED3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662118"/>
            <a:ext cx="6195882" cy="6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Экран ноутбука">
            <a:extLst>
              <a:ext uri="{FF2B5EF4-FFF2-40B4-BE49-F238E27FC236}">
                <a16:creationId xmlns:a16="http://schemas.microsoft.com/office/drawing/2014/main" id="{41B25B14-4291-4575-B47D-0DBB91E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86" y="2434540"/>
            <a:ext cx="2411026" cy="24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8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sql-сервер ">
            <a:extLst>
              <a:ext uri="{FF2B5EF4-FFF2-40B4-BE49-F238E27FC236}">
                <a16:creationId xmlns:a16="http://schemas.microsoft.com/office/drawing/2014/main" id="{F15F93B5-1CD9-4B33-80B2-FF7BE56D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01" y="3207487"/>
            <a:ext cx="709998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2D15-1A1D-4408-9AF9-4651FB64F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858BE-6BA6-404C-8BF7-B38F0ED3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662118"/>
            <a:ext cx="6195882" cy="6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Экран ноутбука">
            <a:extLst>
              <a:ext uri="{FF2B5EF4-FFF2-40B4-BE49-F238E27FC236}">
                <a16:creationId xmlns:a16="http://schemas.microsoft.com/office/drawing/2014/main" id="{41B25B14-4291-4575-B47D-0DBB91E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86" y="2434540"/>
            <a:ext cx="2411026" cy="24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Хэштег">
            <a:extLst>
              <a:ext uri="{FF2B5EF4-FFF2-40B4-BE49-F238E27FC236}">
                <a16:creationId xmlns:a16="http://schemas.microsoft.com/office/drawing/2014/main" id="{07663548-BC0F-4782-90EA-32F36A1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85" y="2163603"/>
            <a:ext cx="567629" cy="5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9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sql-сервер ">
            <a:extLst>
              <a:ext uri="{FF2B5EF4-FFF2-40B4-BE49-F238E27FC236}">
                <a16:creationId xmlns:a16="http://schemas.microsoft.com/office/drawing/2014/main" id="{F15F93B5-1CD9-4B33-80B2-FF7BE56D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14" y="2079541"/>
            <a:ext cx="709998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858BE-6BA6-404C-8BF7-B38F0ED3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662118"/>
            <a:ext cx="6195882" cy="6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Экран ноутбука">
            <a:extLst>
              <a:ext uri="{FF2B5EF4-FFF2-40B4-BE49-F238E27FC236}">
                <a16:creationId xmlns:a16="http://schemas.microsoft.com/office/drawing/2014/main" id="{41B25B14-4291-4575-B47D-0DBB91E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86" y="2434540"/>
            <a:ext cx="2411026" cy="24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2D15-1A1D-4408-9AF9-4651FB64F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Хэштег">
            <a:extLst>
              <a:ext uri="{FF2B5EF4-FFF2-40B4-BE49-F238E27FC236}">
                <a16:creationId xmlns:a16="http://schemas.microsoft.com/office/drawing/2014/main" id="{07663548-BC0F-4782-90EA-32F36A1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72" y="2957130"/>
            <a:ext cx="567629" cy="5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8858BE-6BA6-404C-8BF7-B38F0ED3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662118"/>
            <a:ext cx="6195882" cy="6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Экран ноутбука">
            <a:extLst>
              <a:ext uri="{FF2B5EF4-FFF2-40B4-BE49-F238E27FC236}">
                <a16:creationId xmlns:a16="http://schemas.microsoft.com/office/drawing/2014/main" id="{41B25B14-4291-4575-B47D-0DBB91E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86" y="2434540"/>
            <a:ext cx="2411026" cy="24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2D15-1A1D-4408-9AF9-4651FB64F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Хэштег">
            <a:extLst>
              <a:ext uri="{FF2B5EF4-FFF2-40B4-BE49-F238E27FC236}">
                <a16:creationId xmlns:a16="http://schemas.microsoft.com/office/drawing/2014/main" id="{07663548-BC0F-4782-90EA-32F36A1B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72" y="2957130"/>
            <a:ext cx="567629" cy="5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ql-сервер ">
            <a:extLst>
              <a:ext uri="{FF2B5EF4-FFF2-40B4-BE49-F238E27FC236}">
                <a16:creationId xmlns:a16="http://schemas.microsoft.com/office/drawing/2014/main" id="{F15F93B5-1CD9-4B33-80B2-FF7BE56D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01" y="3191928"/>
            <a:ext cx="709998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33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08DF0-B8E3-4BBB-9C01-CB289E9EC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схема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5509A-B269-4E90-A8CB-420BACDFB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22" b="21397"/>
          <a:stretch/>
        </p:blipFill>
        <p:spPr>
          <a:xfrm>
            <a:off x="160866" y="862723"/>
            <a:ext cx="11870268" cy="57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03ED-4059-4572-8390-79EEA1C320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32C4CA-D77B-4E30-81B1-5A88A8C7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2" y="1471486"/>
            <a:ext cx="5525271" cy="434400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03F0A8-DCC7-49B8-A7DF-23676EA25714}"/>
              </a:ext>
            </a:extLst>
          </p:cNvPr>
          <p:cNvSpPr txBox="1">
            <a:spLocks/>
          </p:cNvSpPr>
          <p:nvPr/>
        </p:nvSpPr>
        <p:spPr>
          <a:xfrm>
            <a:off x="1334382" y="5815491"/>
            <a:ext cx="3666066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95F4961-BB48-42A6-8595-148FD2EF4E4C}"/>
              </a:ext>
            </a:extLst>
          </p:cNvPr>
          <p:cNvSpPr txBox="1">
            <a:spLocks/>
          </p:cNvSpPr>
          <p:nvPr/>
        </p:nvSpPr>
        <p:spPr>
          <a:xfrm>
            <a:off x="7191552" y="5815491"/>
            <a:ext cx="3666066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8B870-9333-47A5-AAD6-F36F3837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49" y="1471486"/>
            <a:ext cx="5525271" cy="43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6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A1EA3-A266-4EE7-99F7-F2F5D8980D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сотрудника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1B7AF-65A9-4F5A-A225-3E920812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2" y="1872056"/>
            <a:ext cx="5531556" cy="34909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66D110-8729-4788-9279-C7139BC4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95" y="1873948"/>
            <a:ext cx="5492124" cy="348926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236486-C45B-4F85-AEE3-EFA7BBB48EF4}"/>
              </a:ext>
            </a:extLst>
          </p:cNvPr>
          <p:cNvSpPr txBox="1">
            <a:spLocks/>
          </p:cNvSpPr>
          <p:nvPr/>
        </p:nvSpPr>
        <p:spPr>
          <a:xfrm>
            <a:off x="1264549" y="5661377"/>
            <a:ext cx="3685821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AAB519-92EE-4F7A-A95F-12DEF718A2A5}"/>
              </a:ext>
            </a:extLst>
          </p:cNvPr>
          <p:cNvSpPr txBox="1">
            <a:spLocks/>
          </p:cNvSpPr>
          <p:nvPr/>
        </p:nvSpPr>
        <p:spPr>
          <a:xfrm>
            <a:off x="7213946" y="5661378"/>
            <a:ext cx="3685821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</a:t>
            </a:r>
          </a:p>
        </p:txBody>
      </p:sp>
    </p:spTree>
    <p:extLst>
      <p:ext uri="{BB962C8B-B14F-4D97-AF65-F5344CB8AC3E}">
        <p14:creationId xmlns:p14="http://schemas.microsoft.com/office/powerpoint/2010/main" val="17715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Мешки для денег ">
            <a:extLst>
              <a:ext uri="{FF2B5EF4-FFF2-40B4-BE49-F238E27FC236}">
                <a16:creationId xmlns:a16="http://schemas.microsoft.com/office/drawing/2014/main" id="{CB7FF525-6F67-4E3E-91FC-3C59E538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09" y="3640893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еню ">
            <a:extLst>
              <a:ext uri="{FF2B5EF4-FFF2-40B4-BE49-F238E27FC236}">
                <a16:creationId xmlns:a16="http://schemas.microsoft.com/office/drawing/2014/main" id="{1F6881BD-440A-4EAA-B114-E883CBDD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45" y="3537308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B2927-ABAC-499A-A67F-17288C9E6D03}"/>
              </a:ext>
            </a:extLst>
          </p:cNvPr>
          <p:cNvSpPr txBox="1">
            <a:spLocks/>
          </p:cNvSpPr>
          <p:nvPr/>
        </p:nvSpPr>
        <p:spPr>
          <a:xfrm>
            <a:off x="0" y="27423"/>
            <a:ext cx="12192001" cy="1236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78D11-2F32-420A-AF6D-745D566A340C}"/>
              </a:ext>
            </a:extLst>
          </p:cNvPr>
          <p:cNvSpPr txBox="1">
            <a:spLocks/>
          </p:cNvSpPr>
          <p:nvPr/>
        </p:nvSpPr>
        <p:spPr>
          <a:xfrm>
            <a:off x="0" y="1263535"/>
            <a:ext cx="12191998" cy="14844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Упростить работу сотрудников ресторана по формированию стоп-листа и отчётности о проданных заказах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A624F9-2AC6-436C-9FDF-99F2F00C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56" y="3263289"/>
            <a:ext cx="3567288" cy="35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350F0-B6D1-45C9-A2A4-C8432594F2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F86CDF-9AAA-4975-B48B-7D88F2BE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25434"/>
            <a:ext cx="5757333" cy="36679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D2C9F1-2B79-4A8A-BCD0-BD1D5D1D4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"/>
          <a:stretch/>
        </p:blipFill>
        <p:spPr>
          <a:xfrm>
            <a:off x="6276623" y="1425434"/>
            <a:ext cx="5757333" cy="36679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B7E9C7-4F75-467E-B49C-17DC1B869A7A}"/>
              </a:ext>
            </a:extLst>
          </p:cNvPr>
          <p:cNvSpPr txBox="1">
            <a:spLocks/>
          </p:cNvSpPr>
          <p:nvPr/>
        </p:nvSpPr>
        <p:spPr>
          <a:xfrm>
            <a:off x="1380067" y="5397821"/>
            <a:ext cx="36067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сотрудниках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8FA915E-FBD3-4711-BD4F-54886EA078CD}"/>
              </a:ext>
            </a:extLst>
          </p:cNvPr>
          <p:cNvSpPr txBox="1">
            <a:spLocks/>
          </p:cNvSpPr>
          <p:nvPr/>
        </p:nvSpPr>
        <p:spPr>
          <a:xfrm>
            <a:off x="7351889" y="5397822"/>
            <a:ext cx="36067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блюдах</a:t>
            </a:r>
          </a:p>
        </p:txBody>
      </p:sp>
    </p:spTree>
    <p:extLst>
      <p:ext uri="{BB962C8B-B14F-4D97-AF65-F5344CB8AC3E}">
        <p14:creationId xmlns:p14="http://schemas.microsoft.com/office/powerpoint/2010/main" val="230087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1951A-15AE-4C31-BC41-1154ABBA7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5EEC78-DC52-4852-A538-67F164C6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"/>
          <a:stretch/>
        </p:blipFill>
        <p:spPr>
          <a:xfrm>
            <a:off x="6287913" y="1601587"/>
            <a:ext cx="5736771" cy="36548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A2B58C-0C7E-4C17-9123-918FEF11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44" y="1601587"/>
            <a:ext cx="5757333" cy="365482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FD55DD0-B66B-4C5B-9659-B0561AB797E4}"/>
              </a:ext>
            </a:extLst>
          </p:cNvPr>
          <p:cNvSpPr txBox="1">
            <a:spLocks/>
          </p:cNvSpPr>
          <p:nvPr/>
        </p:nvSpPr>
        <p:spPr>
          <a:xfrm>
            <a:off x="1086555" y="5573696"/>
            <a:ext cx="4103510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составе блюда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ABA715B-33C0-493A-8E62-5B1A9745C44C}"/>
              </a:ext>
            </a:extLst>
          </p:cNvPr>
          <p:cNvSpPr txBox="1">
            <a:spLocks/>
          </p:cNvSpPr>
          <p:nvPr/>
        </p:nvSpPr>
        <p:spPr>
          <a:xfrm>
            <a:off x="6493027" y="5573696"/>
            <a:ext cx="5326542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блюдах в стоп-листе</a:t>
            </a:r>
          </a:p>
        </p:txBody>
      </p:sp>
    </p:spTree>
    <p:extLst>
      <p:ext uri="{BB962C8B-B14F-4D97-AF65-F5344CB8AC3E}">
        <p14:creationId xmlns:p14="http://schemas.microsoft.com/office/powerpoint/2010/main" val="203875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911D8-9900-4677-8723-C1058ED7CB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3D2087-4FBA-414F-9F23-66EB0DAC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6" y="1701891"/>
            <a:ext cx="5492220" cy="348880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7CDB3C-5DBA-4088-86F3-A6A711C7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29" y="3227189"/>
            <a:ext cx="5649113" cy="21910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367E0A-FA78-44B3-9CE0-64C823FDAC99}"/>
              </a:ext>
            </a:extLst>
          </p:cNvPr>
          <p:cNvSpPr txBox="1">
            <a:spLocks/>
          </p:cNvSpPr>
          <p:nvPr/>
        </p:nvSpPr>
        <p:spPr>
          <a:xfrm>
            <a:off x="962775" y="5190699"/>
            <a:ext cx="4172861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резервного копирования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1BF2FB-AC8F-406F-932E-0A0A169FBFC1}"/>
              </a:ext>
            </a:extLst>
          </p:cNvPr>
          <p:cNvSpPr txBox="1">
            <a:spLocks/>
          </p:cNvSpPr>
          <p:nvPr/>
        </p:nvSpPr>
        <p:spPr>
          <a:xfrm>
            <a:off x="6696954" y="5190698"/>
            <a:ext cx="4172861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резервной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копиии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6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17D1B-CA57-4872-B67D-7F9F6509EF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D3FB9-AF25-4920-851D-46A9275F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" y="1601587"/>
            <a:ext cx="5757333" cy="36655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7E884-EE16-4ECB-A285-00542E1A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24" y="1608144"/>
            <a:ext cx="5757333" cy="365898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C78968-6FB9-4380-BFF9-C0CD9C43AA6E}"/>
              </a:ext>
            </a:extLst>
          </p:cNvPr>
          <p:cNvSpPr txBox="1">
            <a:spLocks/>
          </p:cNvSpPr>
          <p:nvPr/>
        </p:nvSpPr>
        <p:spPr>
          <a:xfrm>
            <a:off x="742242" y="5574635"/>
            <a:ext cx="4792133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ингредиентах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3A5E76-571D-4772-867F-5938CC042C80}"/>
              </a:ext>
            </a:extLst>
          </p:cNvPr>
          <p:cNvSpPr txBox="1">
            <a:spLocks/>
          </p:cNvSpPr>
          <p:nvPr/>
        </p:nvSpPr>
        <p:spPr>
          <a:xfrm>
            <a:off x="6657623" y="5574634"/>
            <a:ext cx="4792133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проданных заказах</a:t>
            </a:r>
          </a:p>
        </p:txBody>
      </p:sp>
    </p:spTree>
    <p:extLst>
      <p:ext uri="{BB962C8B-B14F-4D97-AF65-F5344CB8AC3E}">
        <p14:creationId xmlns:p14="http://schemas.microsoft.com/office/powerpoint/2010/main" val="158108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06CD7-97EA-42F1-BC12-88D8B6DD6A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заказа. Добавление блюд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3554C8-905F-405F-A7F7-C02E9441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0" y="862723"/>
            <a:ext cx="3962778" cy="26433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2C2418-B91C-4A84-8237-BFA008ACD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"/>
          <a:stretch/>
        </p:blipFill>
        <p:spPr>
          <a:xfrm>
            <a:off x="8108454" y="1019892"/>
            <a:ext cx="3928686" cy="26433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E6F92F-EE94-4275-A787-A9ABB9F08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730" y="3663244"/>
            <a:ext cx="3820537" cy="254702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8B29B10-ADC7-47BC-8138-BE08C4141EC0}"/>
              </a:ext>
            </a:extLst>
          </p:cNvPr>
          <p:cNvSpPr txBox="1">
            <a:spLocks/>
          </p:cNvSpPr>
          <p:nvPr/>
        </p:nvSpPr>
        <p:spPr>
          <a:xfrm>
            <a:off x="225980" y="3663244"/>
            <a:ext cx="3820537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первого блюда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A6D2D7-3707-47AC-9486-2C1416D3B7D6}"/>
              </a:ext>
            </a:extLst>
          </p:cNvPr>
          <p:cNvSpPr txBox="1">
            <a:spLocks/>
          </p:cNvSpPr>
          <p:nvPr/>
        </p:nvSpPr>
        <p:spPr>
          <a:xfrm>
            <a:off x="8162528" y="3695357"/>
            <a:ext cx="3820537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второго блюда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E97735-C996-4521-8B07-0155457D86E1}"/>
              </a:ext>
            </a:extLst>
          </p:cNvPr>
          <p:cNvSpPr txBox="1">
            <a:spLocks/>
          </p:cNvSpPr>
          <p:nvPr/>
        </p:nvSpPr>
        <p:spPr>
          <a:xfrm>
            <a:off x="4185730" y="6210268"/>
            <a:ext cx="3820537" cy="5531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третьего блюда</a:t>
            </a:r>
          </a:p>
        </p:txBody>
      </p:sp>
    </p:spTree>
    <p:extLst>
      <p:ext uri="{BB962C8B-B14F-4D97-AF65-F5344CB8AC3E}">
        <p14:creationId xmlns:p14="http://schemas.microsoft.com/office/powerpoint/2010/main" val="138334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0B2E006-2E2F-474F-ABEF-D8B964550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заказа. Подтверждение заказа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875C0D-9ABB-4DD3-BE04-220AF45D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9" y="1457150"/>
            <a:ext cx="5436890" cy="36473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1D593-441E-4F43-80EE-25A98A9D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34" y="1459232"/>
            <a:ext cx="5436889" cy="364321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A3D2B6C-6645-44C9-8A8F-26342282E458}"/>
              </a:ext>
            </a:extLst>
          </p:cNvPr>
          <p:cNvSpPr txBox="1">
            <a:spLocks/>
          </p:cNvSpPr>
          <p:nvPr/>
        </p:nvSpPr>
        <p:spPr>
          <a:xfrm>
            <a:off x="347789" y="5697472"/>
            <a:ext cx="5865866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заказа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B169669-EFF8-4AB6-BA69-65B17B34F110}"/>
              </a:ext>
            </a:extLst>
          </p:cNvPr>
          <p:cNvSpPr txBox="1">
            <a:spLocks/>
          </p:cNvSpPr>
          <p:nvPr/>
        </p:nvSpPr>
        <p:spPr>
          <a:xfrm>
            <a:off x="6095999" y="5695390"/>
            <a:ext cx="5865866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заказа</a:t>
            </a:r>
          </a:p>
        </p:txBody>
      </p:sp>
    </p:spTree>
    <p:extLst>
      <p:ext uri="{BB962C8B-B14F-4D97-AF65-F5344CB8AC3E}">
        <p14:creationId xmlns:p14="http://schemas.microsoft.com/office/powerpoint/2010/main" val="201491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2C5AC5E-A3E8-4D86-9159-EC72657A79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заказа. Отчистка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1456B5-46C8-414A-BD0E-06DCC7B6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11" y="1043262"/>
            <a:ext cx="9268178" cy="49584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EDF337-E9E6-4162-8E9F-D2B4A67258C7}"/>
              </a:ext>
            </a:extLst>
          </p:cNvPr>
          <p:cNvSpPr txBox="1">
            <a:spLocks/>
          </p:cNvSpPr>
          <p:nvPr/>
        </p:nvSpPr>
        <p:spPr>
          <a:xfrm>
            <a:off x="4219221" y="5995277"/>
            <a:ext cx="3753556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Отчистка заказа</a:t>
            </a:r>
          </a:p>
        </p:txBody>
      </p:sp>
    </p:spTree>
    <p:extLst>
      <p:ext uri="{BB962C8B-B14F-4D97-AF65-F5344CB8AC3E}">
        <p14:creationId xmlns:p14="http://schemas.microsoft.com/office/powerpoint/2010/main" val="136966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AB524-C715-400E-9FB7-7F2A319BDE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8CDB903-359A-4F9E-AA6B-717B2CF73BBB}"/>
              </a:ext>
            </a:extLst>
          </p:cNvPr>
          <p:cNvSpPr txBox="1">
            <a:spLocks/>
          </p:cNvSpPr>
          <p:nvPr/>
        </p:nvSpPr>
        <p:spPr>
          <a:xfrm>
            <a:off x="-1" y="1010356"/>
            <a:ext cx="12067823" cy="38212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решения поставленной задачи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формирования стоп-листа и отчёта по проданным заказам за определенный период времени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dirty="0">
              <a:effectLst/>
            </a:endParaRPr>
          </a:p>
          <a:p>
            <a:pPr algn="l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4DF1A-1DB0-4A8E-9226-0558713F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044" y="4831644"/>
            <a:ext cx="1749778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1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A7C44F-AE11-4044-B35A-2A662661472A}"/>
              </a:ext>
            </a:extLst>
          </p:cNvPr>
          <p:cNvSpPr txBox="1">
            <a:spLocks/>
          </p:cNvSpPr>
          <p:nvPr/>
        </p:nvSpPr>
        <p:spPr>
          <a:xfrm>
            <a:off x="0" y="1659466"/>
            <a:ext cx="12191999" cy="13857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Станьте нашим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8C237-0631-4D43-825C-DBCBCB1F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3045178"/>
            <a:ext cx="6999111" cy="162166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4A938-CC20-45C2-8AB0-BD7EEEED8F58}"/>
              </a:ext>
            </a:extLst>
          </p:cNvPr>
          <p:cNvSpPr txBox="1">
            <a:spLocks/>
          </p:cNvSpPr>
          <p:nvPr/>
        </p:nvSpPr>
        <p:spPr>
          <a:xfrm>
            <a:off x="7890933" y="3606800"/>
            <a:ext cx="1484488" cy="862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</p:txBody>
      </p:sp>
    </p:spTree>
    <p:extLst>
      <p:ext uri="{BB962C8B-B14F-4D97-AF65-F5344CB8AC3E}">
        <p14:creationId xmlns:p14="http://schemas.microsoft.com/office/powerpoint/2010/main" val="8299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Мешки для денег ">
            <a:extLst>
              <a:ext uri="{FF2B5EF4-FFF2-40B4-BE49-F238E27FC236}">
                <a16:creationId xmlns:a16="http://schemas.microsoft.com/office/drawing/2014/main" id="{CB7FF525-6F67-4E3E-91FC-3C59E538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1" y="3721921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еню ">
            <a:extLst>
              <a:ext uri="{FF2B5EF4-FFF2-40B4-BE49-F238E27FC236}">
                <a16:creationId xmlns:a16="http://schemas.microsoft.com/office/drawing/2014/main" id="{1F6881BD-440A-4EAA-B114-E883CBDD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719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B2927-ABAC-499A-A67F-17288C9E6D03}"/>
              </a:ext>
            </a:extLst>
          </p:cNvPr>
          <p:cNvSpPr txBox="1">
            <a:spLocks/>
          </p:cNvSpPr>
          <p:nvPr/>
        </p:nvSpPr>
        <p:spPr>
          <a:xfrm>
            <a:off x="0" y="27423"/>
            <a:ext cx="12192001" cy="1236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78D11-2F32-420A-AF6D-745D566A340C}"/>
              </a:ext>
            </a:extLst>
          </p:cNvPr>
          <p:cNvSpPr txBox="1">
            <a:spLocks/>
          </p:cNvSpPr>
          <p:nvPr/>
        </p:nvSpPr>
        <p:spPr>
          <a:xfrm>
            <a:off x="0" y="1263535"/>
            <a:ext cx="12191998" cy="14844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Упростить работу сотрудников ресторана по формированию стоп-листа и отчётности о проданных заказах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E3EA6F-CAB7-4A09-BB95-6EA153D1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56" y="3263289"/>
            <a:ext cx="3567288" cy="35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Мешки для денег ">
            <a:extLst>
              <a:ext uri="{FF2B5EF4-FFF2-40B4-BE49-F238E27FC236}">
                <a16:creationId xmlns:a16="http://schemas.microsoft.com/office/drawing/2014/main" id="{CB7FF525-6F67-4E3E-91FC-3C59E538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744477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еню ">
            <a:extLst>
              <a:ext uri="{FF2B5EF4-FFF2-40B4-BE49-F238E27FC236}">
                <a16:creationId xmlns:a16="http://schemas.microsoft.com/office/drawing/2014/main" id="{1F6881BD-440A-4EAA-B114-E883CBDD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719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B2927-ABAC-499A-A67F-17288C9E6D03}"/>
              </a:ext>
            </a:extLst>
          </p:cNvPr>
          <p:cNvSpPr txBox="1">
            <a:spLocks/>
          </p:cNvSpPr>
          <p:nvPr/>
        </p:nvSpPr>
        <p:spPr>
          <a:xfrm>
            <a:off x="0" y="27423"/>
            <a:ext cx="12192001" cy="1236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78D11-2F32-420A-AF6D-745D566A340C}"/>
              </a:ext>
            </a:extLst>
          </p:cNvPr>
          <p:cNvSpPr txBox="1">
            <a:spLocks/>
          </p:cNvSpPr>
          <p:nvPr/>
        </p:nvSpPr>
        <p:spPr>
          <a:xfrm>
            <a:off x="0" y="1263535"/>
            <a:ext cx="12191998" cy="14844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Упростить работу сотрудников ресторана по формированию стоп-листа и отчётности о проданных заказах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2A4DC-E2D1-4144-AEEE-CA6CFD325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56" y="3263289"/>
            <a:ext cx="3567288" cy="35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1D02C-288B-45A5-A800-92C6FCFAE9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29212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9282B4-30D9-4328-9619-E7A005E945FC}"/>
              </a:ext>
            </a:extLst>
          </p:cNvPr>
          <p:cNvSpPr/>
          <p:nvPr/>
        </p:nvSpPr>
        <p:spPr>
          <a:xfrm>
            <a:off x="162153" y="1129213"/>
            <a:ext cx="8327985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функциональное проектирование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структуру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контрольный пример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справочники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 для решения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документ по проданным заказам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стоп-лист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Работа из дома ">
            <a:extLst>
              <a:ext uri="{FF2B5EF4-FFF2-40B4-BE49-F238E27FC236}">
                <a16:creationId xmlns:a16="http://schemas.microsoft.com/office/drawing/2014/main" id="{8D9DDBD2-018D-4917-8973-9D27BEFD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46482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FC521-5402-4509-97D9-C618D35B6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18937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функциональной модели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FA22A-3CFC-4D09-82D0-3872C3C8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1344122"/>
            <a:ext cx="9553575" cy="52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2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2AFFA-C80E-4BAC-B1E4-7A62B15427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5682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Декомпозиция функциональной модели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8B750B-0D4D-4EC3-B300-5B3FCA25C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31" y="1115682"/>
            <a:ext cx="9939337" cy="55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058B8-EA11-447F-8AF3-91F4144B96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949989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2C69307-4A53-4F4A-ADDC-B4E525B746D2}"/>
              </a:ext>
            </a:extLst>
          </p:cNvPr>
          <p:cNvGrpSpPr/>
          <p:nvPr/>
        </p:nvGrpSpPr>
        <p:grpSpPr>
          <a:xfrm>
            <a:off x="188305" y="949989"/>
            <a:ext cx="2267352" cy="1603643"/>
            <a:chOff x="188305" y="949989"/>
            <a:chExt cx="2267352" cy="160364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3604D7B0-2160-4AA6-A0E8-64935FCA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81" y="949989"/>
              <a:ext cx="1219200" cy="12192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DE27A71-621B-4920-A2A5-E07E7B7E0765}"/>
                </a:ext>
              </a:extLst>
            </p:cNvPr>
            <p:cNvSpPr/>
            <p:nvPr/>
          </p:nvSpPr>
          <p:spPr>
            <a:xfrm>
              <a:off x="188305" y="2184300"/>
              <a:ext cx="2267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список ингредиентов</a:t>
              </a:r>
              <a:endParaRPr lang="ru-RU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02E0D5F-E676-4831-8B1C-9FE883D68BB9}"/>
              </a:ext>
            </a:extLst>
          </p:cNvPr>
          <p:cNvGrpSpPr/>
          <p:nvPr/>
        </p:nvGrpSpPr>
        <p:grpSpPr>
          <a:xfrm>
            <a:off x="3168038" y="1840468"/>
            <a:ext cx="1427122" cy="1588532"/>
            <a:chOff x="3199221" y="2015905"/>
            <a:chExt cx="1427122" cy="1588532"/>
          </a:xfrm>
        </p:grpSpPr>
        <p:pic>
          <p:nvPicPr>
            <p:cNvPr id="3074" name="Picture 2" descr="Блюдо ">
              <a:extLst>
                <a:ext uri="{FF2B5EF4-FFF2-40B4-BE49-F238E27FC236}">
                  <a16:creationId xmlns:a16="http://schemas.microsoft.com/office/drawing/2014/main" id="{7FFF06FE-0B49-4F2A-994A-F97788CFC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182" y="201590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F3BC44B-3392-4ACC-AEE1-9B99708F3EA3}"/>
                </a:ext>
              </a:extLst>
            </p:cNvPr>
            <p:cNvSpPr/>
            <p:nvPr/>
          </p:nvSpPr>
          <p:spPr>
            <a:xfrm>
              <a:off x="3199221" y="3235105"/>
              <a:ext cx="1427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список блюд</a:t>
              </a:r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5F54171-51CE-427E-B0ED-825FC0885B67}"/>
              </a:ext>
            </a:extLst>
          </p:cNvPr>
          <p:cNvGrpSpPr/>
          <p:nvPr/>
        </p:nvGrpSpPr>
        <p:grpSpPr>
          <a:xfrm>
            <a:off x="5116155" y="2815826"/>
            <a:ext cx="2142894" cy="1588532"/>
            <a:chOff x="5365976" y="3004066"/>
            <a:chExt cx="2142894" cy="1588532"/>
          </a:xfrm>
        </p:grpSpPr>
        <p:pic>
          <p:nvPicPr>
            <p:cNvPr id="3076" name="Picture 4" descr="Сотрудники ">
              <a:extLst>
                <a:ext uri="{FF2B5EF4-FFF2-40B4-BE49-F238E27FC236}">
                  <a16:creationId xmlns:a16="http://schemas.microsoft.com/office/drawing/2014/main" id="{AF9663B4-11E7-412D-824E-3845A8E0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23" y="300406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309C9C2-E63E-4E02-95AD-15B1BBEF996E}"/>
                </a:ext>
              </a:extLst>
            </p:cNvPr>
            <p:cNvSpPr/>
            <p:nvPr/>
          </p:nvSpPr>
          <p:spPr>
            <a:xfrm>
              <a:off x="5365976" y="4223266"/>
              <a:ext cx="2142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список сотрудников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F320794-998D-4F1A-9F6D-982E31CAF538}"/>
              </a:ext>
            </a:extLst>
          </p:cNvPr>
          <p:cNvGrpSpPr/>
          <p:nvPr/>
        </p:nvGrpSpPr>
        <p:grpSpPr>
          <a:xfrm>
            <a:off x="7991521" y="3710081"/>
            <a:ext cx="1574855" cy="1388553"/>
            <a:chOff x="7959623" y="3879435"/>
            <a:chExt cx="1574855" cy="1388553"/>
          </a:xfrm>
        </p:grpSpPr>
        <p:pic>
          <p:nvPicPr>
            <p:cNvPr id="3078" name="Picture 6" descr="Обеденный стол">
              <a:extLst>
                <a:ext uri="{FF2B5EF4-FFF2-40B4-BE49-F238E27FC236}">
                  <a16:creationId xmlns:a16="http://schemas.microsoft.com/office/drawing/2014/main" id="{AA24EFC8-1EF9-410C-9A76-7BED3D5B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451" y="38794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A4FD247-1D20-4840-9B0F-32FEE96C6B24}"/>
                </a:ext>
              </a:extLst>
            </p:cNvPr>
            <p:cNvSpPr/>
            <p:nvPr/>
          </p:nvSpPr>
          <p:spPr>
            <a:xfrm>
              <a:off x="7959623" y="4898656"/>
              <a:ext cx="1574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список столов</a:t>
              </a:r>
              <a:endParaRPr lang="ru-RU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F75596D-3AAD-4E63-815F-2763B6D5684D}"/>
              </a:ext>
            </a:extLst>
          </p:cNvPr>
          <p:cNvGrpSpPr/>
          <p:nvPr/>
        </p:nvGrpSpPr>
        <p:grpSpPr>
          <a:xfrm>
            <a:off x="9876909" y="4842095"/>
            <a:ext cx="2057102" cy="1588532"/>
            <a:chOff x="9876909" y="4842095"/>
            <a:chExt cx="2057102" cy="158853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2A7EAE6-F5D8-4392-8D03-F8E0AC134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5860" y="4842095"/>
              <a:ext cx="1219200" cy="1219200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3EC212A-0C87-404C-9EE1-47105096CA1F}"/>
                </a:ext>
              </a:extLst>
            </p:cNvPr>
            <p:cNvSpPr/>
            <p:nvPr/>
          </p:nvSpPr>
          <p:spPr>
            <a:xfrm>
              <a:off x="9876909" y="6061295"/>
              <a:ext cx="205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список типов блюд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650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A7688-87D7-4BF3-9345-43D75A181C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0053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документ 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«Стоп-лист»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A88B1C-439C-4B04-9F23-FE0B9EE9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43" y="1400530"/>
            <a:ext cx="5709314" cy="53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146</TotalTime>
  <Words>266</Words>
  <Application>Microsoft Office PowerPoint</Application>
  <PresentationFormat>Широкоэкранный</PresentationFormat>
  <Paragraphs>77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Calisto MT</vt:lpstr>
      <vt:lpstr>Times New Roman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dowar70456@runqx.com</dc:creator>
  <cp:lastModifiedBy>dowar70456@runqx.com</cp:lastModifiedBy>
  <cp:revision>2</cp:revision>
  <dcterms:created xsi:type="dcterms:W3CDTF">2022-06-22T20:33:06Z</dcterms:created>
  <dcterms:modified xsi:type="dcterms:W3CDTF">2022-06-23T10:52:47Z</dcterms:modified>
</cp:coreProperties>
</file>