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20A10-929E-405A-B8AB-9732BF35C9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ArcFace</a:t>
            </a:r>
            <a:r>
              <a:rPr lang="en-US" altLang="zh-CN" dirty="0"/>
              <a:t>: Additive Angular Margin Loss for Deep Face Recognition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EF38B0-D9D1-443B-A0EC-67DF49C894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6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31034-BB31-4295-B7C6-11104163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C3191-B3E0-42B1-B3D1-68B7FCE1E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One of the main challenges in feature learning using Deep Convolutional Neural Networks (DCNNs) for large-scale face recognition is the design of appropriate loss functions that enhance discriminative power. Centre loss </a:t>
            </a:r>
            <a:r>
              <a:rPr lang="en-US" altLang="zh-CN" dirty="0" err="1"/>
              <a:t>penalises</a:t>
            </a:r>
            <a:r>
              <a:rPr lang="en-US" altLang="zh-CN" dirty="0"/>
              <a:t> the distance between the deep features and their corresponding class </a:t>
            </a:r>
            <a:r>
              <a:rPr lang="en-US" altLang="zh-CN" dirty="0" err="1"/>
              <a:t>centres</a:t>
            </a:r>
            <a:r>
              <a:rPr lang="en-US" altLang="zh-CN" dirty="0"/>
              <a:t> in the Euclidean space to achieve intra-class compactness. </a:t>
            </a:r>
            <a:r>
              <a:rPr lang="en-US" altLang="zh-CN" b="1" dirty="0" err="1"/>
              <a:t>SphereFace</a:t>
            </a:r>
            <a:r>
              <a:rPr lang="en-US" altLang="zh-CN" b="1" dirty="0"/>
              <a:t> assumes that the linear transformation matrix in the last fully connected layer can be used as a representation of the class </a:t>
            </a:r>
            <a:r>
              <a:rPr lang="en-US" altLang="zh-CN" b="1" dirty="0" err="1"/>
              <a:t>centres</a:t>
            </a:r>
            <a:r>
              <a:rPr lang="en-US" altLang="zh-CN" b="1" dirty="0"/>
              <a:t> in an angular space and </a:t>
            </a:r>
            <a:r>
              <a:rPr lang="en-US" altLang="zh-CN" b="1" dirty="0" err="1"/>
              <a:t>penalises</a:t>
            </a:r>
            <a:r>
              <a:rPr lang="en-US" altLang="zh-CN" b="1" dirty="0"/>
              <a:t> the angles between the deep features and their corresponding weights in a multiplicative way.</a:t>
            </a:r>
            <a:r>
              <a:rPr lang="en-US" altLang="zh-CN" dirty="0"/>
              <a:t> Recently, a popular line of research is to incorporate margins in well-established loss functions in order to max-</a:t>
            </a:r>
            <a:r>
              <a:rPr lang="en-US" altLang="zh-CN" dirty="0" err="1"/>
              <a:t>imise</a:t>
            </a:r>
            <a:r>
              <a:rPr lang="en-US" altLang="zh-CN" dirty="0"/>
              <a:t> face class separability. In this paper, </a:t>
            </a:r>
            <a:r>
              <a:rPr lang="en-US" altLang="zh-CN" b="1" dirty="0"/>
              <a:t>we propose an Additive Angular Margin Loss (</a:t>
            </a:r>
            <a:r>
              <a:rPr lang="en-US" altLang="zh-CN" b="1" dirty="0" err="1"/>
              <a:t>ArcFace</a:t>
            </a:r>
            <a:r>
              <a:rPr lang="en-US" altLang="zh-CN" b="1" dirty="0"/>
              <a:t>) to obtain highly discriminative features for face recognition. </a:t>
            </a:r>
            <a:r>
              <a:rPr lang="en-US" altLang="zh-CN" dirty="0"/>
              <a:t>The proposed </a:t>
            </a:r>
            <a:r>
              <a:rPr lang="en-US" altLang="zh-CN" dirty="0" err="1"/>
              <a:t>ArcFace</a:t>
            </a:r>
            <a:r>
              <a:rPr lang="en-US" altLang="zh-CN" dirty="0"/>
              <a:t> has a clear geometric interpretation due to the exact correspondence to the geodesic distance on the hyper-sphere. We present arguably the most </a:t>
            </a:r>
            <a:r>
              <a:rPr lang="en-US" altLang="zh-CN" b="1" dirty="0"/>
              <a:t>extensive experimental evaluation </a:t>
            </a:r>
            <a:r>
              <a:rPr lang="en-US" altLang="zh-CN" dirty="0"/>
              <a:t>of all the recent state-of-the-art face recognition methods on over 10 face recognition benchmarks including a new large-scale image database with trillion level of pairs and a large-scale video dataset. We show that </a:t>
            </a:r>
            <a:r>
              <a:rPr lang="en-US" altLang="zh-CN" dirty="0" err="1"/>
              <a:t>ArcFace</a:t>
            </a:r>
            <a:r>
              <a:rPr lang="en-US" altLang="zh-CN" dirty="0"/>
              <a:t> consistently outperforms the state-of-the-art and can be easily implemented with negligible computational over-head. We release all refined training data, training </a:t>
            </a:r>
            <a:r>
              <a:rPr lang="en-US" altLang="zh-CN" dirty="0" err="1"/>
              <a:t>codes,pre</a:t>
            </a:r>
            <a:r>
              <a:rPr lang="en-US" altLang="zh-CN" dirty="0"/>
              <a:t>-trained models and training logs1, which will help reproduce the results in this paper.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07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65242-AD01-44CD-BF41-7F9E9A64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9DF19-3DD6-4BF3-BF81-4B149D985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505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260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</vt:lpstr>
      <vt:lpstr>ArcFace: Additive Angular Margin Loss for Deep Face Recognition</vt:lpstr>
      <vt:lpstr>Abstract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ArcFace: Additive Angular Margin Loss for Deep Face Recognition</dc:title>
  <dc:creator>Administrator</dc:creator>
  <cp:lastModifiedBy>小 放</cp:lastModifiedBy>
  <cp:revision>14</cp:revision>
  <dcterms:created xsi:type="dcterms:W3CDTF">2019-11-23T00:35:21Z</dcterms:created>
  <dcterms:modified xsi:type="dcterms:W3CDTF">2019-11-23T06:24:11Z</dcterms:modified>
</cp:coreProperties>
</file>