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e71496d0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e71496d0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71496d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71496d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71496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71496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e71496d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e71496d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71496d0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71496d0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71496d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71496d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71496d0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71496d0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71496d0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71496d0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e71496d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e71496d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Roguelike</a:t>
            </a:r>
            <a:r>
              <a:rPr lang="ru"/>
              <a:t>-Game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38600" y="4378200"/>
            <a:ext cx="36051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Заруцкий Тимур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0"/>
            <a:ext cx="9113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600">
                <a:highlight>
                  <a:schemeClr val="dk1"/>
                </a:highlight>
              </a:rPr>
              <a:t>СПАСИБО ЗА ВНИМАНИЕ!</a:t>
            </a:r>
            <a:endParaRPr sz="10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 проекте</a:t>
            </a:r>
            <a:endParaRPr sz="2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553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Проект представляет из себя игру в жанре Roguelike.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4401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60"/>
              <a:t>Использованные технологии:</a:t>
            </a:r>
            <a:endParaRPr sz="266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6775"/>
            <a:ext cx="802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Отрисовка графики и столкновения объектов</a:t>
            </a:r>
            <a:r>
              <a:rPr lang="ru" sz="1800"/>
              <a:t> (pygame)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Создание карт (Tiled)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Загрузка карт (pytmx)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Сохранение настроек (json)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Случайные события (random)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Математические вычисления (math)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Загрузка изображений (os)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Векторная математика (pygame.Vector2)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397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 и задачи проекта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11300"/>
            <a:ext cx="6877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level-дизайн для игры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Нарисовать спрайты и анимировать их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передвижение объектов и их столкновения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меню для игры с возможностью настройки громкости звука, разрешения экрана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звуки, анимации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поворот оружия в сторону курсора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загрузку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Сделать экран проигрыша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55600"/>
            <a:ext cx="464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задач и целей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11300"/>
            <a:ext cx="8719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Level-дизайн был сделан с помощью программы </a:t>
            </a:r>
            <a:r>
              <a:rPr b="1" lang="ru" sz="1800"/>
              <a:t>Tiled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Спрайты были нарисованы и анимированы с помощью программы paint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Звуки были взяты из свободных источников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Поворот оружия был реализован с помощью векторной математики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Для меню был написан класс Menu, размещенный в модуле menu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Для загрузки была написана функция loading_scene, размещенная в модуле loading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Для экрана проигрыша была написана функция game_over_scene, размещенная в модуле game_over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 в игру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89600"/>
            <a:ext cx="475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входе в игру игрока встречает меню, в нем можно: начать игру, зайти в настройки, выйти из игры.</a:t>
            </a:r>
            <a:br>
              <a:rPr lang="ru"/>
            </a:br>
            <a:r>
              <a:rPr lang="ru"/>
              <a:t>Настройки позволяют регулировать звук, включить/отключить музыку, выбрать разрешение экрана, включить fullscreen.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(Настройки сохраняются в json-файл по пути data/settings/settings.json)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04" y="745825"/>
            <a:ext cx="3485746" cy="20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801" y="2755575"/>
            <a:ext cx="3485750" cy="200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00" y="602925"/>
            <a:ext cx="3795802" cy="21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475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старте игры, игрок появляется в локации, вокруг него спавнятся враги, враги имеют имеют дальность зрения, поэтому если игрок находится за далеко от врага, то враг его не будет видеть и не будет его преследовать.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Враг умирает от 3-х выстрелов из оружия. Если враг подойдет слишком близко, то игрок получит урон в размере половины сердца. При убийстве врага с некоторым шансом выпадает половинка сердца, если его подобрать то игрок восстановить половину сердца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800" y="2995824"/>
            <a:ext cx="9048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Победа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3729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Если игрок убьет всех врагов, игра закончится и на экране появится надпись “You win!”.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00" y="1203650"/>
            <a:ext cx="4798899" cy="2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over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3413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Если игрок потеряет все свои жизни, то игра закончится и на экране появится надпись “Game Over”.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475" y="1234375"/>
            <a:ext cx="4556401" cy="26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