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matic SC"/>
      <p:regular r:id="rId36"/>
      <p:bold r:id="rId37"/>
    </p:embeddedFont>
    <p:embeddedFont>
      <p:font typeface="Source Code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e11bb0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e11bb0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ce11bb06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ce11bb0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e11bb0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ce11bb0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ce11bb0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ce11bb0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ce11bb0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ce11bb0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ce11bb06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ce11bb06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ce11bb06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ce11bb0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ce11bb0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ce11bb0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ce11bb06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ce11bb0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ce11bb06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ce11bb06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ca3e304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ca3e304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ce11bb06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ce11bb06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ce11bb0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ce11bb0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d61a611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d61a611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d61a611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d61a611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d61a611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d61a611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d61a61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d61a61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d61a611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d61a611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d61a611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bd61a611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bd61a611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bd61a611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d61a611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d61a611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ca3e304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ca3e304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d61a611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d61a611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ca3e304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ca3e304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ce11bb0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ce11bb0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e11bb0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e11bb0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e11bb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ce11bb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e11bb0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e11bb0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ce11bb0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ce11bb0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2325" y="744575"/>
            <a:ext cx="9101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Интернет-магазин Электроники</a:t>
            </a:r>
            <a:endParaRPr sz="4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918800" y="4350900"/>
            <a:ext cx="4225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Заруцкий Тимур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товаров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06551" cy="37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товаров по категориям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9750"/>
            <a:ext cx="3096276" cy="2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75" y="1189750"/>
            <a:ext cx="3129994" cy="24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11700" y="384342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категорию и нажимаем “Поиск”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7" name="Google Shape;127;p23"/>
          <p:cNvCxnSpPr>
            <a:stCxn id="124" idx="3"/>
            <a:endCxn id="125" idx="1"/>
          </p:cNvCxnSpPr>
          <p:nvPr/>
        </p:nvCxnSpPr>
        <p:spPr>
          <a:xfrm>
            <a:off x="3407976" y="2406962"/>
            <a:ext cx="14730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Добавление товаров в корзину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154674" cy="24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11700" y="381187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Выделяем нужные товары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3850"/>
            <a:ext cx="3154676" cy="247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572000" y="381187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“Добавить в корзину”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корзины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367649" cy="2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11700" y="37866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вкладку “Корзина”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946800" y="1093850"/>
            <a:ext cx="437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Если хочется продолжить покупки позже, то можно выйти из приложения и зайти позже, корзина сохранится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946800" y="2126125"/>
            <a:ext cx="4885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Кнопки: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“Сбросить” - удаляет все товары из корзины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“Удалить” - удаляет выделенные товары из корзины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“Оформить” - оформляет заказ и вычитает выбранные товары из наличия (Для оформления нужно привязать номер телефона и карты, номера сохраняются в базе данных)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профиля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791732" cy="37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421175" y="1093850"/>
            <a:ext cx="31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Если при привязке номер будет неправильно </a:t>
            </a: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введен</a:t>
            </a: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, то система оповестит пользователя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Привязка карты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11700" y="36245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“Привязать” и вводим номер банковской карты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49197" cy="25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11700" y="42401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*есть проверка на правильность с использованием алгоритма луна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425" y="1093850"/>
            <a:ext cx="3238173" cy="2530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7"/>
          <p:cNvCxnSpPr>
            <a:stCxn id="159" idx="3"/>
            <a:endCxn id="161" idx="1"/>
          </p:cNvCxnSpPr>
          <p:nvPr/>
        </p:nvCxnSpPr>
        <p:spPr>
          <a:xfrm>
            <a:off x="3560897" y="2359213"/>
            <a:ext cx="14526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7"/>
          <p:cNvSpPr txBox="1"/>
          <p:nvPr/>
        </p:nvSpPr>
        <p:spPr>
          <a:xfrm>
            <a:off x="5013425" y="3729825"/>
            <a:ext cx="38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*При необходимости можно удалить номер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Привязка телефона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37137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“Привязать” и вводим номер банковской карты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43293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*есть проверка на корректность ввода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320499" cy="26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625" y="1094288"/>
            <a:ext cx="3320500" cy="26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224625" y="3881275"/>
            <a:ext cx="38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*При необходимости можно удалить номер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4" name="Google Shape;174;p28"/>
          <p:cNvCxnSpPr>
            <a:stCxn id="171" idx="3"/>
            <a:endCxn id="172" idx="1"/>
          </p:cNvCxnSpPr>
          <p:nvPr/>
        </p:nvCxnSpPr>
        <p:spPr>
          <a:xfrm>
            <a:off x="3632199" y="2403812"/>
            <a:ext cx="15924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Оформление заказа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450" y="1142675"/>
            <a:ext cx="3286089" cy="25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25" y="1093838"/>
            <a:ext cx="3367649" cy="263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9"/>
          <p:cNvCxnSpPr>
            <a:stCxn id="181" idx="3"/>
            <a:endCxn id="180" idx="1"/>
          </p:cNvCxnSpPr>
          <p:nvPr/>
        </p:nvCxnSpPr>
        <p:spPr>
          <a:xfrm>
            <a:off x="3641474" y="2410975"/>
            <a:ext cx="1686000" cy="243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9"/>
          <p:cNvSpPr txBox="1"/>
          <p:nvPr/>
        </p:nvSpPr>
        <p:spPr>
          <a:xfrm>
            <a:off x="311700" y="3781050"/>
            <a:ext cx="336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Когда мы готовы сделать заказ, переходим на вкладку корзины и оформляем его.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327475" y="383840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Система оповестит пользователя об оформленном заказе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364400" y="441615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*заказанные товары будут вычтены из наличия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1864950"/>
            <a:ext cx="9144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7680">
                <a:highlight>
                  <a:schemeClr val="dk1"/>
                </a:highlight>
              </a:rPr>
              <a:t>Возможности АДМИНИСТРАТОРА</a:t>
            </a:r>
            <a:endParaRPr sz="768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Авторизация в системе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358476" cy="34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4832400" y="112865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</a:rPr>
              <a:t>Вводим данные админа и нажимаем кнопку “Войти”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 проекте</a:t>
            </a:r>
            <a:endParaRPr sz="27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553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Проект представляет из себя интернет-магазин с возможностью входа под разными аккаунтами (в том числе и админа).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Просмотр базы данных товаров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642475" cy="364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5257100" y="1148600"/>
            <a:ext cx="363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Кнопки: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“Обновить” - обновляет таблицу до актуальных данных для БД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“Добавить” - добавляет ряд для заполнения данными (id вписывается автоматически)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“Удалить” - удаляет ряд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“Сохранить” - сохраняет изменения в БД(не обязательно нажимать после каждого действия)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“Импорт CSV” - сохраняет csv-файл в выбранном месте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5313800" y="4350200"/>
            <a:ext cx="35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*менять id товаров не рекомендуется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Добавление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725448" y="3673050"/>
            <a:ext cx="24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“Добавить”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88992" cy="2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311700" y="40732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*Заполняем данные товара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00" y="1093850"/>
            <a:ext cx="3289000" cy="257364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6040525" y="3673050"/>
            <a:ext cx="23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“Сохранить”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6" name="Google Shape;216;p33"/>
          <p:cNvCxnSpPr>
            <a:stCxn id="212" idx="3"/>
            <a:endCxn id="214" idx="1"/>
          </p:cNvCxnSpPr>
          <p:nvPr/>
        </p:nvCxnSpPr>
        <p:spPr>
          <a:xfrm flipH="1" rot="10800000">
            <a:off x="3600692" y="2380750"/>
            <a:ext cx="1942500" cy="27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3"/>
          <p:cNvSpPr txBox="1"/>
          <p:nvPr/>
        </p:nvSpPr>
        <p:spPr>
          <a:xfrm>
            <a:off x="5809200" y="4073250"/>
            <a:ext cx="30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*данные сохранятся в БД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11700" y="4434025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добавление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Изменение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311700" y="3680400"/>
            <a:ext cx="2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Находим нужный товар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85620" cy="25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675" y="1093850"/>
            <a:ext cx="3285626" cy="25792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5546675" y="3680400"/>
            <a:ext cx="3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Изменяем значение и сохраняем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8" name="Google Shape;228;p34"/>
          <p:cNvCxnSpPr>
            <a:stCxn id="225" idx="3"/>
            <a:endCxn id="226" idx="1"/>
          </p:cNvCxnSpPr>
          <p:nvPr/>
        </p:nvCxnSpPr>
        <p:spPr>
          <a:xfrm flipH="1" rot="10800000">
            <a:off x="3597320" y="2383525"/>
            <a:ext cx="1949400" cy="3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4"/>
          <p:cNvSpPr txBox="1"/>
          <p:nvPr/>
        </p:nvSpPr>
        <p:spPr>
          <a:xfrm>
            <a:off x="311700" y="408060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изменение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Удаление товаров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11700" y="3628850"/>
            <a:ext cx="2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Находим нужный товар,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Выделяем его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37399" cy="25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200" y="1093850"/>
            <a:ext cx="3231103" cy="25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5601200" y="3628850"/>
            <a:ext cx="2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“Удалить”,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“Сохранить”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11700" y="419420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*возможно множественное удаление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Импорт CSV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050776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623425" y="349632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“Импорт CSV”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75" y="1093850"/>
            <a:ext cx="3637904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4272575" y="349632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место и имя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CSV-Файл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905775" cy="19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275" y="1093850"/>
            <a:ext cx="2314233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Администрирование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11700" y="3647775"/>
            <a:ext cx="32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Переходим на вкладку “Администрирование”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55600" cy="256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4720650" y="388130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4720650" y="1093850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Импорт CSV - Сохранение таблицы в csv-файл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Сохранение в csv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75" y="1093838"/>
            <a:ext cx="3990436" cy="2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9138"/>
            <a:ext cx="3255600" cy="256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311700" y="368822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Нажимаем “Импорт CSV”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4841875" y="3688225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Выбираем место и имя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CSV-файл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869075" cy="17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25" y="1093850"/>
            <a:ext cx="377968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Статистика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322750" cy="2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311700" y="3704575"/>
            <a:ext cx="332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Переходим на вкладку “Статистика”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4401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60"/>
              <a:t>Использованные технологии:</a:t>
            </a:r>
            <a:endParaRPr sz="266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6775"/>
            <a:ext cx="475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Графический интерфейс (PyQT5)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базами данных (sqlite3)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табличными данными (csv)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Запись файлов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 с диалогами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0" y="0"/>
            <a:ext cx="9113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00">
                <a:highlight>
                  <a:schemeClr val="dk1"/>
                </a:highlight>
              </a:rPr>
              <a:t>СПАСИБО ЗА ВНИМАНИЕ!</a:t>
            </a:r>
            <a:endParaRPr sz="10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Возможности приложения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Пользователь имеет возможность:</a:t>
            </a:r>
            <a:endParaRPr b="1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Регистрироваться в системе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Входить в свой аккаунт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</a:t>
            </a:r>
            <a:r>
              <a:rPr lang="ru"/>
              <a:t>определенные</a:t>
            </a:r>
            <a:r>
              <a:rPr lang="ru"/>
              <a:t> категории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Добавлять товары в корзину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Удалять товары из корзины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Привязывать номера телефона и карты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Оформлять заказ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(Корзина, номера телефона и карты сохраняются в Базе Данных)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/>
              <a:t>Администратор имеет возможность:</a:t>
            </a:r>
            <a:endParaRPr b="1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Входить в свой аккаунт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Изменять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Удалять товары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Импортировать таблицу товаров в CSV-файл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список пользователей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Импортировать таблицу пользователей в CSV-файл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Просматривать статистику приложения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1864950"/>
            <a:ext cx="9144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8680">
                <a:highlight>
                  <a:schemeClr val="dk1"/>
                </a:highlight>
              </a:rPr>
              <a:t>Возможности пользователя</a:t>
            </a:r>
            <a:endParaRPr sz="868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Запуск приложения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5" y="1440938"/>
            <a:ext cx="2895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Регистрация в системе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1093850"/>
            <a:ext cx="2585474" cy="20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041" y="1093850"/>
            <a:ext cx="2585474" cy="202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906" y="1093850"/>
            <a:ext cx="2569918" cy="20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99175" y="3622550"/>
            <a:ext cx="3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Регистрируемся в системе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4184225"/>
            <a:ext cx="41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*Пароль хранится в зашифрованном виде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Регистрация в системе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099"/>
            <a:ext cx="4199650" cy="330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676475" y="1093850"/>
            <a:ext cx="40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При попытке создать аккаунт с уже существующим логином система оповестит пользователя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Авторизация в системе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</a:rPr>
              <a:t>Вводим свои данные и нажимаем кнопку “Войти”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28663"/>
            <a:ext cx="4194899" cy="32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