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e11bb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e11bb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ce11bb0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ce11bb0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e11bb0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e11bb0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ce11bb0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ce11bb0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e11bb0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e11bb0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e11bb0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e11bb0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e11bb0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ce11bb0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ce11bb0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ce11bb0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e11bb0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ce11bb0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ce11bb0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ce11bb0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ca3e304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ca3e304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ce11bb06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ce11bb06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ce11bb0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ce11bb0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1a611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1a611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d61a611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d61a611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d61a611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d61a611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d61a61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d61a61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d61a611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d61a611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d61a611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d61a611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1a611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1a611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1a611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1a611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ca3e304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ca3e304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d61a611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d61a611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a3e304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a3e30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ce11bb0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ce11bb0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e11bb0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e11bb0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e11bb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e11bb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e11bb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e11bb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ce11bb0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ce11bb0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2325" y="744575"/>
            <a:ext cx="9101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Интернет-магазин Электроники</a:t>
            </a:r>
            <a:endParaRPr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18800" y="4350900"/>
            <a:ext cx="4225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Заруцкий Тимур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06551" cy="37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 по категориям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750"/>
            <a:ext cx="3096276" cy="2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75" y="1189750"/>
            <a:ext cx="3129994" cy="24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384342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категорию и нажимаем “Поиск”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7" name="Google Shape;127;p23"/>
          <p:cNvCxnSpPr>
            <a:stCxn id="124" idx="3"/>
            <a:endCxn id="125" idx="1"/>
          </p:cNvCxnSpPr>
          <p:nvPr/>
        </p:nvCxnSpPr>
        <p:spPr>
          <a:xfrm>
            <a:off x="3407976" y="2406962"/>
            <a:ext cx="1473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 в корзину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154674" cy="24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нужные товары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850"/>
            <a:ext cx="3154676" cy="247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5720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 в корзину”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корзины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67649" cy="2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11700" y="37866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вкладку “Корзина”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946800" y="1093850"/>
            <a:ext cx="437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хочется продолжить покупки позже, то можно выйти из приложения и зайти позже, корзина сохранится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946800" y="2126125"/>
            <a:ext cx="488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“Сбросить” - удаляет все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выделенные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“Оформить” - оформляет заказ и вычитает выбранные товары из наличия (Для оформления нужно привязать номер телефона и карты, номера сохраняются в базе данных)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профиля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791732" cy="37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421175" y="1093850"/>
            <a:ext cx="31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при привязке номер будет неправильно 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введен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, то система оповестит пользователя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карты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36245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49197" cy="2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11700" y="42401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правильность с использованием алгоритма луна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425" y="1093850"/>
            <a:ext cx="3238173" cy="2530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7"/>
          <p:cNvCxnSpPr>
            <a:stCxn id="159" idx="3"/>
            <a:endCxn id="161" idx="1"/>
          </p:cNvCxnSpPr>
          <p:nvPr/>
        </p:nvCxnSpPr>
        <p:spPr>
          <a:xfrm>
            <a:off x="3560897" y="2359213"/>
            <a:ext cx="14526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7"/>
          <p:cNvSpPr txBox="1"/>
          <p:nvPr/>
        </p:nvSpPr>
        <p:spPr>
          <a:xfrm>
            <a:off x="5013425" y="372982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телефона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37137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43293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корректность ввода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25" y="1094288"/>
            <a:ext cx="3320500" cy="26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224625" y="388127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3" name="Google Shape;173;p28"/>
          <p:cNvCxnSpPr>
            <a:stCxn id="174" idx="3"/>
            <a:endCxn id="171" idx="1"/>
          </p:cNvCxnSpPr>
          <p:nvPr/>
        </p:nvCxnSpPr>
        <p:spPr>
          <a:xfrm>
            <a:off x="3632225" y="2403812"/>
            <a:ext cx="15924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94300"/>
            <a:ext cx="3320501" cy="260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Оформление заказа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450" y="1142675"/>
            <a:ext cx="3286089" cy="2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25" y="1093838"/>
            <a:ext cx="3367649" cy="263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9"/>
          <p:cNvCxnSpPr>
            <a:stCxn id="182" idx="3"/>
            <a:endCxn id="181" idx="1"/>
          </p:cNvCxnSpPr>
          <p:nvPr/>
        </p:nvCxnSpPr>
        <p:spPr>
          <a:xfrm>
            <a:off x="3641474" y="2410975"/>
            <a:ext cx="1686000" cy="243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 txBox="1"/>
          <p:nvPr/>
        </p:nvSpPr>
        <p:spPr>
          <a:xfrm>
            <a:off x="311700" y="3781050"/>
            <a:ext cx="336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Когда мы готовы сделать заказ, переходим на вкладку корзины и оформляем его.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327475" y="383840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Система оповестит пользователя об оформленном заказе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364400" y="44161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*заказанные товары будут вычтены из наличия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7680">
                <a:highlight>
                  <a:schemeClr val="dk1"/>
                </a:highlight>
              </a:rPr>
              <a:t>Возможности АДМИНИСТРАТОРА</a:t>
            </a:r>
            <a:endParaRPr sz="7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358476" cy="3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832400" y="11286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данные админа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 проекте</a:t>
            </a:r>
            <a:endParaRPr sz="2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553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Проект представляет из себя интернет-магазин с возможностью входа под разными аккаунтами (в том числе и админа).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базы данных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642475" cy="364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5257100" y="1148600"/>
            <a:ext cx="363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“Обновить” - обновляет таблицу до актуальных данных для БД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“Добавить” - добавляет ряд для заполнения данными (id вписывается автоматически)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ряд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“Сохранить” - сохраняет изменения в БД(не обязательно нажимать после каждого действия)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“Импорт CSV” - сохраняет csv-файл в выбранном месте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313800" y="4350200"/>
            <a:ext cx="35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*менять id товаров не рекомендуется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725448" y="3673050"/>
            <a:ext cx="2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8992" cy="2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311700" y="40732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*Заполняем данные товара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1093850"/>
            <a:ext cx="3289000" cy="257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6040525" y="367305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7" name="Google Shape;217;p33"/>
          <p:cNvCxnSpPr>
            <a:stCxn id="213" idx="3"/>
            <a:endCxn id="215" idx="1"/>
          </p:cNvCxnSpPr>
          <p:nvPr/>
        </p:nvCxnSpPr>
        <p:spPr>
          <a:xfrm flipH="1" rot="10800000">
            <a:off x="3600692" y="2380750"/>
            <a:ext cx="1942500" cy="27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3"/>
          <p:cNvSpPr txBox="1"/>
          <p:nvPr/>
        </p:nvSpPr>
        <p:spPr>
          <a:xfrm>
            <a:off x="5809200" y="4073250"/>
            <a:ext cx="30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*данные сохранятся в БД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311700" y="4434025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добавление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Изменение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11700" y="3680400"/>
            <a:ext cx="2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5620" cy="25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675" y="1093850"/>
            <a:ext cx="3285626" cy="25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546675" y="3680400"/>
            <a:ext cx="3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Изменяем значение и сохраняем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9" name="Google Shape;229;p34"/>
          <p:cNvCxnSpPr>
            <a:stCxn id="226" idx="3"/>
            <a:endCxn id="227" idx="1"/>
          </p:cNvCxnSpPr>
          <p:nvPr/>
        </p:nvCxnSpPr>
        <p:spPr>
          <a:xfrm flipH="1" rot="10800000">
            <a:off x="3597320" y="2383525"/>
            <a:ext cx="1949400" cy="3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4"/>
          <p:cNvSpPr txBox="1"/>
          <p:nvPr/>
        </p:nvSpPr>
        <p:spPr>
          <a:xfrm>
            <a:off x="311700" y="40806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изменение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Удаление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7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его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37399" cy="25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00" y="1093850"/>
            <a:ext cx="3231103" cy="25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56012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“Удалить”,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11700" y="41942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удаление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Импорт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050776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62342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75" y="1093850"/>
            <a:ext cx="3637904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427257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905775" cy="19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275" y="1093850"/>
            <a:ext cx="231423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Администрирование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11700" y="3647775"/>
            <a:ext cx="32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“Администрирование”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4720650" y="388130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720650" y="10938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Импорт CSV - Сохранение таблицы в csv-файл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Сохранение в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75" y="1093838"/>
            <a:ext cx="3990436" cy="2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9138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311700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841875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869075" cy="17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25" y="1093850"/>
            <a:ext cx="377968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Статистика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2275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311700" y="3704575"/>
            <a:ext cx="33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“Статистика”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4401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60"/>
              <a:t>Использованные технологии:</a:t>
            </a:r>
            <a:endParaRPr sz="26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6775"/>
            <a:ext cx="5835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Графический интерфейс (PyQT5)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базами данных (sqlite3)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табличными данными (csv)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Запись файлов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диалогами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Standalone приложение (PyInstaller)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9113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00">
                <a:highlight>
                  <a:schemeClr val="dk1"/>
                </a:highlight>
              </a:rPr>
              <a:t>СПАСИБО ЗА ВНИМАНИЕ!</a:t>
            </a:r>
            <a:endParaRPr sz="10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Возможности приложения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Пользователь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Регистрироваться в системе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</a:t>
            </a:r>
            <a:r>
              <a:rPr lang="ru"/>
              <a:t>определенные</a:t>
            </a:r>
            <a:r>
              <a:rPr lang="ru"/>
              <a:t> категории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 в корзину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 из корзины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Привязывать номера телефона и карты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Оформлять заказ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(Корзина, номера телефона и карты сохраняются в Базе Данных)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/>
              <a:t>Администратор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Изменять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товаров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список пользователей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пользователей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статистику приложения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8680">
                <a:highlight>
                  <a:schemeClr val="dk1"/>
                </a:highlight>
              </a:rPr>
              <a:t>Возможности пользователя</a:t>
            </a:r>
            <a:endParaRPr sz="8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Запуск приложения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" y="1440938"/>
            <a:ext cx="2895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1093850"/>
            <a:ext cx="2585474" cy="20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041" y="1093850"/>
            <a:ext cx="2585474" cy="20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906" y="1093850"/>
            <a:ext cx="2569918" cy="20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99175" y="36225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Регистрируемся в системе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4184225"/>
            <a:ext cx="41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*Пароль хранится в зашифрованном виде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099"/>
            <a:ext cx="4199650" cy="330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676475" y="1093850"/>
            <a:ext cx="40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При попытке создать аккаунт с уже существующим логином система оповестит пользователя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свои данные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8663"/>
            <a:ext cx="4194899" cy="32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