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03" r:id="rId2"/>
    <p:sldId id="543" r:id="rId3"/>
    <p:sldId id="462" r:id="rId4"/>
    <p:sldId id="546" r:id="rId5"/>
    <p:sldId id="545" r:id="rId6"/>
    <p:sldId id="44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4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04" autoAdjust="0"/>
  </p:normalViewPr>
  <p:slideViewPr>
    <p:cSldViewPr showGuides="1">
      <p:cViewPr varScale="1">
        <p:scale>
          <a:sx n="94" d="100"/>
          <a:sy n="94" d="100"/>
        </p:scale>
        <p:origin x="1138" y="82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18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0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3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7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639"/>
            <a:ext cx="9144000" cy="4333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1700" y="116632"/>
            <a:ext cx="540060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sz="4000" dirty="0"/>
              <a:t>Lesson</a:t>
            </a:r>
            <a:r>
              <a:rPr lang="uk-UA" sz="4000" dirty="0"/>
              <a:t> </a:t>
            </a:r>
            <a:r>
              <a:rPr lang="en-US" sz="4000" dirty="0"/>
              <a:t>6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0188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7504" y="23185"/>
            <a:ext cx="8975530" cy="221599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User_1</a:t>
            </a:r>
            <a:r>
              <a:rPr lang="en-US" dirty="0"/>
              <a:t> </a:t>
            </a:r>
            <a:r>
              <a:rPr lang="uk-UA" dirty="0"/>
              <a:t>додав новий </a:t>
            </a:r>
            <a:r>
              <a:rPr lang="en-US" dirty="0">
                <a:solidFill>
                  <a:srgbClr val="0070C0"/>
                </a:solidFill>
              </a:rPr>
              <a:t>branch</a:t>
            </a:r>
            <a:r>
              <a:rPr lang="en-US" dirty="0"/>
              <a:t> </a:t>
            </a:r>
            <a:r>
              <a:rPr lang="ru-RU" dirty="0"/>
              <a:t>по </a:t>
            </a:r>
            <a:r>
              <a:rPr lang="ru-RU" dirty="0" err="1"/>
              <a:t>імені</a:t>
            </a:r>
            <a:r>
              <a:rPr lang="uk-UA" dirty="0"/>
              <a:t> </a:t>
            </a:r>
            <a:r>
              <a:rPr lang="en-US" dirty="0">
                <a:solidFill>
                  <a:srgbClr val="0070C0"/>
                </a:solidFill>
              </a:rPr>
              <a:t>cat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sz="2400" dirty="0">
                <a:solidFill>
                  <a:schemeClr val="accent2"/>
                </a:solidFill>
              </a:rPr>
              <a:t>      </a:t>
            </a:r>
            <a:r>
              <a:rPr lang="en-US" sz="2400" dirty="0" err="1">
                <a:solidFill>
                  <a:schemeClr val="accent2"/>
                </a:solidFill>
              </a:rPr>
              <a:t>git</a:t>
            </a:r>
            <a:r>
              <a:rPr lang="en-US" sz="2400" dirty="0">
                <a:solidFill>
                  <a:schemeClr val="accent2"/>
                </a:solidFill>
              </a:rPr>
              <a:t> checkout –b cat</a:t>
            </a:r>
          </a:p>
          <a:p>
            <a:endParaRPr lang="en-US" dirty="0"/>
          </a:p>
          <a:p>
            <a:r>
              <a:rPr lang="ru-RU" dirty="0" err="1"/>
              <a:t>Вніс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до файлу </a:t>
            </a:r>
            <a:r>
              <a:rPr lang="en-US" dirty="0">
                <a:solidFill>
                  <a:srgbClr val="FF0000"/>
                </a:solidFill>
              </a:rPr>
              <a:t>readme.txt</a:t>
            </a:r>
            <a:r>
              <a:rPr lang="en-US" dirty="0"/>
              <a:t>, </a:t>
            </a:r>
            <a:r>
              <a:rPr lang="ru-RU" dirty="0" err="1"/>
              <a:t>зробив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commit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>
                <a:solidFill>
                  <a:srgbClr val="0070C0"/>
                </a:solidFill>
              </a:rPr>
              <a:t>push </a:t>
            </a:r>
          </a:p>
          <a:p>
            <a:r>
              <a:rPr lang="ru-RU" sz="2400" dirty="0">
                <a:solidFill>
                  <a:schemeClr val="accent2"/>
                </a:solidFill>
              </a:rPr>
              <a:t>     </a:t>
            </a:r>
            <a:r>
              <a:rPr lang="en-US" sz="2400" dirty="0" err="1">
                <a:solidFill>
                  <a:schemeClr val="accent2"/>
                </a:solidFill>
              </a:rPr>
              <a:t>git</a:t>
            </a:r>
            <a:r>
              <a:rPr lang="en-US" sz="2400" dirty="0">
                <a:solidFill>
                  <a:schemeClr val="accent2"/>
                </a:solidFill>
              </a:rPr>
              <a:t> push origin cat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User2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 err="1"/>
              <a:t>виконує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pull </a:t>
            </a:r>
            <a:r>
              <a:rPr lang="ru-RU" dirty="0"/>
              <a:t>і в </a:t>
            </a:r>
            <a:r>
              <a:rPr lang="ru-RU" dirty="0" err="1"/>
              <a:t>повідомленні</a:t>
            </a:r>
            <a:r>
              <a:rPr lang="ru-RU" dirty="0"/>
              <a:t> </a:t>
            </a:r>
            <a:r>
              <a:rPr lang="ru-RU" dirty="0" err="1"/>
              <a:t>бачить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branch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0" y="2250640"/>
            <a:ext cx="8856984" cy="2214480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2411760" y="2110401"/>
            <a:ext cx="5256584" cy="1944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756" y="4503715"/>
            <a:ext cx="9036496" cy="212365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Але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User2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виконає</a:t>
            </a:r>
            <a:r>
              <a:rPr lang="ru-RU" dirty="0"/>
              <a:t> команду</a:t>
            </a:r>
            <a:r>
              <a:rPr lang="en-US" dirty="0"/>
              <a:t>  </a:t>
            </a:r>
            <a:endParaRPr lang="uk-UA" dirty="0"/>
          </a:p>
          <a:p>
            <a:r>
              <a:rPr lang="en-US" sz="2400" dirty="0">
                <a:solidFill>
                  <a:schemeClr val="accent2"/>
                </a:solidFill>
              </a:rPr>
              <a:t>git branch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ru-RU" dirty="0"/>
              <a:t>То </a:t>
            </a:r>
            <a:r>
              <a:rPr lang="ru-RU" dirty="0" err="1"/>
              <a:t>він</a:t>
            </a:r>
            <a:r>
              <a:rPr lang="ru-RU" dirty="0"/>
              <a:t> не </a:t>
            </a:r>
            <a:r>
              <a:rPr lang="ru-RU" dirty="0" err="1"/>
              <a:t>побачить</a:t>
            </a:r>
            <a:r>
              <a:rPr lang="ru-RU" dirty="0"/>
              <a:t> у списку </a:t>
            </a:r>
            <a:r>
              <a:rPr lang="ru-RU" dirty="0" err="1">
                <a:solidFill>
                  <a:srgbClr val="FF0000"/>
                </a:solidFill>
              </a:rPr>
              <a:t>branch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cat</a:t>
            </a:r>
            <a:r>
              <a:rPr lang="ru-RU" dirty="0"/>
              <a:t>.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User2</a:t>
            </a:r>
            <a:r>
              <a:rPr lang="ru-RU" dirty="0"/>
              <a:t> </a:t>
            </a:r>
            <a:r>
              <a:rPr lang="ru-RU" dirty="0" err="1"/>
              <a:t>міг</a:t>
            </a:r>
            <a:r>
              <a:rPr lang="ru-RU" dirty="0"/>
              <a:t> </a:t>
            </a:r>
            <a:r>
              <a:rPr lang="ru-RU" dirty="0" err="1"/>
              <a:t>почати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/>
              <a:t>cat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треба просто в </a:t>
            </a:r>
            <a:r>
              <a:rPr lang="ru-RU" dirty="0" err="1"/>
              <a:t>нього</a:t>
            </a:r>
            <a:r>
              <a:rPr lang="ru-RU" dirty="0"/>
              <a:t> перейти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endParaRPr lang="uk-UA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 git checkout cat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2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316" y="116632"/>
            <a:ext cx="8453132" cy="480131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2060"/>
                </a:solidFill>
              </a:rPr>
              <a:t>Переглянути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URL remote </a:t>
            </a:r>
            <a:r>
              <a:rPr lang="ru-RU" dirty="0" err="1">
                <a:solidFill>
                  <a:srgbClr val="002060"/>
                </a:solidFill>
              </a:rPr>
              <a:t>репозиторіїв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git remote </a:t>
            </a:r>
          </a:p>
          <a:p>
            <a:r>
              <a:rPr lang="en-US" sz="2400" dirty="0" err="1">
                <a:solidFill>
                  <a:schemeClr val="accent2"/>
                </a:solidFill>
              </a:rPr>
              <a:t>git</a:t>
            </a:r>
            <a:r>
              <a:rPr lang="en-US" sz="2400" dirty="0">
                <a:solidFill>
                  <a:schemeClr val="accent2"/>
                </a:solidFill>
              </a:rPr>
              <a:t> remote -v</a:t>
            </a:r>
            <a:endParaRPr lang="ru-RU" sz="2400" dirty="0">
              <a:solidFill>
                <a:schemeClr val="accent2"/>
              </a:solidFill>
            </a:endParaRPr>
          </a:p>
          <a:p>
            <a:endParaRPr lang="ru-RU" dirty="0">
              <a:solidFill>
                <a:srgbClr val="002060"/>
              </a:solidFill>
            </a:endParaRP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 err="1">
                <a:solidFill>
                  <a:srgbClr val="002060"/>
                </a:solidFill>
              </a:rPr>
              <a:t>Всі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branches </a:t>
            </a:r>
          </a:p>
          <a:p>
            <a:r>
              <a:rPr lang="en-US" sz="2400" dirty="0" err="1">
                <a:solidFill>
                  <a:schemeClr val="accent2"/>
                </a:solidFill>
              </a:rPr>
              <a:t>git</a:t>
            </a:r>
            <a:r>
              <a:rPr lang="en-US" sz="2400" dirty="0">
                <a:solidFill>
                  <a:schemeClr val="accent2"/>
                </a:solidFill>
              </a:rPr>
              <a:t> branch -a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 err="1">
                <a:solidFill>
                  <a:srgbClr val="002060"/>
                </a:solidFill>
              </a:rPr>
              <a:t>Всі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remote branches </a:t>
            </a:r>
          </a:p>
          <a:p>
            <a:r>
              <a:rPr lang="en-US" sz="2400" dirty="0" err="1">
                <a:solidFill>
                  <a:schemeClr val="accent2"/>
                </a:solidFill>
              </a:rPr>
              <a:t>git</a:t>
            </a:r>
            <a:r>
              <a:rPr lang="en-US" sz="2400" dirty="0">
                <a:solidFill>
                  <a:schemeClr val="accent2"/>
                </a:solidFill>
              </a:rPr>
              <a:t> branch -r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 err="1">
                <a:solidFill>
                  <a:srgbClr val="002060"/>
                </a:solidFill>
              </a:rPr>
              <a:t>Переглянути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розширену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інформацію</a:t>
            </a:r>
            <a:r>
              <a:rPr lang="ru-RU" dirty="0">
                <a:solidFill>
                  <a:srgbClr val="002060"/>
                </a:solidFill>
              </a:rPr>
              <a:t> з  </a:t>
            </a:r>
            <a:r>
              <a:rPr lang="en-US" dirty="0">
                <a:solidFill>
                  <a:srgbClr val="002060"/>
                </a:solidFill>
              </a:rPr>
              <a:t>remote branch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$ </a:t>
            </a:r>
            <a:r>
              <a:rPr lang="en-US" sz="2400" dirty="0" err="1">
                <a:solidFill>
                  <a:schemeClr val="accent2"/>
                </a:solidFill>
              </a:rPr>
              <a:t>git</a:t>
            </a:r>
            <a:r>
              <a:rPr lang="en-US" sz="2400" dirty="0">
                <a:solidFill>
                  <a:schemeClr val="accent2"/>
                </a:solidFill>
              </a:rPr>
              <a:t> remote show origin</a:t>
            </a:r>
            <a:endParaRPr lang="ru-RU" sz="2400" dirty="0">
              <a:solidFill>
                <a:schemeClr val="accent2"/>
              </a:solidFill>
            </a:endParaRPr>
          </a:p>
          <a:p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6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316" y="127690"/>
            <a:ext cx="8453132" cy="129266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2060"/>
                </a:solidFill>
              </a:rPr>
              <a:t>Видалити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remote branch (</a:t>
            </a:r>
            <a:r>
              <a:rPr lang="ru-RU" dirty="0" err="1">
                <a:solidFill>
                  <a:srgbClr val="002060"/>
                </a:solidFill>
              </a:rPr>
              <a:t>наприклад</a:t>
            </a:r>
            <a:r>
              <a:rPr lang="ru-RU" dirty="0">
                <a:solidFill>
                  <a:srgbClr val="002060"/>
                </a:solidFill>
              </a:rPr>
              <a:t>, на </a:t>
            </a:r>
            <a:r>
              <a:rPr lang="ru-RU" dirty="0" err="1">
                <a:solidFill>
                  <a:srgbClr val="002060"/>
                </a:solidFill>
              </a:rPr>
              <a:t>ім'я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cat) </a:t>
            </a:r>
            <a:r>
              <a:rPr lang="ru-RU" dirty="0">
                <a:solidFill>
                  <a:srgbClr val="002060"/>
                </a:solidFill>
              </a:rPr>
              <a:t>на </a:t>
            </a:r>
            <a:r>
              <a:rPr lang="en-US" dirty="0" err="1">
                <a:solidFill>
                  <a:srgbClr val="002060"/>
                </a:solidFill>
              </a:rPr>
              <a:t>github</a:t>
            </a:r>
            <a:endParaRPr lang="uk-UA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git push origin --delete cat</a:t>
            </a:r>
          </a:p>
          <a:p>
            <a:r>
              <a:rPr lang="ru-RU" dirty="0">
                <a:solidFill>
                  <a:srgbClr val="002060"/>
                </a:solidFill>
              </a:rPr>
              <a:t>При </a:t>
            </a:r>
            <a:r>
              <a:rPr lang="ru-RU" dirty="0" err="1">
                <a:solidFill>
                  <a:srgbClr val="002060"/>
                </a:solidFill>
              </a:rPr>
              <a:t>цьому</a:t>
            </a:r>
            <a:r>
              <a:rPr lang="ru-RU" dirty="0">
                <a:solidFill>
                  <a:srgbClr val="002060"/>
                </a:solidFill>
              </a:rPr>
              <a:t> буде </a:t>
            </a:r>
            <a:r>
              <a:rPr lang="ru-RU" dirty="0" err="1">
                <a:solidFill>
                  <a:srgbClr val="002060"/>
                </a:solidFill>
              </a:rPr>
              <a:t>видалено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branch</a:t>
            </a:r>
            <a:r>
              <a:rPr lang="ru-RU" dirty="0">
                <a:solidFill>
                  <a:srgbClr val="002060"/>
                </a:solidFill>
              </a:rPr>
              <a:t> як на </a:t>
            </a:r>
            <a:r>
              <a:rPr lang="ru-RU" dirty="0" err="1">
                <a:solidFill>
                  <a:srgbClr val="002060"/>
                </a:solidFill>
              </a:rPr>
              <a:t>github</a:t>
            </a:r>
            <a:r>
              <a:rPr lang="ru-RU" dirty="0">
                <a:solidFill>
                  <a:srgbClr val="002060"/>
                </a:solidFill>
              </a:rPr>
              <a:t> так і </a:t>
            </a:r>
            <a:r>
              <a:rPr lang="ru-RU" dirty="0" err="1">
                <a:solidFill>
                  <a:srgbClr val="002060"/>
                </a:solidFill>
              </a:rPr>
              <a:t>локальний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   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316" y="1772816"/>
            <a:ext cx="8453132" cy="73866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2060"/>
                </a:solidFill>
              </a:rPr>
              <a:t>Якщо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потрібно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видалити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локальний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branch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git branch -D cat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036" y="3429000"/>
            <a:ext cx="8453132" cy="110799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002060"/>
                </a:solidFill>
              </a:rPr>
              <a:t>Видалити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remote </a:t>
            </a:r>
            <a:r>
              <a:rPr lang="ru-RU" dirty="0" err="1">
                <a:solidFill>
                  <a:srgbClr val="002060"/>
                </a:solidFill>
              </a:rPr>
              <a:t>репозиторії</a:t>
            </a:r>
            <a:r>
              <a:rPr lang="ru-RU" dirty="0">
                <a:solidFill>
                  <a:srgbClr val="002060"/>
                </a:solidFill>
              </a:rPr>
              <a:t> на </a:t>
            </a:r>
            <a:r>
              <a:rPr lang="ru-RU" dirty="0" err="1">
                <a:solidFill>
                  <a:srgbClr val="002060"/>
                </a:solidFill>
              </a:rPr>
              <a:t>локальній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машині</a:t>
            </a:r>
            <a:endParaRPr lang="ru-RU" dirty="0">
              <a:solidFill>
                <a:srgbClr val="002060"/>
              </a:solidFill>
            </a:endParaRPr>
          </a:p>
          <a:p>
            <a:endParaRPr lang="ru-RU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git remote remove origin 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64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 flipH="1">
            <a:off x="4824029" y="2348880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4644008" y="278092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652019" y="3933056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7" name="Группа 26"/>
          <p:cNvGrpSpPr/>
          <p:nvPr/>
        </p:nvGrpSpPr>
        <p:grpSpPr>
          <a:xfrm>
            <a:off x="3329505" y="2578653"/>
            <a:ext cx="1224136" cy="778339"/>
            <a:chOff x="4724735" y="5308082"/>
            <a:chExt cx="1224136" cy="778339"/>
          </a:xfrm>
        </p:grpSpPr>
        <p:sp>
          <p:nvSpPr>
            <p:cNvPr id="28" name="Стрелка влево 27"/>
            <p:cNvSpPr/>
            <p:nvPr/>
          </p:nvSpPr>
          <p:spPr>
            <a:xfrm rot="10800000">
              <a:off x="4724735" y="5308082"/>
              <a:ext cx="1224136" cy="778339"/>
            </a:xfrm>
            <a:prstGeom prst="leftArrow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5928" y="551723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HEAD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H="1">
            <a:off x="4832039" y="3356992"/>
            <a:ext cx="1288133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120172" y="2348880"/>
            <a:ext cx="9381" cy="10113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5940152" y="2708920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352273" y="19168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48417" y="19168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719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57 -0.1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7 -0.17338 L -2.77778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00468 -0.34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4714</TotalTime>
  <Words>171</Words>
  <Application>Microsoft Office PowerPoint</Application>
  <PresentationFormat>Экран (4:3)</PresentationFormat>
  <Paragraphs>44</Paragraphs>
  <Slides>6</Slides>
  <Notes>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795</cp:revision>
  <dcterms:created xsi:type="dcterms:W3CDTF">2012-03-08T07:38:11Z</dcterms:created>
  <dcterms:modified xsi:type="dcterms:W3CDTF">2022-10-03T13:26:06Z</dcterms:modified>
</cp:coreProperties>
</file>