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9" r:id="rId2"/>
    <p:sldId id="340" r:id="rId3"/>
    <p:sldId id="434" r:id="rId4"/>
    <p:sldId id="433" r:id="rId5"/>
    <p:sldId id="436" r:id="rId6"/>
    <p:sldId id="438" r:id="rId7"/>
    <p:sldId id="432" r:id="rId8"/>
    <p:sldId id="435" r:id="rId9"/>
    <p:sldId id="440" r:id="rId10"/>
    <p:sldId id="442" r:id="rId11"/>
    <p:sldId id="437" r:id="rId12"/>
    <p:sldId id="34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5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5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8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7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5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1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9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3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872942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4</a:t>
            </a:r>
            <a:r>
              <a:rPr lang="en-US" sz="7200" b="1" dirty="0">
                <a:solidFill>
                  <a:srgbClr val="00B0F0"/>
                </a:solidFill>
              </a:rPr>
              <a:t>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4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" y="4437112"/>
            <a:ext cx="452233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</a:t>
            </a:r>
            <a:r>
              <a:rPr lang="en-US"/>
              <a:t>="col-2"&gt;</a:t>
            </a:r>
            <a:r>
              <a:rPr lang="en-US" dirty="0"/>
              <a:t>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1" y="1124744"/>
            <a:ext cx="4026027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59420" y="1883967"/>
            <a:ext cx="4046118" cy="369332"/>
            <a:chOff x="179512" y="1933099"/>
            <a:chExt cx="4046118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4046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88580" y="1933099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49%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4448811" y="1124744"/>
            <a:ext cx="4587685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139952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4448811" y="1939707"/>
            <a:ext cx="4587685" cy="369332"/>
            <a:chOff x="-1173635" y="1971761"/>
            <a:chExt cx="4341490" cy="34951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1173635" y="2132856"/>
              <a:ext cx="43414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7196" y="1971761"/>
              <a:ext cx="648072" cy="349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49%</a:t>
              </a:r>
              <a:endParaRPr lang="ru-RU" b="1" dirty="0"/>
            </a:p>
          </p:txBody>
        </p:sp>
      </p:grpSp>
      <p:cxnSp>
        <p:nvCxnSpPr>
          <p:cNvPr id="43" name="Прямая соединительная линия 42"/>
          <p:cNvCxnSpPr/>
          <p:nvPr/>
        </p:nvCxnSpPr>
        <p:spPr>
          <a:xfrm>
            <a:off x="9040455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4460780"/>
            <a:ext cx="41764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с</a:t>
            </a:r>
            <a:r>
              <a:rPr lang="en-US" sz="2400" b="1" dirty="0">
                <a:solidFill>
                  <a:srgbClr val="C00000"/>
                </a:solidFill>
              </a:rPr>
              <a:t>ol-1 </a:t>
            </a:r>
            <a:r>
              <a:rPr lang="en-US" b="1" dirty="0"/>
              <a:t>= (100 - 2) / 2</a:t>
            </a:r>
            <a:r>
              <a:rPr lang="uk-UA" b="1" dirty="0"/>
              <a:t> </a:t>
            </a:r>
            <a:r>
              <a:rPr lang="en-US" b="1" dirty="0"/>
              <a:t>= 49</a:t>
            </a:r>
            <a:r>
              <a:rPr lang="uk-UA" b="1" dirty="0"/>
              <a:t>%</a:t>
            </a:r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70EBE-91E5-6163-59AD-9E299F5992B2}"/>
              </a:ext>
            </a:extLst>
          </p:cNvPr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2 колонки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023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26469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238997"/>
            <a:ext cx="460851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31496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LAB_Grid_Flexbox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074524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484752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795918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164013" y="1939708"/>
            <a:ext cx="1944216" cy="369332"/>
            <a:chOff x="395536" y="1944745"/>
            <a:chExt cx="194421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1115" y="1944745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22%</a:t>
              </a:r>
              <a:endParaRPr lang="ru-RU" b="1" dirty="0"/>
            </a:p>
          </p:txBody>
        </p:sp>
      </p:grpSp>
      <p:cxnSp>
        <p:nvCxnSpPr>
          <p:cNvPr id="26" name="Прямая со стрелкой 25"/>
          <p:cNvCxnSpPr/>
          <p:nvPr/>
        </p:nvCxnSpPr>
        <p:spPr>
          <a:xfrm>
            <a:off x="2446060" y="2127819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765050" y="2120352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074524" y="2092420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2134863" y="2780928"/>
            <a:ext cx="476751" cy="1162044"/>
            <a:chOff x="91135" y="2776146"/>
            <a:chExt cx="476751" cy="1162044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9113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390276" y="2785710"/>
            <a:ext cx="460382" cy="1162044"/>
            <a:chOff x="107504" y="2776146"/>
            <a:chExt cx="460382" cy="1162044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53281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05252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660232" y="2790492"/>
            <a:ext cx="460382" cy="1162044"/>
            <a:chOff x="107504" y="2776146"/>
            <a:chExt cx="460382" cy="1162044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87387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5" name="Заголовок 1"/>
          <p:cNvSpPr txBox="1">
            <a:spLocks/>
          </p:cNvSpPr>
          <p:nvPr/>
        </p:nvSpPr>
        <p:spPr>
          <a:xfrm>
            <a:off x="164506" y="115245"/>
            <a:ext cx="4686152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err="1"/>
              <a:t>Сітка</a:t>
            </a:r>
            <a:r>
              <a:rPr lang="ru-RU" sz="2000" b="1" dirty="0"/>
              <a:t> на 4 колонки на </a:t>
            </a:r>
            <a:r>
              <a:rPr lang="ru-RU" sz="2000" b="1" dirty="0" err="1"/>
              <a:t>flex-box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85436" y="4340096"/>
            <a:ext cx="39333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12 = 88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col-1</a:t>
            </a:r>
            <a:r>
              <a:rPr lang="en-US" b="1" dirty="0"/>
              <a:t> = 88 / 4 = 22</a:t>
            </a:r>
            <a:endParaRPr lang="ru-RU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59832" y="197954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13122" y="194864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740352" y="1916832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8350" y="1124744"/>
            <a:ext cx="43825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79512" y="1934588"/>
            <a:ext cx="4411342" cy="369332"/>
            <a:chOff x="179512" y="1934588"/>
            <a:chExt cx="4411342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4411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1560" y="1934588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48%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4788024" y="1124744"/>
            <a:ext cx="424847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499992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4788024" y="1907540"/>
            <a:ext cx="4248472" cy="369332"/>
            <a:chOff x="-763748" y="1951402"/>
            <a:chExt cx="4248472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763748" y="2132856"/>
              <a:ext cx="42484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403708" y="1951402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48%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11760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62778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590853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802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66023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036496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876256" y="90872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920008" y="325268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4340096"/>
            <a:ext cx="4032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col-2</a:t>
            </a:r>
            <a:r>
              <a:rPr lang="en-US" b="1" dirty="0"/>
              <a:t> = </a:t>
            </a:r>
            <a:r>
              <a:rPr lang="uk-UA" b="1" dirty="0"/>
              <a:t>2</a:t>
            </a:r>
            <a:r>
              <a:rPr lang="en-US" b="1" dirty="0"/>
              <a:t>2</a:t>
            </a:r>
            <a:r>
              <a:rPr lang="uk-UA" b="1" dirty="0"/>
              <a:t>% * 2</a:t>
            </a:r>
            <a:r>
              <a:rPr lang="en-US" b="1" dirty="0"/>
              <a:t> </a:t>
            </a:r>
            <a:r>
              <a:rPr lang="uk-UA" b="1" dirty="0"/>
              <a:t>+ 4% </a:t>
            </a:r>
            <a:r>
              <a:rPr lang="en-US" b="1" dirty="0"/>
              <a:t>= 48</a:t>
            </a:r>
            <a:r>
              <a:rPr lang="uk-UA" b="1" dirty="0"/>
              <a:t>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76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402" y="521555"/>
            <a:ext cx="4536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</a:t>
            </a:r>
            <a:r>
              <a:rPr lang="en-US" dirty="0">
                <a:solidFill>
                  <a:srgbClr val="C00000"/>
                </a:solidFill>
              </a:rPr>
              <a:t>col-3</a:t>
            </a:r>
            <a:r>
              <a:rPr lang="en-US" dirty="0"/>
              <a:t>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20486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6146" y="2506024"/>
            <a:ext cx="270967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96694" y="3320496"/>
            <a:ext cx="2647114" cy="369332"/>
            <a:chOff x="395536" y="1939216"/>
            <a:chExt cx="2647114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26471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58474" y="193921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22%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43134" y="2506024"/>
            <a:ext cx="589336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416220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52667" y="3277974"/>
            <a:ext cx="5838667" cy="369332"/>
            <a:chOff x="-2399105" y="1940556"/>
            <a:chExt cx="5838667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399105" y="2132856"/>
              <a:ext cx="58386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7426" y="194055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74%</a:t>
              </a:r>
              <a:endParaRPr lang="ru-RU" b="1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291581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31840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73227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87625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8991334" y="2492896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092280" y="229000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179512" y="44624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58886" y="135184"/>
            <a:ext cx="40324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col-3</a:t>
            </a:r>
            <a:r>
              <a:rPr lang="en-US" b="1" dirty="0"/>
              <a:t> = 22</a:t>
            </a:r>
            <a:r>
              <a:rPr lang="uk-UA" b="1" dirty="0"/>
              <a:t>%</a:t>
            </a:r>
            <a:r>
              <a:rPr lang="en-US" b="1" dirty="0"/>
              <a:t> </a:t>
            </a:r>
            <a:r>
              <a:rPr lang="uk-UA" b="1" dirty="0"/>
              <a:t> * 3 + 8% = </a:t>
            </a:r>
            <a:r>
              <a:rPr lang="en-US" b="1" dirty="0"/>
              <a:t>74</a:t>
            </a:r>
            <a:r>
              <a:rPr lang="uk-UA" b="1" dirty="0"/>
              <a:t>%</a:t>
            </a:r>
            <a:endParaRPr lang="en-US" b="1" dirty="0"/>
          </a:p>
          <a:p>
            <a:endParaRPr lang="en-US" b="1" dirty="0"/>
          </a:p>
          <a:p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283968" y="764704"/>
            <a:ext cx="2245673" cy="1941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авая фигурная скобка 6"/>
          <p:cNvSpPr/>
          <p:nvPr/>
        </p:nvSpPr>
        <p:spPr>
          <a:xfrm rot="5400000">
            <a:off x="6606135" y="-10182"/>
            <a:ext cx="228049" cy="11762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6132016" y="764704"/>
            <a:ext cx="528216" cy="194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6876256" y="908010"/>
            <a:ext cx="1224136" cy="179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184994" y="477694"/>
            <a:ext cx="2557876" cy="1930683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7008979" y="519126"/>
            <a:ext cx="812416" cy="1933745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337695" y="1196752"/>
            <a:ext cx="561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3143134" y="2706333"/>
            <a:ext cx="194421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5292080" y="2708920"/>
            <a:ext cx="15841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7092280" y="2711507"/>
            <a:ext cx="189905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5076056" y="2191736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087350" y="2452871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6887550" y="2444703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class="col-4"&gt;Col&lt;/div&gt;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1" y="1124744"/>
            <a:ext cx="884318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79511" y="1979548"/>
            <a:ext cx="8829393" cy="369332"/>
            <a:chOff x="186044" y="1971961"/>
            <a:chExt cx="8562420" cy="358165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86044" y="2132856"/>
              <a:ext cx="8562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131003" y="1971961"/>
              <a:ext cx="768138" cy="358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022700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920008" y="325268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85436" y="4340096"/>
            <a:ext cx="3735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col-4</a:t>
            </a:r>
            <a:r>
              <a:rPr lang="en-US" b="1" dirty="0"/>
              <a:t> = 100%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21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688597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</a:t>
            </a:r>
            <a:r>
              <a:rPr lang="en-US" sz="7200" b="1" dirty="0">
                <a:solidFill>
                  <a:srgbClr val="00B0F0"/>
                </a:solidFill>
              </a:rPr>
              <a:t>3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9" y="4871479"/>
            <a:ext cx="4570157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5934" y="1124744"/>
            <a:ext cx="272272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85934" y="1943466"/>
            <a:ext cx="2722726" cy="369332"/>
            <a:chOff x="185934" y="1943466"/>
            <a:chExt cx="272272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85934" y="2132856"/>
              <a:ext cx="27227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27077" y="194346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3131840" y="112474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895393" y="1124744"/>
            <a:ext cx="31202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5580112" y="2780928"/>
            <a:ext cx="460382" cy="1162044"/>
            <a:chOff x="107504" y="2776146"/>
            <a:chExt cx="460382" cy="1162044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138996" y="1915413"/>
            <a:ext cx="2513124" cy="369332"/>
            <a:chOff x="395536" y="1937344"/>
            <a:chExt cx="2513124" cy="369332"/>
          </a:xfrm>
        </p:grpSpPr>
        <p:cxnSp>
          <p:nvCxnSpPr>
            <p:cNvPr id="68" name="Прямая со стрелкой 67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51367" y="193734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5895393" y="1893482"/>
            <a:ext cx="3141103" cy="369332"/>
            <a:chOff x="343621" y="1937344"/>
            <a:chExt cx="3141103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343621" y="2132856"/>
              <a:ext cx="31411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99947" y="193734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73" name="Заголовок 1"/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3 колонки</a:t>
            </a:r>
            <a:endParaRPr lang="ru-RU" sz="2000" b="1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915816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652120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868144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9036496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88024" y="4816420"/>
            <a:ext cx="401857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4 = 96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col-1</a:t>
            </a:r>
            <a:r>
              <a:rPr lang="en-US" b="1" dirty="0"/>
              <a:t> = 96 / 3 = 32%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388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" y="4437112"/>
            <a:ext cx="452233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</a:t>
            </a:r>
            <a:r>
              <a:rPr lang="en-US"/>
              <a:t>="col-2"&gt;</a:t>
            </a:r>
            <a:r>
              <a:rPr lang="en-US" dirty="0"/>
              <a:t>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124744"/>
            <a:ext cx="272914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59420" y="1898662"/>
            <a:ext cx="2729148" cy="369332"/>
            <a:chOff x="179512" y="1947794"/>
            <a:chExt cx="2729148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2729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27069" y="194779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52667" y="1124744"/>
            <a:ext cx="5883829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31840" y="1916832"/>
            <a:ext cx="5904656" cy="369332"/>
            <a:chOff x="-2419932" y="1950114"/>
            <a:chExt cx="5587787" cy="34951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419932" y="2132856"/>
              <a:ext cx="55877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2176060" y="1950114"/>
              <a:ext cx="648072" cy="349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66%</a:t>
              </a:r>
              <a:endParaRPr lang="ru-RU" b="1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2915816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9040455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4460780"/>
            <a:ext cx="4320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с</a:t>
            </a:r>
            <a:r>
              <a:rPr lang="en-US" sz="2400" b="1" dirty="0">
                <a:solidFill>
                  <a:srgbClr val="C00000"/>
                </a:solidFill>
              </a:rPr>
              <a:t>ol-2 </a:t>
            </a:r>
            <a:r>
              <a:rPr lang="en-US" b="1" dirty="0"/>
              <a:t>= 32</a:t>
            </a:r>
            <a:r>
              <a:rPr lang="uk-UA" b="1" dirty="0"/>
              <a:t>% * 2</a:t>
            </a:r>
            <a:r>
              <a:rPr lang="en-US" b="1" dirty="0"/>
              <a:t> </a:t>
            </a:r>
            <a:r>
              <a:rPr lang="uk-UA" b="1" dirty="0"/>
              <a:t> + </a:t>
            </a:r>
            <a:r>
              <a:rPr lang="en-US" b="1" dirty="0"/>
              <a:t>2</a:t>
            </a:r>
            <a:r>
              <a:rPr lang="uk-UA" b="1" dirty="0"/>
              <a:t>% </a:t>
            </a:r>
            <a:r>
              <a:rPr lang="en-US" b="1" dirty="0"/>
              <a:t>= 66</a:t>
            </a:r>
            <a:r>
              <a:rPr lang="uk-UA" b="1" dirty="0"/>
              <a:t>%</a:t>
            </a:r>
            <a:endParaRPr lang="ru-RU" b="1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940152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156176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08B2-24B2-C8CC-F888-6F5593621D7F}"/>
              </a:ext>
            </a:extLst>
          </p:cNvPr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3 колонки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693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872942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2</a:t>
            </a:r>
            <a:r>
              <a:rPr lang="en-US" sz="7200" b="1" dirty="0">
                <a:solidFill>
                  <a:srgbClr val="00B0F0"/>
                </a:solidFill>
              </a:rPr>
              <a:t>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76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430</Words>
  <Application>Microsoft Office PowerPoint</Application>
  <PresentationFormat>Экран (4:3)</PresentationFormat>
  <Paragraphs>88</Paragraphs>
  <Slides>12</Slides>
  <Notes>12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323</cp:revision>
  <dcterms:created xsi:type="dcterms:W3CDTF">2012-03-08T07:38:11Z</dcterms:created>
  <dcterms:modified xsi:type="dcterms:W3CDTF">2023-06-01T14:54:19Z</dcterms:modified>
</cp:coreProperties>
</file>