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03" r:id="rId2"/>
    <p:sldId id="545" r:id="rId3"/>
    <p:sldId id="531" r:id="rId4"/>
    <p:sldId id="535" r:id="rId5"/>
    <p:sldId id="534" r:id="rId6"/>
    <p:sldId id="536" r:id="rId7"/>
    <p:sldId id="537" r:id="rId8"/>
    <p:sldId id="538" r:id="rId9"/>
    <p:sldId id="550" r:id="rId10"/>
    <p:sldId id="546" r:id="rId11"/>
    <p:sldId id="549" r:id="rId12"/>
    <p:sldId id="547" r:id="rId13"/>
    <p:sldId id="548" r:id="rId14"/>
    <p:sldId id="462" r:id="rId15"/>
    <p:sldId id="44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5404" autoAdjust="0"/>
  </p:normalViewPr>
  <p:slideViewPr>
    <p:cSldViewPr showGuides="1">
      <p:cViewPr>
        <p:scale>
          <a:sx n="100" d="100"/>
          <a:sy n="100" d="100"/>
        </p:scale>
        <p:origin x="1090" y="-182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74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049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0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34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8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7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8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1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81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19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49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3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17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88640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sz="4000" dirty="0"/>
              <a:t>Lesson</a:t>
            </a:r>
            <a:r>
              <a:rPr lang="uk-UA" sz="4000" dirty="0"/>
              <a:t> </a:t>
            </a:r>
            <a:r>
              <a:rPr lang="en-US" sz="4000" dirty="0"/>
              <a:t>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0188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23928" y="53916"/>
            <a:ext cx="100811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Stash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966" y="548680"/>
            <a:ext cx="897553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Працюємо</a:t>
            </a:r>
            <a:r>
              <a:rPr lang="ru-RU" dirty="0"/>
              <a:t> в </a:t>
            </a:r>
            <a:r>
              <a:rPr lang="ru-RU" dirty="0" err="1"/>
              <a:t>якомусь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branch</a:t>
            </a:r>
            <a:r>
              <a:rPr lang="ru-RU" dirty="0"/>
              <a:t>, внесли </a:t>
            </a:r>
            <a:r>
              <a:rPr lang="ru-RU" dirty="0" err="1"/>
              <a:t>зміни</a:t>
            </a:r>
            <a:r>
              <a:rPr lang="ru-RU" dirty="0"/>
              <a:t> до </a:t>
            </a:r>
            <a:r>
              <a:rPr lang="ru-RU" dirty="0" err="1"/>
              <a:t>файлів</a:t>
            </a:r>
            <a:r>
              <a:rPr lang="ru-RU" dirty="0"/>
              <a:t>, але не </a:t>
            </a:r>
            <a:r>
              <a:rPr lang="ru-RU" dirty="0" err="1"/>
              <a:t>зробили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commit</a:t>
            </a:r>
            <a:r>
              <a:rPr lang="ru-RU" dirty="0"/>
              <a:t>.</a:t>
            </a:r>
          </a:p>
          <a:p>
            <a:r>
              <a:rPr lang="ru-RU" dirty="0"/>
              <a:t>І нам з </a:t>
            </a:r>
            <a:r>
              <a:rPr lang="ru-RU" dirty="0" err="1"/>
              <a:t>якоїсь</a:t>
            </a:r>
            <a:r>
              <a:rPr lang="ru-RU" dirty="0"/>
              <a:t> причини треба перейти на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branch</a:t>
            </a:r>
            <a:r>
              <a:rPr lang="ru-RU" dirty="0"/>
              <a:t>, але</a:t>
            </a:r>
          </a:p>
          <a:p>
            <a:endParaRPr lang="en-US" dirty="0"/>
          </a:p>
          <a:p>
            <a:r>
              <a:rPr lang="ru-RU" dirty="0"/>
              <a:t>У той же час ми </a:t>
            </a:r>
            <a:r>
              <a:rPr lang="ru-RU" dirty="0" err="1"/>
              <a:t>ще</a:t>
            </a:r>
            <a:r>
              <a:rPr lang="ru-RU" dirty="0"/>
              <a:t> не </a:t>
            </a:r>
            <a:r>
              <a:rPr lang="ru-RU" dirty="0" err="1"/>
              <a:t>хочемо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ru-RU" dirty="0"/>
              <a:t> </a:t>
            </a:r>
            <a:r>
              <a:rPr lang="uk-UA" dirty="0"/>
              <a:t>в </a:t>
            </a:r>
            <a:r>
              <a:rPr lang="ru-RU" dirty="0" err="1"/>
              <a:t>зроблені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у поточному </a:t>
            </a:r>
            <a:r>
              <a:rPr lang="ru-RU" dirty="0" err="1">
                <a:solidFill>
                  <a:srgbClr val="C00000"/>
                </a:solidFill>
              </a:rPr>
              <a:t>branch</a:t>
            </a:r>
            <a:r>
              <a:rPr lang="ru-RU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98" y="2800669"/>
            <a:ext cx="897553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Якщо</a:t>
            </a:r>
            <a:r>
              <a:rPr lang="ru-RU" dirty="0"/>
              <a:t> в такому </a:t>
            </a:r>
            <a:r>
              <a:rPr lang="ru-RU" dirty="0" err="1"/>
              <a:t>стані</a:t>
            </a:r>
            <a:r>
              <a:rPr lang="ru-RU" dirty="0"/>
              <a:t> переключиться в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branch</a:t>
            </a:r>
            <a:r>
              <a:rPr lang="ru-RU" dirty="0"/>
              <a:t>, то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перенесуться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Але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тимчасово</a:t>
            </a:r>
            <a:r>
              <a:rPr lang="ru-RU" dirty="0"/>
              <a:t> </a:t>
            </a:r>
            <a:r>
              <a:rPr lang="ru-RU" dirty="0" err="1"/>
              <a:t>заховати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ru-RU" dirty="0" err="1">
                <a:solidFill>
                  <a:srgbClr val="C00000"/>
                </a:solidFill>
              </a:rPr>
              <a:t>скарбничку</a:t>
            </a:r>
            <a:r>
              <a:rPr lang="ru-RU" dirty="0"/>
              <a:t> (</a:t>
            </a:r>
            <a:r>
              <a:rPr lang="ru-RU" dirty="0" err="1">
                <a:solidFill>
                  <a:srgbClr val="C00000"/>
                </a:solidFill>
              </a:rPr>
              <a:t>stash</a:t>
            </a:r>
            <a:r>
              <a:rPr lang="ru-RU" dirty="0"/>
              <a:t>) переключиться в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branch</a:t>
            </a:r>
            <a:r>
              <a:rPr lang="ru-RU" dirty="0"/>
              <a:t>, там </a:t>
            </a:r>
            <a:r>
              <a:rPr lang="ru-RU" dirty="0" err="1"/>
              <a:t>попрацювати</a:t>
            </a:r>
            <a:r>
              <a:rPr lang="ru-RU" dirty="0"/>
              <a:t>, </a:t>
            </a:r>
            <a:r>
              <a:rPr lang="ru-RU" dirty="0" err="1"/>
              <a:t>потім</a:t>
            </a:r>
            <a:r>
              <a:rPr lang="ru-RU" dirty="0"/>
              <a:t> переключиться назад і </a:t>
            </a:r>
            <a:r>
              <a:rPr lang="ru-RU" dirty="0" err="1"/>
              <a:t>дістати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з </a:t>
            </a:r>
            <a:r>
              <a:rPr lang="ru-RU" dirty="0" err="1"/>
              <a:t>скарбнички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44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35" y="188640"/>
            <a:ext cx="8975530" cy="452431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stash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git stash list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 подивитися що у скарбничці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git stash pop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дістати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вміст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скарбнички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очистити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її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stash pop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stash@{</a:t>
            </a:r>
            <a:r>
              <a:rPr lang="ru-RU" dirty="0">
                <a:solidFill>
                  <a:srgbClr val="0070C0"/>
                </a:solidFill>
              </a:rPr>
              <a:t>номер </a:t>
            </a:r>
            <a:r>
              <a:rPr lang="ru-RU" dirty="0" err="1">
                <a:solidFill>
                  <a:srgbClr val="0070C0"/>
                </a:solidFill>
              </a:rPr>
              <a:t>запису</a:t>
            </a:r>
            <a:r>
              <a:rPr lang="en-US" dirty="0">
                <a:solidFill>
                  <a:schemeClr val="accent2"/>
                </a:solidFill>
              </a:rPr>
              <a:t>}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git stash apply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дістати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вміст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скарбнички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stash apply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stash@{</a:t>
            </a:r>
            <a:r>
              <a:rPr lang="ru-RU" dirty="0">
                <a:solidFill>
                  <a:srgbClr val="0070C0"/>
                </a:solidFill>
              </a:rPr>
              <a:t>номер </a:t>
            </a:r>
            <a:r>
              <a:rPr lang="ru-RU" dirty="0" err="1">
                <a:solidFill>
                  <a:srgbClr val="0070C0"/>
                </a:solidFill>
              </a:rPr>
              <a:t>запису</a:t>
            </a:r>
            <a:r>
              <a:rPr lang="en-US" dirty="0">
                <a:solidFill>
                  <a:schemeClr val="accent2"/>
                </a:solidFill>
              </a:rPr>
              <a:t>} 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git drop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очистити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скарбничку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git drop stash@{</a:t>
            </a:r>
            <a:r>
              <a:rPr lang="ru-RU" dirty="0">
                <a:solidFill>
                  <a:srgbClr val="0070C0"/>
                </a:solidFill>
              </a:rPr>
              <a:t>номер </a:t>
            </a:r>
            <a:r>
              <a:rPr lang="ru-RU" dirty="0" err="1">
                <a:solidFill>
                  <a:srgbClr val="0070C0"/>
                </a:solidFill>
              </a:rPr>
              <a:t>запису</a:t>
            </a:r>
            <a:r>
              <a:rPr lang="en-US" dirty="0">
                <a:solidFill>
                  <a:schemeClr val="accent2"/>
                </a:solidFill>
              </a:rPr>
              <a:t>}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9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16632"/>
            <a:ext cx="8820472" cy="18473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2385675"/>
            <a:ext cx="8748464" cy="6943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3501734"/>
            <a:ext cx="5220072" cy="7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7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100392" cy="6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0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76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H="1">
            <a:off x="4824029" y="2348880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4644008" y="278092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652019" y="3933056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3329505" y="2578653"/>
            <a:ext cx="1224136" cy="778339"/>
            <a:chOff x="4724735" y="5308082"/>
            <a:chExt cx="1224136" cy="778339"/>
          </a:xfrm>
        </p:grpSpPr>
        <p:sp>
          <p:nvSpPr>
            <p:cNvPr id="28" name="Стрелка влево 27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H="1">
            <a:off x="4832039" y="3356992"/>
            <a:ext cx="1288133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120172" y="2348880"/>
            <a:ext cx="9381" cy="1011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940152" y="270892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352273" y="19168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48417" y="19168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719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57 -0.1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 -0.17338 L -2.77778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00468 -0.34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07904" y="116632"/>
            <a:ext cx="144016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branches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235" y="1268760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endParaRPr lang="ru-RU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branch </a:t>
            </a:r>
            <a:r>
              <a:rPr lang="uk-UA" dirty="0">
                <a:solidFill>
                  <a:srgbClr val="004070"/>
                </a:solidFill>
              </a:rPr>
              <a:t>ИМЯ_</a:t>
            </a:r>
            <a:r>
              <a:rPr lang="en-US" dirty="0">
                <a:solidFill>
                  <a:srgbClr val="004070"/>
                </a:solidFill>
              </a:rPr>
              <a:t>BRANCH</a:t>
            </a:r>
            <a:r>
              <a:rPr lang="uk-UA" dirty="0">
                <a:solidFill>
                  <a:srgbClr val="004070"/>
                </a:solidFill>
              </a:rPr>
              <a:t> </a:t>
            </a:r>
            <a:r>
              <a:rPr lang="en-US" dirty="0">
                <a:solidFill>
                  <a:srgbClr val="004070"/>
                </a:solidFill>
              </a:rPr>
              <a:t>    </a:t>
            </a:r>
            <a:r>
              <a:rPr lang="uk-UA" dirty="0"/>
              <a:t>-</a:t>
            </a:r>
            <a:r>
              <a:rPr lang="en-US" dirty="0"/>
              <a:t>&gt; </a:t>
            </a:r>
            <a:r>
              <a:rPr lang="uk-UA" dirty="0"/>
              <a:t>створити </a:t>
            </a:r>
            <a:r>
              <a:rPr lang="en-US" dirty="0"/>
              <a:t> branch</a:t>
            </a:r>
            <a:r>
              <a:rPr lang="uk-UA" dirty="0">
                <a:solidFill>
                  <a:srgbClr val="004070"/>
                </a:solidFill>
              </a:rPr>
              <a:t> </a:t>
            </a:r>
          </a:p>
          <a:p>
            <a:endParaRPr lang="uk-UA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branch</a:t>
            </a:r>
            <a:r>
              <a:rPr lang="uk-UA" dirty="0">
                <a:solidFill>
                  <a:schemeClr val="accent2"/>
                </a:solidFill>
              </a:rPr>
              <a:t> –</a:t>
            </a: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uk-UA" dirty="0">
                <a:solidFill>
                  <a:srgbClr val="004070"/>
                </a:solidFill>
              </a:rPr>
              <a:t>ИМЯ_</a:t>
            </a:r>
            <a:r>
              <a:rPr lang="en-US" dirty="0">
                <a:solidFill>
                  <a:srgbClr val="004070"/>
                </a:solidFill>
              </a:rPr>
              <a:t> BRANCH</a:t>
            </a:r>
            <a:r>
              <a:rPr lang="uk-UA" dirty="0">
                <a:solidFill>
                  <a:srgbClr val="004070"/>
                </a:solidFill>
              </a:rPr>
              <a:t> </a:t>
            </a:r>
            <a:r>
              <a:rPr lang="uk-UA" dirty="0"/>
              <a:t>-</a:t>
            </a:r>
            <a:r>
              <a:rPr lang="en-US" dirty="0"/>
              <a:t>&gt; </a:t>
            </a:r>
            <a:r>
              <a:rPr lang="uk-UA" dirty="0"/>
              <a:t>створити та перейти в цей </a:t>
            </a:r>
            <a:r>
              <a:rPr lang="en-US" dirty="0"/>
              <a:t>branch</a:t>
            </a:r>
            <a:r>
              <a:rPr lang="uk-UA" dirty="0">
                <a:solidFill>
                  <a:srgbClr val="004070"/>
                </a:solidFill>
              </a:rPr>
              <a:t> 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4235" y="764704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В</a:t>
            </a:r>
            <a:r>
              <a:rPr lang="en-US" dirty="0"/>
              <a:t> GIT </a:t>
            </a:r>
            <a:r>
              <a:rPr lang="uk-UA" dirty="0" err="1"/>
              <a:t>виначально</a:t>
            </a:r>
            <a:r>
              <a:rPr lang="uk-UA" dirty="0"/>
              <a:t> є </a:t>
            </a:r>
            <a:r>
              <a:rPr lang="en-US" dirty="0">
                <a:solidFill>
                  <a:srgbClr val="C00000"/>
                </a:solidFill>
              </a:rPr>
              <a:t>branch </a:t>
            </a:r>
            <a:r>
              <a:rPr lang="uk-UA" dirty="0"/>
              <a:t>під назвою 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master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07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6344410" y="1556792"/>
            <a:ext cx="0" cy="38164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164390" y="2938693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172401" y="3717032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172401" y="4495371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4716016" y="2743513"/>
            <a:ext cx="1296144" cy="750399"/>
          </a:xfrm>
          <a:prstGeom prst="rightArrow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HEAD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44" y="360554"/>
            <a:ext cx="3151604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C</a:t>
            </a:r>
            <a:r>
              <a:rPr lang="uk-UA" dirty="0"/>
              <a:t>творити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branch 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branch cat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82517" y="103378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</a:t>
            </a:r>
            <a:endParaRPr lang="ru-RU" b="1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6344411" y="1556792"/>
            <a:ext cx="1412166" cy="1253450"/>
            <a:chOff x="4527986" y="1556792"/>
            <a:chExt cx="1412166" cy="1253450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4527986" y="2502927"/>
              <a:ext cx="1412166" cy="30731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5940152" y="1556792"/>
              <a:ext cx="0" cy="9461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324529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500" y="1218448"/>
            <a:ext cx="5159106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!!! </a:t>
            </a:r>
            <a:r>
              <a:rPr lang="uk-UA" dirty="0" err="1"/>
              <a:t>Аое</a:t>
            </a:r>
            <a:r>
              <a:rPr lang="uk-UA" dirty="0"/>
              <a:t> </a:t>
            </a:r>
            <a:r>
              <a:rPr lang="en-US" dirty="0"/>
              <a:t>HEAD </a:t>
            </a:r>
            <a:r>
              <a:rPr lang="uk-UA" dirty="0"/>
              <a:t>лишається в </a:t>
            </a:r>
            <a:r>
              <a:rPr lang="en-US" dirty="0">
                <a:solidFill>
                  <a:schemeClr val="accent2"/>
                </a:solidFill>
              </a:rPr>
              <a:t>master </a:t>
            </a:r>
            <a:r>
              <a:rPr lang="en-US" dirty="0"/>
              <a:t>branch</a:t>
            </a:r>
            <a:endParaRPr lang="uk-UA" dirty="0"/>
          </a:p>
          <a:p>
            <a:r>
              <a:rPr lang="ru-RU" dirty="0"/>
              <a:t>Команда для переходу в </a:t>
            </a:r>
            <a:r>
              <a:rPr lang="ru-RU" dirty="0">
                <a:solidFill>
                  <a:schemeClr val="accent2"/>
                </a:solidFill>
              </a:rPr>
              <a:t>с</a:t>
            </a:r>
            <a:r>
              <a:rPr lang="en-US" dirty="0">
                <a:solidFill>
                  <a:schemeClr val="accent2"/>
                </a:solidFill>
              </a:rPr>
              <a:t>at</a:t>
            </a:r>
            <a:r>
              <a:rPr lang="en-US" dirty="0"/>
              <a:t> branch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checkout cat</a:t>
            </a:r>
            <a:r>
              <a:rPr lang="uk-UA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2244" y="3521229"/>
            <a:ext cx="5455859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Тепер можна вносити зміни до файлів, робити </a:t>
            </a:r>
            <a:r>
              <a:rPr lang="en-US" dirty="0">
                <a:solidFill>
                  <a:srgbClr val="C00000"/>
                </a:solidFill>
              </a:rPr>
              <a:t>commits</a:t>
            </a:r>
            <a:r>
              <a:rPr lang="en-US" dirty="0"/>
              <a:t> </a:t>
            </a:r>
            <a:r>
              <a:rPr lang="uk-UA" dirty="0"/>
              <a:t>у новому </a:t>
            </a:r>
            <a:r>
              <a:rPr lang="en-US" dirty="0">
                <a:solidFill>
                  <a:srgbClr val="C00000"/>
                </a:solidFill>
              </a:rPr>
              <a:t>branch</a:t>
            </a:r>
          </a:p>
          <a:p>
            <a:endParaRPr lang="en-US" dirty="0"/>
          </a:p>
          <a:p>
            <a:r>
              <a:rPr lang="uk-UA" dirty="0"/>
              <a:t>При перемиканні в інший </a:t>
            </a:r>
            <a:r>
              <a:rPr lang="en-US" dirty="0">
                <a:solidFill>
                  <a:srgbClr val="C00000"/>
                </a:solidFill>
              </a:rPr>
              <a:t>branch</a:t>
            </a:r>
          </a:p>
          <a:p>
            <a:r>
              <a:rPr lang="uk-UA" dirty="0"/>
              <a:t>якщо в поточному вносилися зміни до файлів треба або зробити </a:t>
            </a: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 </a:t>
            </a:r>
            <a:r>
              <a:rPr lang="uk-UA" dirty="0"/>
              <a:t>або працювати з скарбничкою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3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18906 -0.1300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5502" y="243066"/>
            <a:ext cx="8975530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Також</a:t>
            </a:r>
            <a:r>
              <a:rPr lang="ru-RU" dirty="0"/>
              <a:t> можно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branch</a:t>
            </a:r>
            <a:r>
              <a:rPr lang="ru-RU" dirty="0"/>
              <a:t> і </a:t>
            </a:r>
            <a:r>
              <a:rPr lang="ru-RU" dirty="0" err="1"/>
              <a:t>одразу</a:t>
            </a:r>
            <a:r>
              <a:rPr lang="ru-RU" dirty="0"/>
              <a:t> в </a:t>
            </a:r>
            <a:r>
              <a:rPr lang="ru-RU" dirty="0" err="1"/>
              <a:t>нього</a:t>
            </a:r>
            <a:r>
              <a:rPr lang="ru-RU" dirty="0"/>
              <a:t> перейти</a:t>
            </a:r>
          </a:p>
          <a:p>
            <a:r>
              <a:rPr lang="ru-RU" dirty="0"/>
              <a:t>Для </a:t>
            </a:r>
            <a:r>
              <a:rPr lang="ru-RU" dirty="0" err="1"/>
              <a:t>цього</a:t>
            </a:r>
            <a:r>
              <a:rPr lang="ru-RU" dirty="0"/>
              <a:t> треба </a:t>
            </a:r>
            <a:r>
              <a:rPr lang="ru-RU" dirty="0" err="1"/>
              <a:t>виконати</a:t>
            </a:r>
            <a:r>
              <a:rPr lang="ru-RU" dirty="0"/>
              <a:t> команду</a:t>
            </a:r>
          </a:p>
          <a:p>
            <a:endParaRPr lang="ru-RU" dirty="0"/>
          </a:p>
          <a:p>
            <a:r>
              <a:rPr lang="en-US" dirty="0">
                <a:solidFill>
                  <a:schemeClr val="accent2"/>
                </a:solidFill>
              </a:rPr>
              <a:t>$ git checkout </a:t>
            </a:r>
            <a:r>
              <a:rPr lang="ru-RU" dirty="0">
                <a:solidFill>
                  <a:schemeClr val="accent2"/>
                </a:solidFill>
              </a:rPr>
              <a:t>–</a:t>
            </a:r>
            <a:r>
              <a:rPr lang="en-US" dirty="0">
                <a:solidFill>
                  <a:schemeClr val="accent2"/>
                </a:solidFill>
              </a:rPr>
              <a:t>b cat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8712968" cy="9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1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57" y="476672"/>
            <a:ext cx="898834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Подивитися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branches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як</a:t>
            </a:r>
          </a:p>
          <a:p>
            <a:r>
              <a:rPr lang="en-US" dirty="0">
                <a:solidFill>
                  <a:schemeClr val="accent2"/>
                </a:solidFill>
              </a:rPr>
              <a:t>$ git branch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en-US" dirty="0"/>
              <a:t>branch </a:t>
            </a:r>
            <a:r>
              <a:rPr lang="ru-RU" dirty="0"/>
              <a:t>буде </a:t>
            </a:r>
            <a:r>
              <a:rPr lang="ru-RU" dirty="0" err="1"/>
              <a:t>відзначений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*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" y="1701110"/>
            <a:ext cx="8532440" cy="1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711" y="116632"/>
            <a:ext cx="8975530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2060"/>
                </a:solidFill>
              </a:rPr>
              <a:t>Перейменування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branch</a:t>
            </a:r>
            <a:endParaRPr lang="uk-UA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git branch –m </a:t>
            </a:r>
            <a:r>
              <a:rPr lang="en-US" dirty="0">
                <a:solidFill>
                  <a:schemeClr val="accent6"/>
                </a:solidFill>
              </a:rPr>
              <a:t>OLD_NSME</a:t>
            </a:r>
            <a:r>
              <a:rPr lang="uk-UA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NEW_NAME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branch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" y="1988840"/>
            <a:ext cx="8705305" cy="21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0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235" y="116632"/>
            <a:ext cx="897553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>
                <a:solidFill>
                  <a:srgbClr val="002060"/>
                </a:solidFill>
              </a:rPr>
              <a:t>Видалення </a:t>
            </a:r>
            <a:r>
              <a:rPr lang="en-US" dirty="0">
                <a:solidFill>
                  <a:srgbClr val="002060"/>
                </a:solidFill>
              </a:rPr>
              <a:t> branch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checkout master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branch –D </a:t>
            </a:r>
            <a:r>
              <a:rPr lang="en-US" dirty="0" err="1">
                <a:solidFill>
                  <a:schemeClr val="accent2"/>
                </a:solidFill>
              </a:rPr>
              <a:t>newcat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ru-RU" dirty="0"/>
              <a:t>Ми не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видплити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знаходимося</a:t>
            </a:r>
            <a:endParaRPr lang="ru-RU" dirty="0"/>
          </a:p>
          <a:p>
            <a:r>
              <a:rPr lang="ru-RU" dirty="0"/>
              <a:t>Перед </a:t>
            </a:r>
            <a:r>
              <a:rPr lang="ru-RU" dirty="0" err="1"/>
              <a:t>видаленням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треба перейти в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2" y="2204864"/>
            <a:ext cx="8758164" cy="22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6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6" y="107340"/>
            <a:ext cx="321489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checkout  -b cat</a:t>
            </a:r>
            <a:endParaRPr lang="ru-RU" dirty="0">
              <a:solidFill>
                <a:schemeClr val="accent2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344410" y="2727874"/>
            <a:ext cx="0" cy="38164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6164390" y="5517232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161749" y="6068464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882517" y="22048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</a:t>
            </a:r>
            <a:endParaRPr lang="ru-RU" b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398566" y="2202688"/>
            <a:ext cx="1711286" cy="3102662"/>
            <a:chOff x="1907704" y="878662"/>
            <a:chExt cx="1711286" cy="310266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907704" y="3674009"/>
              <a:ext cx="1412166" cy="30731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319870" y="2537022"/>
              <a:ext cx="0" cy="113698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20749" y="87866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cat</a:t>
              </a:r>
              <a:endParaRPr lang="ru-RU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4732" y="671224"/>
            <a:ext cx="4107228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-внесли зміни в файли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add .</a:t>
            </a:r>
          </a:p>
          <a:p>
            <a:r>
              <a:rPr lang="en-US" dirty="0">
                <a:solidFill>
                  <a:schemeClr val="accent2"/>
                </a:solidFill>
              </a:rPr>
              <a:t>$ commit –m "…"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724735" y="5308082"/>
            <a:ext cx="1224136" cy="778339"/>
            <a:chOff x="4724735" y="5308082"/>
            <a:chExt cx="1224136" cy="778339"/>
          </a:xfrm>
        </p:grpSpPr>
        <p:sp>
          <p:nvSpPr>
            <p:cNvPr id="29" name="Стрелка влево 28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7504" y="1916832"/>
            <a:ext cx="410445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- переходимо в </a:t>
            </a:r>
            <a:r>
              <a:rPr lang="en-US" dirty="0"/>
              <a:t>master branch</a:t>
            </a:r>
            <a:endParaRPr lang="ru-RU" dirty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checkout master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7630711" y="4325905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132974" y="2852936"/>
            <a:ext cx="407898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- виконуємо</a:t>
            </a:r>
            <a:r>
              <a:rPr lang="ru-RU" dirty="0"/>
              <a:t> </a:t>
            </a:r>
            <a:r>
              <a:rPr lang="en-US" dirty="0"/>
              <a:t>merge</a:t>
            </a:r>
            <a:r>
              <a:rPr lang="ru-RU" dirty="0"/>
              <a:t> </a:t>
            </a:r>
            <a:r>
              <a:rPr lang="en-US" dirty="0"/>
              <a:t>branches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merge cat</a:t>
            </a:r>
            <a:endParaRPr lang="ru-RU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6344410" y="3284984"/>
            <a:ext cx="1466322" cy="5760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166618" y="3183115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132974" y="3645024"/>
            <a:ext cx="407898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-</a:t>
            </a:r>
            <a:r>
              <a:rPr lang="en-US" dirty="0"/>
              <a:t> </a:t>
            </a:r>
            <a:r>
              <a:rPr lang="uk-UA" dirty="0"/>
              <a:t>видаляємо</a:t>
            </a:r>
            <a:r>
              <a:rPr lang="ru-RU" dirty="0"/>
              <a:t> </a:t>
            </a:r>
            <a:r>
              <a:rPr lang="en-US" dirty="0"/>
              <a:t>branch</a:t>
            </a:r>
            <a:r>
              <a:rPr lang="ru-RU" dirty="0"/>
              <a:t> с</a:t>
            </a:r>
            <a:r>
              <a:rPr lang="en-US" dirty="0"/>
              <a:t>at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banch</a:t>
            </a:r>
            <a:r>
              <a:rPr lang="en-US" dirty="0">
                <a:solidFill>
                  <a:schemeClr val="accent2"/>
                </a:solidFill>
              </a:rPr>
              <a:t> -d cat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130136" y="264014"/>
            <a:ext cx="35283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С</a:t>
            </a:r>
            <a:r>
              <a:rPr lang="en-US" dirty="0" err="1"/>
              <a:t>ase</a:t>
            </a:r>
            <a:r>
              <a:rPr lang="en-US" dirty="0"/>
              <a:t> 1 merge</a:t>
            </a:r>
            <a:r>
              <a:rPr lang="en-US" dirty="0">
                <a:solidFill>
                  <a:srgbClr val="002060"/>
                </a:solidFill>
              </a:rPr>
              <a:t> branches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4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0.17569 -0.173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69 -0.17338 L 5.55556E-7 -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00469 -0.3412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30" grpId="0" animBg="1"/>
      <p:bldP spid="31" grpId="0" animBg="1"/>
      <p:bldP spid="32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6" y="107340"/>
            <a:ext cx="321489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checkout  -b cat</a:t>
            </a:r>
            <a:endParaRPr lang="ru-RU" dirty="0">
              <a:solidFill>
                <a:schemeClr val="accent2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344410" y="2727874"/>
            <a:ext cx="0" cy="38164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6164390" y="5517232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161749" y="6068464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882517" y="22048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</a:t>
            </a:r>
            <a:endParaRPr lang="ru-RU" b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426356" y="2202688"/>
            <a:ext cx="1711286" cy="3102662"/>
            <a:chOff x="1907704" y="878662"/>
            <a:chExt cx="1711286" cy="310266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907704" y="3674009"/>
              <a:ext cx="1412166" cy="30731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319870" y="2537022"/>
              <a:ext cx="0" cy="113698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20749" y="87866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cat</a:t>
              </a:r>
              <a:endParaRPr lang="ru-RU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4732" y="671224"/>
            <a:ext cx="4107228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- внесли зміни в файли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>
                <a:solidFill>
                  <a:srgbClr val="0070C0"/>
                </a:solidFill>
              </a:rPr>
              <a:t>в </a:t>
            </a:r>
            <a:r>
              <a:rPr lang="en-US" dirty="0">
                <a:solidFill>
                  <a:srgbClr val="0070C0"/>
                </a:solidFill>
              </a:rPr>
              <a:t>branch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cat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add .</a:t>
            </a:r>
          </a:p>
          <a:p>
            <a:r>
              <a:rPr lang="en-US" dirty="0">
                <a:solidFill>
                  <a:schemeClr val="accent2"/>
                </a:solidFill>
              </a:rPr>
              <a:t>$ commit –m "…"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724735" y="5314957"/>
            <a:ext cx="1224136" cy="778339"/>
            <a:chOff x="4724735" y="5308082"/>
            <a:chExt cx="1224136" cy="778339"/>
          </a:xfrm>
        </p:grpSpPr>
        <p:sp>
          <p:nvSpPr>
            <p:cNvPr id="29" name="Стрелка влево 28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7504" y="1916832"/>
            <a:ext cx="410445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- переходимо в </a:t>
            </a:r>
            <a:r>
              <a:rPr lang="en-US" dirty="0"/>
              <a:t>master branch</a:t>
            </a:r>
            <a:endParaRPr lang="ru-RU" dirty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checkout master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7630711" y="4325905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132974" y="3645024"/>
            <a:ext cx="4078986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- виконуємо</a:t>
            </a:r>
            <a:r>
              <a:rPr lang="ru-RU" dirty="0"/>
              <a:t> </a:t>
            </a:r>
            <a:r>
              <a:rPr lang="en-US" dirty="0"/>
              <a:t>merge</a:t>
            </a:r>
            <a:r>
              <a:rPr lang="ru-RU" dirty="0"/>
              <a:t> </a:t>
            </a:r>
            <a:r>
              <a:rPr lang="en-US" dirty="0"/>
              <a:t>branches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merge cat</a:t>
            </a:r>
          </a:p>
          <a:p>
            <a:r>
              <a:rPr lang="uk-UA" dirty="0">
                <a:solidFill>
                  <a:srgbClr val="00B050"/>
                </a:solidFill>
              </a:rPr>
              <a:t>- ЗАПУСКАЄТЬСЯ редактор коду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6372200" y="3284984"/>
            <a:ext cx="1466322" cy="5760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166618" y="3183115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121023" y="4870901"/>
            <a:ext cx="407898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-</a:t>
            </a:r>
            <a:r>
              <a:rPr lang="en-US" dirty="0"/>
              <a:t> </a:t>
            </a:r>
            <a:r>
              <a:rPr lang="uk-UA" dirty="0"/>
              <a:t>видаляємо</a:t>
            </a:r>
            <a:r>
              <a:rPr lang="ru-RU" dirty="0"/>
              <a:t> </a:t>
            </a:r>
            <a:r>
              <a:rPr lang="en-US" dirty="0"/>
              <a:t>branch</a:t>
            </a:r>
            <a:r>
              <a:rPr lang="ru-RU" dirty="0"/>
              <a:t> с</a:t>
            </a:r>
            <a:r>
              <a:rPr lang="en-US" dirty="0"/>
              <a:t>at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banch</a:t>
            </a:r>
            <a:r>
              <a:rPr lang="en-US" dirty="0">
                <a:solidFill>
                  <a:schemeClr val="accent2"/>
                </a:solidFill>
              </a:rPr>
              <a:t> -d cat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130136" y="264014"/>
            <a:ext cx="35283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С</a:t>
            </a:r>
            <a:r>
              <a:rPr lang="en-US" dirty="0" err="1"/>
              <a:t>ase</a:t>
            </a:r>
            <a:r>
              <a:rPr lang="en-US" dirty="0"/>
              <a:t> </a:t>
            </a:r>
            <a:r>
              <a:rPr lang="ru-RU" dirty="0"/>
              <a:t>2</a:t>
            </a:r>
            <a:r>
              <a:rPr lang="en-US" dirty="0"/>
              <a:t> merge</a:t>
            </a:r>
            <a:r>
              <a:rPr lang="en-US" dirty="0">
                <a:solidFill>
                  <a:srgbClr val="002060"/>
                </a:solidFill>
              </a:rPr>
              <a:t> branches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2636912"/>
            <a:ext cx="4107228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- внесли зміни в файли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  </a:t>
            </a:r>
            <a:r>
              <a:rPr lang="ru-RU" dirty="0">
                <a:solidFill>
                  <a:srgbClr val="0070C0"/>
                </a:solidFill>
              </a:rPr>
              <a:t>в </a:t>
            </a:r>
            <a:r>
              <a:rPr lang="en-US" dirty="0">
                <a:solidFill>
                  <a:srgbClr val="0070C0"/>
                </a:solidFill>
              </a:rPr>
              <a:t>branch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master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$ commit –am "…"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6167193" y="4293096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17569 -0.173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69 -0.17338 L 3.05556E-6 -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-0.00226 -0.1733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0.17338 L -0.00226 -0.3398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30" grpId="0" animBg="1"/>
      <p:bldP spid="31" grpId="0" animBg="1"/>
      <p:bldP spid="31" grpId="1" animBg="1"/>
      <p:bldP spid="32" grpId="0" animBg="1"/>
      <p:bldP spid="37" grpId="0" animBg="1"/>
      <p:bldP spid="38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4521</TotalTime>
  <Words>480</Words>
  <Application>Microsoft Office PowerPoint</Application>
  <PresentationFormat>Экран (4:3)</PresentationFormat>
  <Paragraphs>111</Paragraphs>
  <Slides>15</Slides>
  <Notes>15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725</cp:revision>
  <dcterms:created xsi:type="dcterms:W3CDTF">2012-03-08T07:38:11Z</dcterms:created>
  <dcterms:modified xsi:type="dcterms:W3CDTF">2022-10-03T09:50:44Z</dcterms:modified>
</cp:coreProperties>
</file>