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10"/>
  </p:notesMasterIdLst>
  <p:sldIdLst>
    <p:sldId id="256" r:id="rId3"/>
    <p:sldId id="296" r:id="rId4"/>
    <p:sldId id="324" r:id="rId5"/>
    <p:sldId id="319" r:id="rId6"/>
    <p:sldId id="325" r:id="rId7"/>
    <p:sldId id="308" r:id="rId8"/>
    <p:sldId id="31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94638" autoAdjust="0"/>
  </p:normalViewPr>
  <p:slideViewPr>
    <p:cSldViewPr>
      <p:cViewPr varScale="1">
        <p:scale>
          <a:sx n="99" d="100"/>
          <a:sy n="99" d="100"/>
        </p:scale>
        <p:origin x="91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2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3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0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3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8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values-3/#lengths" TargetMode="External"/><Relationship Id="rId2" Type="http://schemas.openxmlformats.org/officeDocument/2006/relationships/hyperlink" Target="https://www.w3.org/TR/css3-valu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12" y="980728"/>
            <a:ext cx="6984776" cy="324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Units – </a:t>
            </a:r>
            <a:r>
              <a:rPr lang="ru-RU" sz="4400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одиниці</a:t>
            </a:r>
            <a:r>
              <a:rPr lang="ru-RU" sz="44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400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виміру</a:t>
            </a:r>
            <a:endParaRPr lang="ru-RU" sz="138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4624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err="1"/>
              <a:t>Стилі</a:t>
            </a:r>
            <a:r>
              <a:rPr lang="ru-RU" dirty="0"/>
              <a:t> браузера за </a:t>
            </a:r>
            <a:r>
              <a:rPr lang="ru-RU" dirty="0" err="1"/>
              <a:t>замовчуванням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76672"/>
            <a:ext cx="885698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Деякі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властивості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CSS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повинні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задавати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https://www.w3.org/TR/css3-values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https://drafts.csswg.org/css-values-3/#lengths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box-model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 height, margin, padding, border, box-shadow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924944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Браузер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ми </a:t>
            </a:r>
            <a:r>
              <a:rPr lang="ru-RU" dirty="0" err="1"/>
              <a:t>встановили</a:t>
            </a:r>
            <a:r>
              <a:rPr lang="ru-RU" dirty="0"/>
              <a:t> в CSS стилях, </a:t>
            </a:r>
            <a:r>
              <a:rPr lang="ru-RU" dirty="0" err="1"/>
              <a:t>перераховує</a:t>
            </a:r>
            <a:r>
              <a:rPr lang="ru-RU" dirty="0"/>
              <a:t> в </a:t>
            </a:r>
            <a:r>
              <a:rPr lang="en-US" dirty="0" err="1">
                <a:solidFill>
                  <a:srgbClr val="0070C0"/>
                </a:solidFill>
              </a:rPr>
              <a:t>px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9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26201"/>
              </p:ext>
            </p:extLst>
          </p:nvPr>
        </p:nvGraphicFramePr>
        <p:xfrm>
          <a:off x="166951" y="764704"/>
          <a:ext cx="881009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4837096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Приклад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40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16px == 0.17in == 12pt == 1pc == 4.2mm == 0.42cm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аналог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Але 1rem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завжди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дорівнює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розміру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зазначеного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шрифту (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розрахованого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браузером) для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html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(Див.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наступний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слайд)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3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1ex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висота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літери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поточного шрифту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20%;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Значення розраховується щодо значення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 </a:t>
                      </a:r>
                      <a:r>
                        <a:rPr lang="uk-UA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леиента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52438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2843808" y="116632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/>
              <a:t>Відносні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97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792" y="566678"/>
            <a:ext cx="86764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endParaRPr lang="ru-RU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class="box"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&gt;text text&lt;/p&gt;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843808" y="58614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800" dirty="0"/>
              <a:t>Застосування </a:t>
            </a:r>
            <a:r>
              <a:rPr lang="en-US" sz="2800" dirty="0"/>
              <a:t>rem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1494" y="2106722"/>
            <a:ext cx="4224481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font-size: 16px;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.box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font-size: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020" y="2071454"/>
            <a:ext cx="387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шрифта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буде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20px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1495" y="4050938"/>
            <a:ext cx="4224481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font-size: 16px;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.box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font-size: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font-size: 1rem;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6420" y="4005064"/>
            <a:ext cx="442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шрифта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буде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16px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вказаного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для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7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1466"/>
              </p:ext>
            </p:extLst>
          </p:nvPr>
        </p:nvGraphicFramePr>
        <p:xfrm>
          <a:off x="166951" y="764704"/>
          <a:ext cx="88100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4837096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Приклад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vw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100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vw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це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1%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width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viewport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vh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vh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це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1%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current height viewport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 30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1vmin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найменьше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значень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або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endParaRPr lang="ru-RU" b="1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22vmax;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1vmin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і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льше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значень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або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52438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2843808" y="116632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Viewport Percentage Length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71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3970784" cy="4180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800" dirty="0" err="1"/>
              <a:t>Абсолютні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18763"/>
              </p:ext>
            </p:extLst>
          </p:nvPr>
        </p:nvGraphicFramePr>
        <p:xfrm>
          <a:off x="166951" y="764704"/>
          <a:ext cx="88100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3900992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Приклад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inches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4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1in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96px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 20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1cm == 37.8px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margin-left: 300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1mm == 0.1cm == 3.78px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2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1pt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1/72 in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2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12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1px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12pt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9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139732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2310</TotalTime>
  <Words>348</Words>
  <Application>Microsoft Office PowerPoint</Application>
  <PresentationFormat>Экран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Составная</vt:lpstr>
      <vt:lpstr>Тема Office</vt:lpstr>
      <vt:lpstr>Units – одиниці виміру</vt:lpstr>
      <vt:lpstr>Презентация PowerPoint</vt:lpstr>
      <vt:lpstr>Презентация PowerPoint</vt:lpstr>
      <vt:lpstr>Презентация PowerPoint</vt:lpstr>
      <vt:lpstr>Презентация PowerPoint</vt:lpstr>
      <vt:lpstr>Абсолютні значення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518</cp:revision>
  <dcterms:modified xsi:type="dcterms:W3CDTF">2022-10-04T03:46:22Z</dcterms:modified>
</cp:coreProperties>
</file>