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03" r:id="rId2"/>
    <p:sldId id="545" r:id="rId3"/>
    <p:sldId id="535" r:id="rId4"/>
    <p:sldId id="546" r:id="rId5"/>
    <p:sldId id="539" r:id="rId6"/>
    <p:sldId id="544" r:id="rId7"/>
    <p:sldId id="542" r:id="rId8"/>
    <p:sldId id="541" r:id="rId9"/>
    <p:sldId id="4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5404" autoAdjust="0"/>
  </p:normalViewPr>
  <p:slideViewPr>
    <p:cSldViewPr showGuides="1">
      <p:cViewPr varScale="1">
        <p:scale>
          <a:sx n="94" d="100"/>
          <a:sy n="94" d="100"/>
        </p:scale>
        <p:origin x="1075" y="110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1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3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7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7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5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6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3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sz="4000" dirty="0"/>
              <a:t>lesson</a:t>
            </a:r>
            <a:r>
              <a:rPr lang="uk-UA" sz="4000" dirty="0"/>
              <a:t> </a:t>
            </a:r>
            <a:r>
              <a:rPr lang="en-US" sz="4000" dirty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881" y="129406"/>
            <a:ext cx="8531575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remote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add &lt;name&gt; &lt;</a:t>
            </a:r>
            <a:r>
              <a:rPr lang="en-US" dirty="0" err="1">
                <a:solidFill>
                  <a:schemeClr val="accent2"/>
                </a:solidFill>
              </a:rPr>
              <a:t>url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endParaRPr lang="ru-RU" dirty="0"/>
          </a:p>
          <a:p>
            <a:r>
              <a:rPr lang="ru-RU" dirty="0"/>
              <a:t>де 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&lt;name&gt; </a:t>
            </a:r>
            <a:r>
              <a:rPr lang="ru-RU" dirty="0"/>
              <a:t>-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это им</a:t>
            </a:r>
            <a:r>
              <a:rPr lang="en-US" dirty="0"/>
              <a:t>’</a:t>
            </a:r>
            <a:r>
              <a:rPr lang="ru-RU" dirty="0"/>
              <a:t>я </a:t>
            </a:r>
            <a:r>
              <a:rPr lang="en-US" dirty="0">
                <a:solidFill>
                  <a:srgbClr val="0070C0"/>
                </a:solidFill>
              </a:rPr>
              <a:t>remote</a:t>
            </a:r>
            <a:r>
              <a:rPr lang="ru-RU" dirty="0"/>
              <a:t> </a:t>
            </a:r>
            <a:r>
              <a:rPr lang="ru-RU" dirty="0" err="1"/>
              <a:t>репоз</a:t>
            </a:r>
            <a:r>
              <a:rPr lang="uk-UA" dirty="0"/>
              <a:t>і</a:t>
            </a:r>
            <a:r>
              <a:rPr lang="ru-RU" dirty="0" err="1"/>
              <a:t>торія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uk-UA" dirty="0"/>
              <a:t>за замовчуванням</a:t>
            </a:r>
          </a:p>
          <a:p>
            <a:r>
              <a:rPr lang="uk-UA" dirty="0"/>
              <a:t>              </a:t>
            </a:r>
            <a:r>
              <a:rPr lang="en-US" dirty="0"/>
              <a:t>GIT </a:t>
            </a:r>
            <a:r>
              <a:rPr lang="uk-UA" dirty="0"/>
              <a:t>називає його </a:t>
            </a:r>
            <a:r>
              <a:rPr lang="en-US" dirty="0">
                <a:solidFill>
                  <a:srgbClr val="0070C0"/>
                </a:solidFill>
              </a:rPr>
              <a:t>origin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   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url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ru-RU" dirty="0"/>
              <a:t> 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адреса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" y="1560703"/>
            <a:ext cx="8710221" cy="93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881" y="2712831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Цією</a:t>
            </a:r>
            <a:r>
              <a:rPr lang="ru-RU" dirty="0"/>
              <a:t> командою ми додали </a:t>
            </a:r>
            <a:r>
              <a:rPr lang="ru-RU" dirty="0" err="1">
                <a:solidFill>
                  <a:srgbClr val="FF0000"/>
                </a:solidFill>
              </a:rPr>
              <a:t>remote</a:t>
            </a:r>
            <a:r>
              <a:rPr lang="ru-RU" dirty="0"/>
              <a:t> </a:t>
            </a:r>
            <a:r>
              <a:rPr lang="ru-RU" dirty="0" err="1"/>
              <a:t>репозиторій</a:t>
            </a:r>
            <a:r>
              <a:rPr lang="ru-RU" dirty="0"/>
              <a:t> до себе в проект і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заливати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на </a:t>
            </a:r>
            <a:r>
              <a:rPr lang="ru-RU" dirty="0" err="1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881" y="3861048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Що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таке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remote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репозиторій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нашій</a:t>
            </a:r>
            <a:r>
              <a:rPr lang="ru-RU" dirty="0"/>
              <a:t> </a:t>
            </a:r>
            <a:r>
              <a:rPr lang="ru-RU" dirty="0" err="1"/>
              <a:t>машині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синхронізований</a:t>
            </a:r>
            <a:r>
              <a:rPr lang="ru-RU" dirty="0"/>
              <a:t> з </a:t>
            </a:r>
            <a:r>
              <a:rPr lang="ru-RU" dirty="0" err="1"/>
              <a:t>репозиторієм</a:t>
            </a:r>
            <a:r>
              <a:rPr lang="ru-RU" dirty="0"/>
              <a:t> на </a:t>
            </a:r>
            <a:r>
              <a:rPr lang="en-US" dirty="0" err="1">
                <a:solidFill>
                  <a:srgbClr val="0070C0"/>
                </a:solidFill>
              </a:rPr>
              <a:t>github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7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534" y="188640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подивитися</a:t>
            </a:r>
            <a:r>
              <a:rPr lang="ru-RU" dirty="0"/>
              <a:t>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>
                <a:solidFill>
                  <a:srgbClr val="0070C0"/>
                </a:solidFill>
              </a:rPr>
              <a:t>remote</a:t>
            </a:r>
            <a:r>
              <a:rPr lang="ru-RU" dirty="0"/>
              <a:t> </a:t>
            </a:r>
            <a:r>
              <a:rPr lang="ru-RU" dirty="0" err="1"/>
              <a:t>репозиторії</a:t>
            </a:r>
            <a:r>
              <a:rPr lang="ru-RU" dirty="0"/>
              <a:t> у нас є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команду</a:t>
            </a:r>
          </a:p>
          <a:p>
            <a:r>
              <a:rPr lang="en-US" dirty="0">
                <a:solidFill>
                  <a:schemeClr val="accent2"/>
                </a:solidFill>
              </a:rPr>
              <a:t>$ git remote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" y="1268760"/>
            <a:ext cx="8836923" cy="1265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226" y="3573016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Більш</a:t>
            </a:r>
            <a:r>
              <a:rPr lang="ru-RU" dirty="0"/>
              <a:t> детально </a:t>
            </a:r>
            <a:r>
              <a:rPr lang="ru-RU" dirty="0" err="1"/>
              <a:t>переглянути</a:t>
            </a:r>
            <a:r>
              <a:rPr lang="ru-RU" dirty="0"/>
              <a:t> </a:t>
            </a:r>
            <a:r>
              <a:rPr lang="ru-RU" dirty="0" err="1">
                <a:solidFill>
                  <a:srgbClr val="0070C0"/>
                </a:solidFill>
              </a:rPr>
              <a:t>remote</a:t>
            </a:r>
            <a:r>
              <a:rPr lang="ru-RU" dirty="0"/>
              <a:t> </a:t>
            </a:r>
            <a:r>
              <a:rPr lang="ru-RU" dirty="0" err="1"/>
              <a:t>репозиторії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командою</a:t>
            </a:r>
          </a:p>
          <a:p>
            <a:r>
              <a:rPr lang="en-US" dirty="0">
                <a:solidFill>
                  <a:schemeClr val="accent2"/>
                </a:solidFill>
              </a:rPr>
              <a:t>$ git remote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2"/>
                </a:solidFill>
              </a:rPr>
              <a:t>-</a:t>
            </a:r>
            <a:r>
              <a:rPr lang="en-US" dirty="0">
                <a:solidFill>
                  <a:schemeClr val="accent2"/>
                </a:solidFill>
              </a:rPr>
              <a:t>v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0" y="4437112"/>
            <a:ext cx="8532440" cy="14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57" y="3645024"/>
            <a:ext cx="855774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24702"/>
            <a:ext cx="165618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2060"/>
                </a:solidFill>
              </a:rPr>
              <a:t>Remote GIT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335274"/>
            <a:ext cx="22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local machine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79512" y="4562364"/>
            <a:ext cx="4598618" cy="810852"/>
            <a:chOff x="179512" y="5714492"/>
            <a:chExt cx="4598618" cy="810852"/>
          </a:xfrm>
        </p:grpSpPr>
        <p:sp>
          <p:nvSpPr>
            <p:cNvPr id="18" name="TextBox 17"/>
            <p:cNvSpPr txBox="1"/>
            <p:nvPr/>
          </p:nvSpPr>
          <p:spPr>
            <a:xfrm>
              <a:off x="191134" y="6146540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47318" y="615127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53994" y="615601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34fd5ca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>
              <a:stCxn id="18" idx="3"/>
              <a:endCxn id="19" idx="1"/>
            </p:cNvCxnSpPr>
            <p:nvPr/>
          </p:nvCxnSpPr>
          <p:spPr>
            <a:xfrm>
              <a:off x="1415270" y="633120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10043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9512" y="571449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master</a:t>
              </a:r>
              <a:endParaRPr lang="ru-RU" b="1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50182" y="692696"/>
            <a:ext cx="4598618" cy="810852"/>
            <a:chOff x="1342848" y="2258108"/>
            <a:chExt cx="4598618" cy="810852"/>
          </a:xfrm>
        </p:grpSpPr>
        <p:sp>
          <p:nvSpPr>
            <p:cNvPr id="25" name="TextBox 24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7330" y="2699628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34fd5ca</a:t>
              </a:r>
              <a:endParaRPr lang="ru-RU" dirty="0"/>
            </a:p>
          </p:txBody>
        </p:sp>
        <p:cxnSp>
          <p:nvCxnSpPr>
            <p:cNvPr id="28" name="Прямая соединительная линия 27"/>
            <p:cNvCxnSpPr>
              <a:stCxn id="25" idx="3"/>
              <a:endCxn id="26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4263766" y="287118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2848" y="225810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master</a:t>
              </a:r>
              <a:endParaRPr lang="ru-RU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7817" y="332656"/>
            <a:ext cx="3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remote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server</a:t>
            </a:r>
            <a:r>
              <a:rPr lang="ru-RU" b="1" dirty="0">
                <a:solidFill>
                  <a:schemeClr val="accent2"/>
                </a:solidFill>
              </a:rPr>
              <a:t> (</a:t>
            </a:r>
            <a:r>
              <a:rPr lang="en-US" b="1" dirty="0" err="1">
                <a:solidFill>
                  <a:schemeClr val="accent2"/>
                </a:solidFill>
              </a:rPr>
              <a:t>github</a:t>
            </a:r>
            <a:r>
              <a:rPr lang="ru-RU" b="1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230747" y="3659179"/>
            <a:ext cx="4598618" cy="810852"/>
            <a:chOff x="1342848" y="2258108"/>
            <a:chExt cx="4598618" cy="810852"/>
          </a:xfrm>
        </p:grpSpPr>
        <p:sp>
          <p:nvSpPr>
            <p:cNvPr id="36" name="TextBox 35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17330" y="2699628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34fd5ca</a:t>
              </a:r>
              <a:endParaRPr lang="ru-RU" dirty="0"/>
            </a:p>
          </p:txBody>
        </p:sp>
        <p:cxnSp>
          <p:nvCxnSpPr>
            <p:cNvPr id="39" name="Прямая соединительная линия 38"/>
            <p:cNvCxnSpPr>
              <a:stCxn id="36" idx="3"/>
              <a:endCxn id="37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4263766" y="287118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42848" y="225810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origin/master</a:t>
              </a:r>
              <a:endParaRPr lang="ru-RU" b="1" dirty="0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07504" y="701988"/>
            <a:ext cx="8952866" cy="1358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86403" y="2553439"/>
            <a:ext cx="55780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$ </a:t>
            </a:r>
            <a:r>
              <a:rPr lang="en-US" b="1" dirty="0" err="1">
                <a:solidFill>
                  <a:schemeClr val="accent2"/>
                </a:solidFill>
              </a:rPr>
              <a:t>git</a:t>
            </a:r>
            <a:r>
              <a:rPr lang="en-US" b="1" dirty="0">
                <a:solidFill>
                  <a:schemeClr val="accent2"/>
                </a:solidFill>
              </a:rPr>
              <a:t> remote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add origin http://...</a:t>
            </a:r>
            <a:endParaRPr lang="ru-RU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386403" y="2554018"/>
            <a:ext cx="55780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$ </a:t>
            </a:r>
            <a:r>
              <a:rPr lang="en-US" b="1" dirty="0" err="1">
                <a:solidFill>
                  <a:schemeClr val="accent2"/>
                </a:solidFill>
              </a:rPr>
              <a:t>git</a:t>
            </a:r>
            <a:r>
              <a:rPr lang="en-US" b="1" dirty="0">
                <a:solidFill>
                  <a:schemeClr val="accent2"/>
                </a:solidFill>
              </a:rPr>
              <a:t> push –u origin master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33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26" y="188640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Відправимо</a:t>
            </a:r>
            <a:r>
              <a:rPr lang="ru-RU" dirty="0"/>
              <a:t> наш проект на </a:t>
            </a:r>
            <a:r>
              <a:rPr lang="ru-RU" dirty="0" err="1">
                <a:solidFill>
                  <a:srgbClr val="0070C0"/>
                </a:solidFill>
              </a:rPr>
              <a:t>remote</a:t>
            </a:r>
            <a:r>
              <a:rPr lang="ru-RU" dirty="0"/>
              <a:t> </a:t>
            </a:r>
            <a:r>
              <a:rPr lang="ru-RU" dirty="0" err="1"/>
              <a:t>репозиторій</a:t>
            </a:r>
            <a:endParaRPr lang="uk-UA" dirty="0">
              <a:solidFill>
                <a:schemeClr val="accent2"/>
              </a:solidFill>
            </a:endParaRPr>
          </a:p>
          <a:p>
            <a:endParaRPr lang="uk-UA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push –u origin master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6A0C6C-4DB8-E5E3-0070-0F447E3D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6" y="1810371"/>
            <a:ext cx="8562254" cy="26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192" y="116632"/>
            <a:ext cx="8891615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remote </a:t>
            </a:r>
            <a:r>
              <a:rPr lang="ru-RU" dirty="0" err="1"/>
              <a:t>репозиторіїв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підключено</a:t>
            </a:r>
            <a:r>
              <a:rPr lang="ru-RU" dirty="0"/>
              <a:t> до </a:t>
            </a:r>
            <a:r>
              <a:rPr lang="ru-RU" dirty="0" err="1"/>
              <a:t>нашого</a:t>
            </a:r>
            <a:r>
              <a:rPr lang="ru-RU" dirty="0"/>
              <a:t> проекту</a:t>
            </a:r>
            <a:endParaRPr lang="uk-UA" dirty="0"/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remote add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&lt;name&gt; </a:t>
            </a:r>
            <a:r>
              <a:rPr lang="en-US" dirty="0">
                <a:solidFill>
                  <a:schemeClr val="accent2"/>
                </a:solidFill>
              </a:rPr>
              <a:t>&lt;address&gt;</a:t>
            </a:r>
          </a:p>
          <a:p>
            <a:endParaRPr lang="en-US" dirty="0"/>
          </a:p>
          <a:p>
            <a:r>
              <a:rPr lang="ru-RU" dirty="0" err="1"/>
              <a:t>Саме</a:t>
            </a:r>
            <a:r>
              <a:rPr lang="ru-RU" dirty="0"/>
              <a:t> тому коли ми </a:t>
            </a:r>
            <a:r>
              <a:rPr lang="ru-RU" dirty="0" err="1"/>
              <a:t>хочемо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адресу </a:t>
            </a:r>
            <a:r>
              <a:rPr lang="ru-RU" dirty="0" err="1"/>
              <a:t>відправки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ми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вказуємо</a:t>
            </a:r>
            <a:r>
              <a:rPr lang="ru-RU" dirty="0"/>
              <a:t> у </a:t>
            </a:r>
            <a:r>
              <a:rPr lang="ru-RU" dirty="0" err="1"/>
              <a:t>команді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push –u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origin</a:t>
            </a:r>
            <a:r>
              <a:rPr lang="en-US" dirty="0">
                <a:solidFill>
                  <a:schemeClr val="accent2"/>
                </a:solidFill>
              </a:rPr>
              <a:t> master</a:t>
            </a:r>
            <a:r>
              <a:rPr lang="uk-UA" dirty="0"/>
              <a:t>  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2411760" y="886564"/>
            <a:ext cx="1008112" cy="4542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051720" y="2276872"/>
            <a:ext cx="1008112" cy="4542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143570" cy="11435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077518"/>
            <a:ext cx="1143570" cy="11435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69" y="4941168"/>
            <a:ext cx="1143570" cy="1143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3304" y="60519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58" y="48606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9730" y="414611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production</a:t>
            </a:r>
          </a:p>
        </p:txBody>
      </p:sp>
      <p:cxnSp>
        <p:nvCxnSpPr>
          <p:cNvPr id="13" name="Прямая со стрелкой 12"/>
          <p:cNvCxnSpPr>
            <a:stCxn id="2" idx="3"/>
            <a:endCxn id="7" idx="1"/>
          </p:cNvCxnSpPr>
          <p:nvPr/>
        </p:nvCxnSpPr>
        <p:spPr>
          <a:xfrm flipV="1">
            <a:off x="1683122" y="3649303"/>
            <a:ext cx="1952774" cy="6395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747485" y="4437112"/>
            <a:ext cx="1912084" cy="920297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685" y="116632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Отримання файлів з </a:t>
            </a:r>
            <a:r>
              <a:rPr lang="en-US" dirty="0"/>
              <a:t>remote </a:t>
            </a:r>
            <a:r>
              <a:rPr lang="uk-UA" dirty="0"/>
              <a:t>репозиторію здійснюється командою</a:t>
            </a:r>
          </a:p>
          <a:p>
            <a:endParaRPr lang="uk-UA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pull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94778" y="3789040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Зверніть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– у нас </a:t>
            </a:r>
            <a:r>
              <a:rPr lang="ru-RU" dirty="0" err="1"/>
              <a:t>ще</a:t>
            </a:r>
            <a:r>
              <a:rPr lang="ru-RU" dirty="0"/>
              <a:t> до </a:t>
            </a:r>
            <a:r>
              <a:rPr lang="ru-RU" dirty="0" err="1"/>
              <a:t>нашого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репозиторію</a:t>
            </a:r>
            <a:r>
              <a:rPr lang="ru-RU" dirty="0"/>
              <a:t> не </a:t>
            </a:r>
            <a:r>
              <a:rPr lang="ru-RU" dirty="0" err="1"/>
              <a:t>підключено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проекту. Але вони </a:t>
            </a:r>
            <a:r>
              <a:rPr lang="ru-RU" dirty="0" err="1"/>
              <a:t>будуть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зробимо</a:t>
            </a:r>
            <a:r>
              <a:rPr lang="ru-RU" dirty="0"/>
              <a:t> на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занятті</a:t>
            </a:r>
            <a:r>
              <a:rPr lang="ru-RU" dirty="0"/>
              <a:t>.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92" y="4938390"/>
            <a:ext cx="8891615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sz="2400" dirty="0">
                <a:solidFill>
                  <a:schemeClr val="accent2"/>
                </a:solidFill>
              </a:rPr>
              <a:t>!!! </a:t>
            </a:r>
            <a:r>
              <a:rPr lang="ru-RU" sz="2400" dirty="0">
                <a:solidFill>
                  <a:schemeClr val="accent2"/>
                </a:solidFill>
              </a:rPr>
              <a:t>ПРАВИЛО – перед </a:t>
            </a:r>
            <a:r>
              <a:rPr lang="ru-RU" sz="2400" dirty="0" err="1">
                <a:solidFill>
                  <a:schemeClr val="accent2"/>
                </a:solidFill>
              </a:rPr>
              <a:t>тим</a:t>
            </a:r>
            <a:r>
              <a:rPr lang="ru-RU" sz="2400" dirty="0">
                <a:solidFill>
                  <a:schemeClr val="accent2"/>
                </a:solidFill>
              </a:rPr>
              <a:t> як </a:t>
            </a:r>
            <a:r>
              <a:rPr lang="ru-RU" sz="2400" dirty="0" err="1">
                <a:solidFill>
                  <a:schemeClr val="accent2"/>
                </a:solidFill>
              </a:rPr>
              <a:t>виконати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push</a:t>
            </a:r>
            <a:r>
              <a:rPr lang="ru-RU" sz="2400" dirty="0">
                <a:solidFill>
                  <a:schemeClr val="accent2"/>
                </a:solidFill>
              </a:rPr>
              <a:t> на </a:t>
            </a:r>
            <a:r>
              <a:rPr lang="ru-RU" sz="2400" dirty="0" err="1">
                <a:solidFill>
                  <a:srgbClr val="0070C0"/>
                </a:solidFill>
              </a:rPr>
              <a:t>github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завжди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попередньо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виконувати</a:t>
            </a:r>
            <a:r>
              <a:rPr lang="uk-UA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pull</a:t>
            </a: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32210"/>
            <a:ext cx="1143570" cy="11435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70" y="1343004"/>
            <a:ext cx="1143570" cy="1143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4358" y="24757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6904" y="241159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production</a:t>
            </a:r>
          </a:p>
        </p:txBody>
      </p:sp>
      <p:cxnSp>
        <p:nvCxnSpPr>
          <p:cNvPr id="3" name="Прямая со стрелкой 2"/>
          <p:cNvCxnSpPr>
            <a:stCxn id="8" idx="1"/>
            <a:endCxn id="7" idx="3"/>
          </p:cNvCxnSpPr>
          <p:nvPr/>
        </p:nvCxnSpPr>
        <p:spPr>
          <a:xfrm flipH="1" flipV="1">
            <a:off x="1683122" y="1903995"/>
            <a:ext cx="2879948" cy="10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7824" y="14026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15767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35" y="188640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>
                <a:solidFill>
                  <a:srgbClr val="0070C0"/>
                </a:solidFill>
              </a:rPr>
              <a:t>remote</a:t>
            </a:r>
            <a:r>
              <a:rPr lang="ru-RU" dirty="0"/>
              <a:t> </a:t>
            </a:r>
            <a:r>
              <a:rPr lang="ru-RU" dirty="0" err="1"/>
              <a:t>репозиторій</a:t>
            </a:r>
            <a:r>
              <a:rPr lang="ru-RU" dirty="0"/>
              <a:t> у себе  </a:t>
            </a:r>
            <a:r>
              <a:rPr lang="ru-RU" dirty="0" err="1"/>
              <a:t>можна</a:t>
            </a:r>
            <a:r>
              <a:rPr lang="ru-RU" dirty="0"/>
              <a:t> як </a:t>
            </a:r>
            <a:endParaRPr lang="en-US" dirty="0"/>
          </a:p>
          <a:p>
            <a:endParaRPr lang="uk-UA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remote rm &lt;</a:t>
            </a:r>
            <a:r>
              <a:rPr lang="en-US" dirty="0" err="1">
                <a:solidFill>
                  <a:schemeClr val="accent2"/>
                </a:solidFill>
              </a:rPr>
              <a:t>repo_name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ru-RU" dirty="0">
                <a:solidFill>
                  <a:schemeClr val="accent2"/>
                </a:solidFill>
              </a:rPr>
              <a:t> 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1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</TotalTime>
  <Words>281</Words>
  <Application>Microsoft Office PowerPoint</Application>
  <PresentationFormat>Экран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769</cp:revision>
  <dcterms:created xsi:type="dcterms:W3CDTF">2012-03-08T07:38:11Z</dcterms:created>
  <dcterms:modified xsi:type="dcterms:W3CDTF">2022-10-03T10:00:31Z</dcterms:modified>
</cp:coreProperties>
</file>