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43" r:id="rId2"/>
    <p:sldId id="444" r:id="rId3"/>
    <p:sldId id="445" r:id="rId4"/>
    <p:sldId id="446" r:id="rId5"/>
    <p:sldId id="437" r:id="rId6"/>
    <p:sldId id="34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5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74" autoAdjust="0"/>
  </p:normalViewPr>
  <p:slideViewPr>
    <p:cSldViewPr showGuides="1">
      <p:cViewPr varScale="1">
        <p:scale>
          <a:sx n="94" d="100"/>
          <a:sy n="94" d="100"/>
        </p:scale>
        <p:origin x="1138" y="82"/>
      </p:cViewPr>
      <p:guideLst>
        <p:guide orient="horz" pos="2160"/>
        <p:guide pos="25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1891" y="-10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31450-B050-45E2-8615-538A492B15A9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A7537-64E2-4FB1-A143-BC4EC49EF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44945-8607-4F2F-AB6B-4EC0DBA6E6CF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747D1-FEBF-423A-AD6B-EF9B292E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8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34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19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30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763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38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1336" y="58614"/>
            <a:ext cx="4618856" cy="562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22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908720"/>
            <a:ext cx="8928992" cy="369332"/>
          </a:xfrm>
          <a:prstGeom prst="rect">
            <a:avLst/>
          </a:prstGeom>
          <a:solidFill>
            <a:srgbClr val="92D05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2195572"/>
            <a:ext cx="8928992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504" y="3707740"/>
            <a:ext cx="8928992" cy="369332"/>
          </a:xfrm>
          <a:prstGeom prst="rect">
            <a:avLst/>
          </a:prstGeom>
          <a:solidFill>
            <a:srgbClr val="7030A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496" y="5219908"/>
            <a:ext cx="8928992" cy="369332"/>
          </a:xfrm>
          <a:prstGeom prst="rect">
            <a:avLst/>
          </a:prstGeom>
          <a:solidFill>
            <a:srgbClr val="FF0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0073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9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3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5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38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1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7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6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5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8EDE-99C0-458B-82F9-AAF47343B0E8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2776Y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search=custom%20propert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132856"/>
            <a:ext cx="8212505" cy="120032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rgbClr val="7030A0"/>
                </a:solidFill>
              </a:rPr>
              <a:t> custom properties</a:t>
            </a:r>
            <a:r>
              <a:rPr lang="en-US" sz="7200" b="1" dirty="0">
                <a:solidFill>
                  <a:srgbClr val="7030A0"/>
                </a:solidFill>
              </a:rPr>
              <a:t> </a:t>
            </a:r>
            <a:endParaRPr lang="ru-RU" sz="7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1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84" y="548680"/>
            <a:ext cx="8928992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rgbClr val="C00000"/>
                </a:solidFill>
              </a:rPr>
              <a:t>Оголошення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змінних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здійснюватися</a:t>
            </a:r>
            <a:r>
              <a:rPr lang="ru-RU" dirty="0"/>
              <a:t> в будь-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селекторі</a:t>
            </a:r>
            <a:r>
              <a:rPr lang="ru-RU" dirty="0"/>
              <a:t>, але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використовують</a:t>
            </a:r>
            <a:r>
              <a:rPr lang="ru-RU" dirty="0"/>
              <a:t> :</a:t>
            </a:r>
            <a:r>
              <a:rPr lang="en-US" dirty="0"/>
              <a:t>root,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змінні</a:t>
            </a:r>
            <a:r>
              <a:rPr lang="ru-RU" dirty="0"/>
              <a:t>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доступні</a:t>
            </a:r>
            <a:r>
              <a:rPr lang="ru-RU" dirty="0"/>
              <a:t> з </a:t>
            </a:r>
            <a:r>
              <a:rPr lang="en-US" dirty="0"/>
              <a:t>JavaScript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758" y="1662534"/>
            <a:ext cx="8928992" cy="3416320"/>
          </a:xfrm>
          <a:prstGeom prst="rect">
            <a:avLst/>
          </a:prstGeom>
          <a:solidFill>
            <a:schemeClr val="accent6"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:root {</a:t>
            </a:r>
          </a:p>
          <a:p>
            <a:r>
              <a:rPr lang="en-US" dirty="0"/>
              <a:t>    --color: red;</a:t>
            </a:r>
          </a:p>
          <a:p>
            <a:r>
              <a:rPr lang="en-US" dirty="0"/>
              <a:t>    --default-size: 1rem;</a:t>
            </a:r>
          </a:p>
          <a:p>
            <a:r>
              <a:rPr lang="en-US" dirty="0"/>
              <a:t>    --</a:t>
            </a:r>
            <a:r>
              <a:rPr lang="en-US" dirty="0" err="1"/>
              <a:t>bg</a:t>
            </a:r>
            <a:r>
              <a:rPr lang="en-US" dirty="0"/>
              <a:t>-image: 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/bg.jpg);</a:t>
            </a:r>
          </a:p>
          <a:p>
            <a:r>
              <a:rPr lang="en-US" dirty="0"/>
              <a:t>    --center-margin: 0 auto;</a:t>
            </a:r>
          </a:p>
          <a:p>
            <a:r>
              <a:rPr lang="en-US" dirty="0"/>
              <a:t>    --gap: 1%;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Приклад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використання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змінної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*/</a:t>
            </a:r>
          </a:p>
          <a:p>
            <a:r>
              <a:rPr lang="en-US" dirty="0"/>
              <a:t>body {</a:t>
            </a:r>
          </a:p>
          <a:p>
            <a:r>
              <a:rPr lang="en-US" dirty="0"/>
              <a:t>    color: </a:t>
            </a:r>
            <a:r>
              <a:rPr lang="en-US" dirty="0" err="1"/>
              <a:t>var</a:t>
            </a:r>
            <a:r>
              <a:rPr lang="en-US" dirty="0"/>
              <a:t>(--color);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8758" y="117314"/>
            <a:ext cx="3456384" cy="378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3"/>
              </a:rPr>
              <a:t>http://bit.ly/32776Yr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033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2040" y="1070734"/>
            <a:ext cx="4032448" cy="286232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:root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--color: red;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body {</a:t>
            </a:r>
          </a:p>
          <a:p>
            <a:r>
              <a:rPr lang="en-US" dirty="0"/>
              <a:t>    color: </a:t>
            </a:r>
            <a:r>
              <a:rPr lang="en-US" dirty="0" err="1"/>
              <a:t>var</a:t>
            </a:r>
            <a:r>
              <a:rPr lang="en-US" dirty="0"/>
              <a:t>(--color);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article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--color: green;</a:t>
            </a:r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7634" y="1070734"/>
            <a:ext cx="4474365" cy="2308324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&lt;body&gt;</a:t>
            </a:r>
          </a:p>
          <a:p>
            <a:r>
              <a:rPr lang="en-US" dirty="0"/>
              <a:t>   &lt;h1&gt;</a:t>
            </a:r>
            <a:r>
              <a:rPr lang="en-US" dirty="0">
                <a:solidFill>
                  <a:srgbClr val="C00000"/>
                </a:solidFill>
              </a:rPr>
              <a:t>Red color</a:t>
            </a:r>
            <a:r>
              <a:rPr lang="en-US" dirty="0"/>
              <a:t>&lt;/h1&gt;</a:t>
            </a:r>
          </a:p>
          <a:p>
            <a:endParaRPr lang="en-US" dirty="0"/>
          </a:p>
          <a:p>
            <a:r>
              <a:rPr lang="en-US" dirty="0"/>
              <a:t>   &lt;article&gt;</a:t>
            </a:r>
          </a:p>
          <a:p>
            <a:r>
              <a:rPr lang="en-US" dirty="0"/>
              <a:t>     &lt;h2&gt;</a:t>
            </a:r>
            <a:r>
              <a:rPr lang="en-US" dirty="0">
                <a:solidFill>
                  <a:srgbClr val="00B050"/>
                </a:solidFill>
              </a:rPr>
              <a:t>Green color</a:t>
            </a:r>
            <a:r>
              <a:rPr lang="en-US" dirty="0"/>
              <a:t>&lt;/h2&gt;  </a:t>
            </a:r>
          </a:p>
          <a:p>
            <a:r>
              <a:rPr lang="en-US" dirty="0"/>
              <a:t>   &lt;article&gt;</a:t>
            </a:r>
          </a:p>
          <a:p>
            <a:r>
              <a:rPr lang="en-US" dirty="0"/>
              <a:t>&lt;/body&gt;</a:t>
            </a:r>
          </a:p>
          <a:p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97634" y="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</a:rPr>
              <a:t>Змінні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успадковуються</a:t>
            </a:r>
            <a:r>
              <a:rPr lang="ru-RU" b="1" dirty="0">
                <a:solidFill>
                  <a:srgbClr val="C00000"/>
                </a:solidFill>
              </a:rPr>
              <a:t> !!!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96136" y="31496"/>
            <a:ext cx="324036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custom_properties.html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030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008" y="548680"/>
            <a:ext cx="8928992" cy="4247317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hlinkClick r:id="rId3"/>
              </a:rPr>
              <a:t>https://caniuse.com/#search=custom%20properties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:root {</a:t>
            </a:r>
          </a:p>
          <a:p>
            <a:r>
              <a:rPr lang="en-US" dirty="0"/>
              <a:t>    --color: red;</a:t>
            </a:r>
          </a:p>
          <a:p>
            <a:r>
              <a:rPr lang="en-US" dirty="0"/>
              <a:t>    --default-size: 1rem;</a:t>
            </a:r>
          </a:p>
          <a:p>
            <a:r>
              <a:rPr lang="en-US" dirty="0"/>
              <a:t>    --</a:t>
            </a:r>
            <a:r>
              <a:rPr lang="en-US" dirty="0" err="1"/>
              <a:t>bg</a:t>
            </a:r>
            <a:r>
              <a:rPr lang="en-US" dirty="0"/>
              <a:t>-image: 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/bg.jpg);</a:t>
            </a:r>
          </a:p>
          <a:p>
            <a:r>
              <a:rPr lang="en-US" dirty="0"/>
              <a:t>    --center-margin: 0 auto;</a:t>
            </a:r>
          </a:p>
          <a:p>
            <a:r>
              <a:rPr lang="en-US" dirty="0"/>
              <a:t>    --gap: 1%;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/* use variable */</a:t>
            </a:r>
          </a:p>
          <a:p>
            <a:endParaRPr lang="en-US" dirty="0"/>
          </a:p>
          <a:p>
            <a:r>
              <a:rPr lang="en-US" dirty="0"/>
              <a:t>body {</a:t>
            </a:r>
          </a:p>
          <a:p>
            <a:r>
              <a:rPr lang="en-US" dirty="0"/>
              <a:t>    color: </a:t>
            </a:r>
            <a:r>
              <a:rPr lang="en-US" dirty="0" err="1"/>
              <a:t>var</a:t>
            </a:r>
            <a:r>
              <a:rPr lang="en-US" dirty="0"/>
              <a:t>(--color);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31496"/>
            <a:ext cx="22322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files/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5148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92696"/>
            <a:ext cx="6943629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3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4464496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endParaRPr lang="ru-RU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611396"/>
            <a:ext cx="892899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5805264"/>
            <a:ext cx="8928992" cy="369332"/>
          </a:xfrm>
          <a:prstGeom prst="rect">
            <a:avLst/>
          </a:prstGeom>
          <a:solidFill>
            <a:srgbClr val="7030A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6381328"/>
            <a:ext cx="8928992" cy="369332"/>
          </a:xfrm>
          <a:prstGeom prst="rect">
            <a:avLst/>
          </a:prstGeom>
          <a:solidFill>
            <a:schemeClr val="accent6"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31496"/>
            <a:ext cx="22322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files/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8632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</TotalTime>
  <Words>232</Words>
  <Application>Microsoft Office PowerPoint</Application>
  <PresentationFormat>Экран (4:3)</PresentationFormat>
  <Paragraphs>57</Paragraphs>
  <Slides>6</Slides>
  <Notes>6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Роман Никифоров</cp:lastModifiedBy>
  <cp:revision>312</cp:revision>
  <dcterms:created xsi:type="dcterms:W3CDTF">2012-03-08T07:38:11Z</dcterms:created>
  <dcterms:modified xsi:type="dcterms:W3CDTF">2022-10-07T03:49:13Z</dcterms:modified>
</cp:coreProperties>
</file>