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0423E-F0CB-4D62-A7C4-4DCF2EC1AD05}" v="95" dt="2024-01-08T23:56:23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Эллада — родина демократии | Блог Елены Куприй: Музеи Нью-Йорка через  призму мировой истории искусства. | Дзен">
            <a:extLst>
              <a:ext uri="{FF2B5EF4-FFF2-40B4-BE49-F238E27FC236}">
                <a16:creationId xmlns:a16="http://schemas.microsoft.com/office/drawing/2014/main" id="{5D3F224D-AAA4-49ED-E0CB-E57A857987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27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+mj-lt"/>
                <a:cs typeface="+mj-lt"/>
              </a:rPr>
              <a:t>Культ краси та освіченості у скульптурі  та живописі Еллади</a:t>
            </a: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30BEC2-B286-58F9-8CE9-223255C5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У скульптурі та живописі Еллади, особливо у період античності, культ краси та освіченості відображався у високому рівні майстерності, витонченості форм, гармонії та пропорцій.</a:t>
            </a:r>
            <a:br>
              <a:rPr lang="en-US" sz="2000"/>
            </a:br>
            <a:endParaRPr lang="en-US" sz="2000">
              <a:cs typeface="Calibri" panose="020F0502020204030204"/>
            </a:endParaRPr>
          </a:p>
        </p:txBody>
      </p:sp>
      <p:pic>
        <p:nvPicPr>
          <p:cNvPr id="4" name="Рисунок 3" descr="Скульптура и зодчество Эллады, Древнего Рима, этрусков">
            <a:extLst>
              <a:ext uri="{FF2B5EF4-FFF2-40B4-BE49-F238E27FC236}">
                <a16:creationId xmlns:a16="http://schemas.microsoft.com/office/drawing/2014/main" id="{3A984211-6ADD-4DD0-A737-9EA6B98D1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4" r="487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12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3582AE-6B74-AA0B-24E8-5D2BF644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У скульптурі грецьких скульпторів, таких як Фідій, Поліклет та інші, були надзвичайно розвинені навички у передачі анатомії та фізичної краси людського тіла. Вони намагалися досягти ідеальних пропорцій, відтворювати грацію та емоції. </a:t>
            </a:r>
          </a:p>
        </p:txBody>
      </p:sp>
      <p:pic>
        <p:nvPicPr>
          <p:cNvPr id="4" name="Рисунок 3" descr="Великая Эллада">
            <a:extLst>
              <a:ext uri="{FF2B5EF4-FFF2-40B4-BE49-F238E27FC236}">
                <a16:creationId xmlns:a16="http://schemas.microsoft.com/office/drawing/2014/main" id="{9D2EF8C4-BC07-EF7C-5915-BDD8E6A55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71148"/>
            <a:ext cx="5260976" cy="227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Скульптура и зодчество Эллады, Древнего Рима, этрусков">
            <a:extLst>
              <a:ext uri="{FF2B5EF4-FFF2-40B4-BE49-F238E27FC236}">
                <a16:creationId xmlns:a16="http://schemas.microsoft.com/office/drawing/2014/main" id="{C1B8E597-E83F-6AF2-F5B1-BE5C74086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6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B1139E-C21C-7ADE-E2D1-EB7438B4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Важливою була гармонія між рухом, м'язами та виразністю особи. Вони створювали надзвичайно реалістичні та естетично привабливі скульптури, які вважалися втіленням ідеалу краси.</a:t>
            </a: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046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AFFCB-14C1-D9FF-601D-2CBBCA65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5334000" cy="1708246"/>
          </a:xfrm>
        </p:spPr>
        <p:txBody>
          <a:bodyPr anchor="ctr">
            <a:normAutofit/>
          </a:bodyPr>
          <a:lstStyle/>
          <a:p>
            <a:r>
              <a:rPr lang="ru-RU" sz="2800">
                <a:ea typeface="+mj-lt"/>
                <a:cs typeface="+mj-lt"/>
              </a:rPr>
              <a:t>Фідій - видатний давньогрецький скульптор та художник, живий приблизно у V столітті до нашої ери.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C5B98F-32F0-BD3B-8435-D2E1B30F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470245"/>
            <a:ext cx="5334006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ru-RU" sz="2000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 sz="2000"/>
            </a:br>
            <a:r>
              <a:rPr lang="en-US" sz="2000">
                <a:ea typeface="+mn-lt"/>
                <a:cs typeface="+mn-lt"/>
              </a:rPr>
              <a:t>Давньоримська статуя, копія роботи Фідія "Афіна Парфенос", наразі є частиною колекції Національного археологічного музею Афін. Вважається, що це найточніша копія хрізоелефантинової статуї, створеної Фідієм та його помічниками, яка колись стояла у Парфенона.</a:t>
            </a:r>
          </a:p>
          <a:p>
            <a:pPr marL="0" indent="0">
              <a:buNone/>
            </a:pPr>
            <a:br>
              <a:rPr lang="en-US" sz="2000"/>
            </a:br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 descr="Изображение выглядит как скульптура, строительство, Артефакт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4D360201-4592-2CA5-F39E-2B387F682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717" y="753692"/>
            <a:ext cx="2794367" cy="53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8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nt">
            <a:extLst>
              <a:ext uri="{FF2B5EF4-FFF2-40B4-BE49-F238E27FC236}">
                <a16:creationId xmlns:a16="http://schemas.microsoft.com/office/drawing/2014/main" id="{D380959B-464C-9ED8-C9EB-AB6FC997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5448" y="8300"/>
            <a:ext cx="10966551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B83858-ED7D-57B6-6CAA-83168807C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5" cy="6858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B29ED-2181-F341-E129-9D51EA86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390" y="759126"/>
            <a:ext cx="4596245" cy="1711119"/>
          </a:xfrm>
        </p:spPr>
        <p:txBody>
          <a:bodyPr anchor="ctr">
            <a:normAutofit/>
          </a:bodyPr>
          <a:lstStyle/>
          <a:p>
            <a:r>
              <a:rPr lang="ru-RU" sz="4000">
                <a:latin typeface="Calibri"/>
                <a:cs typeface="Calibri"/>
              </a:rPr>
              <a:t>Полікле́т</a:t>
            </a:r>
            <a:endParaRPr lang="ru-RU" sz="4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97FFD4-A8B9-3D4D-1623-7BE467E4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39700" dir="300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Поликлет — биография Поликлета: кто он такой подробно, самые известные  скульптуры художника, периоды и особенности творчества скульптора. Роль  Поликлета в развитии древнегреческого изобразительного искусства">
            <a:extLst>
              <a:ext uri="{FF2B5EF4-FFF2-40B4-BE49-F238E27FC236}">
                <a16:creationId xmlns:a16="http://schemas.microsoft.com/office/drawing/2014/main" id="{D7F69B61-957C-04A5-1EA8-B552BDC2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47" y="759126"/>
            <a:ext cx="2754306" cy="537425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FD4F1D3-562F-6FA3-A736-7AE5EBE21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390" y="2470244"/>
            <a:ext cx="4596245" cy="3769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Полікле́т із Арго́са, або Полікле́т Ста́рший — давньогрецький скульптор і теоретик мистецтва, який працював у другій половині V століття до н. е. Один з провідних представників високої класики. </a:t>
            </a:r>
          </a:p>
        </p:txBody>
      </p:sp>
    </p:spTree>
    <p:extLst>
      <p:ext uri="{BB962C8B-B14F-4D97-AF65-F5344CB8AC3E}">
        <p14:creationId xmlns:p14="http://schemas.microsoft.com/office/powerpoint/2010/main" val="231265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nt">
            <a:extLst>
              <a:ext uri="{FF2B5EF4-FFF2-40B4-BE49-F238E27FC236}">
                <a16:creationId xmlns:a16="http://schemas.microsoft.com/office/drawing/2014/main" id="{D380959B-464C-9ED8-C9EB-AB6FC997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5448" y="8300"/>
            <a:ext cx="10966551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B83858-ED7D-57B6-6CAA-83168807C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5" cy="6858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97FFD4-A8B9-3D4D-1623-7BE467E4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39700" dir="300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Скульптура и зодчество Эллады, Древнего Рима, этрусков">
            <a:extLst>
              <a:ext uri="{FF2B5EF4-FFF2-40B4-BE49-F238E27FC236}">
                <a16:creationId xmlns:a16="http://schemas.microsoft.com/office/drawing/2014/main" id="{163372D2-6E72-E40F-2502-EB755646D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67" y="759126"/>
            <a:ext cx="3493266" cy="537425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C9A63E4-7BFD-C322-09D3-B7AD7679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390" y="2470244"/>
            <a:ext cx="4596245" cy="3769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У живописі також була велика увага до гармонії, симетрії та реалізму. Фрески на вазах, стінах та інших поверхнях демонстрували деталізацію, зокрема у відтворенні природних мотивів, живих істот, архітектурних об'єктів тощо. Також панувала концепція ідеальної гармонії та балансу у композиції картин.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7032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Стародавня Греція — Вікіпедія">
            <a:extLst>
              <a:ext uri="{FF2B5EF4-FFF2-40B4-BE49-F238E27FC236}">
                <a16:creationId xmlns:a16="http://schemas.microsoft.com/office/drawing/2014/main" id="{C31CD96D-1FB3-8BAB-15D7-05EE266D1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23" b="14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9695146-75C1-7B85-0F21-F2576FF28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Культ краси та освіченості був невід'ємною частиною грецької культури, де високий рівень мистецтва відображав бажання досягти ідеальної гармонії, краси та досконалості у творчості.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endParaRPr lang="ru-RU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910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Культ краси та освіченості у скульптурі  та живописі Еллади</vt:lpstr>
      <vt:lpstr>Презентация PowerPoint</vt:lpstr>
      <vt:lpstr>Презентация PowerPoint</vt:lpstr>
      <vt:lpstr>Презентация PowerPoint</vt:lpstr>
      <vt:lpstr>Фідій - видатний давньогрецький скульптор та художник, живий приблизно у V столітті до нашої ери. </vt:lpstr>
      <vt:lpstr>Полікле́т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Культ краси та освіченості у скульптурі  та живописі Еллади</dc:title>
  <dc:creator/>
  <cp:lastModifiedBy/>
  <cp:revision>58</cp:revision>
  <dcterms:created xsi:type="dcterms:W3CDTF">2024-01-08T23:42:19Z</dcterms:created>
  <dcterms:modified xsi:type="dcterms:W3CDTF">2024-01-08T23:56:47Z</dcterms:modified>
</cp:coreProperties>
</file>