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32DF1-6630-4EB9-A5FA-BF463DD5DBB6}" v="134" dt="2024-01-09T00:08:39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Найвеличніші лицарі середньовіччя - На скрижалях">
            <a:extLst>
              <a:ext uri="{FF2B5EF4-FFF2-40B4-BE49-F238E27FC236}">
                <a16:creationId xmlns:a16="http://schemas.microsoft.com/office/drawing/2014/main" id="{12247618-BEC4-4D0C-6701-B84DA142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Лицарська культура Європейського Середньовіччя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15 цікавих фактів про лицарів ᐈ faktypro.com.ua">
            <a:extLst>
              <a:ext uri="{FF2B5EF4-FFF2-40B4-BE49-F238E27FC236}">
                <a16:creationId xmlns:a16="http://schemas.microsoft.com/office/drawing/2014/main" id="{D3BA3F4E-249F-89CE-1466-31FBE9686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98" b="82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C9049FA-FE38-DA86-9550-44E82192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Лицарська культура Європейського Середньовіччя була складною системою соціальних, етичних і воєнних цінностей, які були пов'язані з родовими структурами та ідеалізацією лицарського способу життя.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0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3038B9-0EB4-F951-CF67-DB0ADC15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6192" cy="1336295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Кодекс </a:t>
            </a:r>
            <a:r>
              <a:rPr lang="ru-RU" dirty="0" err="1">
                <a:cs typeface="Calibri Light"/>
              </a:rPr>
              <a:t>лицарства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1C978-52BB-A626-E401-495C9FB947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C7057DE-76DB-87BF-B7C4-F528D170F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Лицарський кодекс честі">
            <a:extLst>
              <a:ext uri="{FF2B5EF4-FFF2-40B4-BE49-F238E27FC236}">
                <a16:creationId xmlns:a16="http://schemas.microsoft.com/office/drawing/2014/main" id="{EE00FA04-0595-B8D0-8D1A-619AA09E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6" y="758244"/>
            <a:ext cx="6091707" cy="5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Особливості проведення лицарського турніру в Середньовічній Європі XII –  XIII ст. — Львівський історичний клуб">
            <a:extLst>
              <a:ext uri="{FF2B5EF4-FFF2-40B4-BE49-F238E27FC236}">
                <a16:creationId xmlns:a16="http://schemas.microsoft.com/office/drawing/2014/main" id="{7B2D3D80-7516-3B6D-5640-CC2553184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8186" r="381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A347A4B-BF2A-A0D4-952B-05942683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Турніри та рицарські змагання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Ці змагання слугували способом продемонструвати військову вправність, фізичну силу та відвагу, а також виховували у рицарів відданість своїй дами.</a:t>
            </a:r>
          </a:p>
          <a:p>
            <a:endParaRPr lang="ru-RU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9416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✓Лицарство і лицарська культура в Середньовіччі">
            <a:extLst>
              <a:ext uri="{FF2B5EF4-FFF2-40B4-BE49-F238E27FC236}">
                <a16:creationId xmlns:a16="http://schemas.microsoft.com/office/drawing/2014/main" id="{E1B4A2EB-371F-EE16-5C7A-5ED0FAD15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484" b="54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C49EBAF-991C-B01C-2E9E-5600F196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Ідеали любові та відданості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Лицарі приділяли велику увагу відданості та захисту своїх дам. Культура любові та відданості відображалася у поезії та літературі того часу.</a:t>
            </a:r>
          </a:p>
          <a:p>
            <a:endParaRPr lang="ru-RU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Лицарські турніри і танцювальний флешмоб | Газета «День»">
            <a:extLst>
              <a:ext uri="{FF2B5EF4-FFF2-40B4-BE49-F238E27FC236}">
                <a16:creationId xmlns:a16="http://schemas.microsoft.com/office/drawing/2014/main" id="{553B15AE-5231-1FF9-43DC-CE3D8C14C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75" b="28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BA2FBB8-BB71-6018-F19A-950A1DC2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Військові навички та обов'язки</a:t>
            </a:r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: Розвиток бойових навичок, обов'язок служити своєму сеньйору та захищати його власність були ключовими аспектами лицарського життя.</a:t>
            </a:r>
          </a:p>
          <a:p>
            <a:pPr marL="0" indent="0">
              <a:buNone/>
            </a:pPr>
            <a:endParaRPr lang="ru-RU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982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A982D-013E-6AC5-648F-F522114F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b="1">
                <a:ea typeface="+mn-lt"/>
                <a:cs typeface="+mn-lt"/>
              </a:rPr>
              <a:t>Символіка та атрибутика</a:t>
            </a:r>
            <a:r>
              <a:rPr lang="ru-RU" sz="2000">
                <a:ea typeface="+mn-lt"/>
                <a:cs typeface="+mn-lt"/>
              </a:rPr>
              <a:t>: Лицарська культура також включала в себе використання символів, які відображали ранг та статус рицарів, а також їхні звичаї та традиції.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pic>
        <p:nvPicPr>
          <p:cNvPr id="4" name="Рисунок 3" descr="Блог учителя історії Казьмір Галини Григорівни: НА ДОПОМОГУ СЕМИКЛАСНИКАМ.  Практичне заняття &quot;Лицарські традиції&quot;">
            <a:extLst>
              <a:ext uri="{FF2B5EF4-FFF2-40B4-BE49-F238E27FC236}">
                <a16:creationId xmlns:a16="http://schemas.microsoft.com/office/drawing/2014/main" id="{71961CA4-377A-2FE2-405B-EF30B3E09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0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025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Цікаві факти про лицарів - Про цікаве">
            <a:extLst>
              <a:ext uri="{FF2B5EF4-FFF2-40B4-BE49-F238E27FC236}">
                <a16:creationId xmlns:a16="http://schemas.microsoft.com/office/drawing/2014/main" id="{D04E7CF8-D951-C506-11B8-3CA84E08C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9EAA468-28C2-B2B0-FEB2-A3566A43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n-lt"/>
                <a:cs typeface="+mn-lt"/>
              </a:rPr>
              <a:t>Хоча сама культура лицарства була відома своїми ідеалами честі та військової доблесті, вона також мала свої темні сторони, такі як жорстокість у війнах та суспільна нерівність. Така культура залишила великий вплив на подальший розвиток європейського суспільства та мистецтва.</a:t>
            </a:r>
            <a:endParaRPr lang="ru-RU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endParaRPr lang="ru-RU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66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Лицарська культура Європейського Середньовіччя</vt:lpstr>
      <vt:lpstr>Презентация PowerPoint</vt:lpstr>
      <vt:lpstr>Кодекс лицарства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Лицарська культура Європейського Середньовіччя</dc:title>
  <dc:creator/>
  <cp:lastModifiedBy/>
  <cp:revision>57</cp:revision>
  <dcterms:created xsi:type="dcterms:W3CDTF">2024-01-09T00:00:19Z</dcterms:created>
  <dcterms:modified xsi:type="dcterms:W3CDTF">2024-01-09T00:09:03Z</dcterms:modified>
</cp:coreProperties>
</file>