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3"/>
  </p:notes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Montserrat SemiBold" pitchFamily="2" charset="-52"/>
      <p:bold r:id="rId14"/>
    </p:embeddedFont>
    <p:embeddedFont>
      <p:font typeface="Montserrat" pitchFamily="2" charset="-52"/>
      <p:regular r:id="rId15"/>
      <p:bold r:id="rId16"/>
    </p:embeddedFont>
    <p:embeddedFont>
      <p:font typeface="Montserrat ExtraBold" pitchFamily="2" charset="-52"/>
      <p:bold r:id="rId17"/>
    </p:embeddedFont>
    <p:embeddedFont>
      <p:font typeface="Montserrat Black" pitchFamily="2" charset="-52"/>
      <p:bold r:id="rId18"/>
    </p:embeddedFont>
    <p:embeddedFont>
      <p:font typeface="Open Sans" panose="020B0604020202020204" charset="0"/>
      <p:regular r:id="rId19"/>
      <p:bold r:id="rId20"/>
      <p:italic r:id="rId21"/>
      <p:boldItalic r:id="rId22"/>
    </p:embeddedFont>
    <p:embeddedFont>
      <p:font typeface="Montserrat Medium" pitchFamily="2" charset="-52"/>
      <p:regular r:id="rId23"/>
    </p:embeddedFont>
    <p:embeddedFont>
      <p:font typeface="Roboto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15">
          <p15:clr>
            <a:srgbClr val="9AA0A6"/>
          </p15:clr>
        </p15:guide>
        <p15:guide id="2" orient="horz" pos="110">
          <p15:clr>
            <a:srgbClr val="9AA0A6"/>
          </p15:clr>
        </p15:guide>
        <p15:guide id="3" orient="horz" pos="3130">
          <p15:clr>
            <a:srgbClr val="9AA0A6"/>
          </p15:clr>
        </p15:guide>
        <p15:guide id="4" pos="5655">
          <p15:clr>
            <a:srgbClr val="9AA0A6"/>
          </p15:clr>
        </p15:guide>
        <p15:guide id="5" pos="4704">
          <p15:clr>
            <a:srgbClr val="9AA0A6"/>
          </p15:clr>
        </p15:guide>
        <p15:guide id="6" pos="353">
          <p15:clr>
            <a:srgbClr val="9AA0A6"/>
          </p15:clr>
        </p15:guide>
        <p15:guide id="7" pos="4459">
          <p15:clr>
            <a:srgbClr val="9AA0A6"/>
          </p15:clr>
        </p15:guide>
        <p15:guide id="8" orient="horz" pos="696">
          <p15:clr>
            <a:srgbClr val="9AA0A6"/>
          </p15:clr>
        </p15:guide>
        <p15:guide id="9" orient="horz" pos="1622">
          <p15:clr>
            <a:srgbClr val="9AA0A6"/>
          </p15:clr>
        </p15:guide>
        <p15:guide id="10" orient="horz" pos="1975">
          <p15:clr>
            <a:srgbClr val="9AA0A6"/>
          </p15:clr>
        </p15:guide>
        <p15:guide id="11" orient="horz" pos="2906">
          <p15:clr>
            <a:srgbClr val="9AA0A6"/>
          </p15:clr>
        </p15:guide>
        <p15:guide id="12" pos="2098">
          <p15:clr>
            <a:srgbClr val="9AA0A6"/>
          </p15:clr>
        </p15:guide>
        <p15:guide id="13" pos="2555">
          <p15:clr>
            <a:srgbClr val="9AA0A6"/>
          </p15:clr>
        </p15:guide>
        <p15:guide id="14" pos="4311">
          <p15:clr>
            <a:srgbClr val="9AA0A6"/>
          </p15:clr>
        </p15:guide>
        <p15:guide id="15" orient="horz" pos="101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1CE65C-1013-43E0-A282-5F779C1C4A09}">
  <a:tblStyle styleId="{E41CE65C-1013-43E0-A282-5F779C1C4A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06" y="60"/>
      </p:cViewPr>
      <p:guideLst>
        <p:guide pos="115"/>
        <p:guide orient="horz" pos="110"/>
        <p:guide orient="horz" pos="3130"/>
        <p:guide pos="5655"/>
        <p:guide pos="4704"/>
        <p:guide pos="353"/>
        <p:guide pos="4459"/>
        <p:guide orient="horz" pos="696"/>
        <p:guide orient="horz" pos="1622"/>
        <p:guide orient="horz" pos="1975"/>
        <p:guide orient="horz" pos="2906"/>
        <p:guide pos="2098"/>
        <p:guide pos="2555"/>
        <p:guide pos="4311"/>
        <p:guide orient="horz" pos="10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85924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670dd1be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670dd1be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983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f206be851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bf206be851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232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5181ebb80_0_1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5181ebb80_0_1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991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f206be85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f206be85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934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f206be85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f206be85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491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f206be85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f206be85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989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f206be85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f206be85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280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f206be85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f206be85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934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f206be8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f206be8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380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f206be851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bf206be851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69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1">
  <p:cSld name="CUSTOM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chemeClr val="accent4"/>
          </p15:clr>
        </p15:guide>
        <p15:guide id="2" orient="horz" pos="1620">
          <p15:clr>
            <a:schemeClr val="accent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">
  <p:cSld name="CUSTOM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">
  <p:cSld name="CUSTOM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текст 2">
  <p:cSld name="TITLE_AND_BODY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4775425" y="323825"/>
            <a:ext cx="36735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5062087" y="1988175"/>
            <a:ext cx="37701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">
  <p:cSld name="TITLE_AND_BODY_3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22"/>
          <p:cNvSpPr/>
          <p:nvPr/>
        </p:nvSpPr>
        <p:spPr>
          <a:xfrm>
            <a:off x="180000" y="193500"/>
            <a:ext cx="8784000" cy="47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22"/>
          <p:cNvSpPr txBox="1">
            <a:spLocks noGrp="1"/>
          </p:cNvSpPr>
          <p:nvPr>
            <p:ph type="title"/>
          </p:nvPr>
        </p:nvSpPr>
        <p:spPr>
          <a:xfrm>
            <a:off x="622450" y="357100"/>
            <a:ext cx="61116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SemiBold"/>
              <a:buNone/>
              <a:defRPr sz="2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1"/>
          </p:nvPr>
        </p:nvSpPr>
        <p:spPr>
          <a:xfrm>
            <a:off x="634825" y="1045100"/>
            <a:ext cx="6111600" cy="24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 SemiBold"/>
              <a:buChar char="▶"/>
              <a:defRPr sz="14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▸"/>
              <a:defRPr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292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 Light"/>
              <a:buChar char="▹"/>
              <a:defRPr sz="1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Roboto Light"/>
              <a:buChar char="▸"/>
              <a:defRPr sz="9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279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Roboto Light"/>
              <a:buChar char="▹"/>
              <a:defRPr sz="8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Font typeface="Montserrat SemiBold"/>
              <a:buChar char="▸"/>
              <a:defRPr sz="7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3200400" lvl="6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▹"/>
              <a:defRPr sz="6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▸"/>
              <a:defRPr sz="6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▸"/>
              <a:defRPr sz="6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895248" y="4944600"/>
            <a:ext cx="248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22"/>
          <p:cNvSpPr txBox="1"/>
          <p:nvPr/>
        </p:nvSpPr>
        <p:spPr>
          <a:xfrm>
            <a:off x="175400" y="4944600"/>
            <a:ext cx="8864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2018 © Алгоритмика</a:t>
            </a:r>
            <a:endParaRPr sz="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marL="274320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6pPr>
            <a:lvl7pPr marL="320040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7pPr>
            <a:lvl8pPr marL="3657600" lvl="7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5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marL="274320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6pPr>
            <a:lvl7pPr marL="320040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7pPr>
            <a:lvl8pPr marL="3657600" lvl="7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6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27">
          <p15:clr>
            <a:schemeClr val="accent3"/>
          </p15:clr>
        </p15:guide>
        <p15:guide id="2" orient="horz" pos="227">
          <p15:clr>
            <a:schemeClr val="accent3"/>
          </p15:clr>
        </p15:guide>
        <p15:guide id="3" orient="horz" pos="3013">
          <p15:clr>
            <a:schemeClr val="accent3"/>
          </p15:clr>
        </p15:guide>
        <p15:guide id="4" pos="5533">
          <p15:clr>
            <a:schemeClr val="accent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/>
        </p:nvSpPr>
        <p:spPr>
          <a:xfrm>
            <a:off x="360000" y="1612700"/>
            <a:ext cx="77952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Пинг-Понг</a:t>
            </a:r>
            <a:endParaRPr sz="24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7"/>
          <p:cNvSpPr txBox="1"/>
          <p:nvPr/>
        </p:nvSpPr>
        <p:spPr>
          <a:xfrm>
            <a:off x="360000" y="2101750"/>
            <a:ext cx="8424000" cy="14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Презентация проекта </a:t>
            </a:r>
            <a:endParaRPr sz="41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3" name="Google Shape;1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88" y="360000"/>
            <a:ext cx="1496723" cy="3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3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65" name="Google Shape;265;p3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35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latin typeface="Montserrat"/>
                <a:ea typeface="Montserrat"/>
                <a:cs typeface="Montserrat"/>
                <a:sym typeface="Montserrat"/>
              </a:rPr>
              <a:t>Благодарим за внимание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35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9" name="Google Shape;2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5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8" name="Google Shape;278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5"/>
          <p:cNvSpPr txBox="1"/>
          <p:nvPr/>
        </p:nvSpPr>
        <p:spPr>
          <a:xfrm>
            <a:off x="277050" y="823100"/>
            <a:ext cx="7438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Будем рады ответить на ваши вопросы и получить обратную связь</a:t>
            </a:r>
            <a:endParaRPr sz="16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80" name="Google Shape;280;p35"/>
          <p:cNvPicPr preferRelativeResize="0"/>
          <p:nvPr/>
        </p:nvPicPr>
        <p:blipFill rotWithShape="1">
          <a:blip r:embed="rId5">
            <a:alphaModFix/>
          </a:blip>
          <a:srcRect t="43854" r="55812" b="27413"/>
          <a:stretch/>
        </p:blipFill>
        <p:spPr>
          <a:xfrm>
            <a:off x="5155575" y="2426325"/>
            <a:ext cx="2401774" cy="2594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5"/>
          <p:cNvPicPr preferRelativeResize="0"/>
          <p:nvPr/>
        </p:nvPicPr>
        <p:blipFill rotWithShape="1">
          <a:blip r:embed="rId6">
            <a:alphaModFix/>
          </a:blip>
          <a:srcRect t="37537" r="63057" b="34141"/>
          <a:stretch/>
        </p:blipFill>
        <p:spPr>
          <a:xfrm>
            <a:off x="2679825" y="2426325"/>
            <a:ext cx="2475751" cy="248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2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92" name="Google Shape;92;p2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26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Распределите работу:</a:t>
            </a:r>
            <a:endParaRPr sz="2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26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6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6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6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6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6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6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Google Shape;10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" name="Google Shape;106;p26"/>
          <p:cNvGraphicFramePr/>
          <p:nvPr>
            <p:extLst>
              <p:ext uri="{D42A27DB-BD31-4B8C-83A1-F6EECF244321}">
                <p14:modId xmlns:p14="http://schemas.microsoft.com/office/powerpoint/2010/main" val="1415036707"/>
              </p:ext>
            </p:extLst>
          </p:nvPr>
        </p:nvGraphicFramePr>
        <p:xfrm>
          <a:off x="360000" y="922225"/>
          <a:ext cx="7239000" cy="4099350"/>
        </p:xfrm>
        <a:graphic>
          <a:graphicData uri="http://schemas.openxmlformats.org/drawingml/2006/table">
            <a:tbl>
              <a:tblPr>
                <a:noFill/>
                <a:tableStyleId>{E41CE65C-1013-43E0-A282-5F779C1C4A09}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 dirty="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Фрагмент рассказа</a:t>
                      </a:r>
                      <a:endParaRPr i="1" dirty="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Кто рассказывает</a:t>
                      </a:r>
                      <a:endParaRPr i="1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Вступление, цель проекта</a:t>
                      </a:r>
                      <a:endParaRPr sz="1300" dirty="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Ну я</a:t>
                      </a:r>
                      <a:endParaRPr dirty="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Что включает в себя созданное программное обеспечение? </a:t>
                      </a:r>
                      <a:r>
                        <a:rPr lang="en" sz="1300" dirty="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(упомянуть публикацию разработок на GitHub и лицензию!)</a:t>
                      </a:r>
                      <a:endParaRPr sz="1300" dirty="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Ну</a:t>
                      </a:r>
                      <a:r>
                        <a:rPr lang="ru-RU" baseline="0" dirty="0" smtClean="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 я</a:t>
                      </a:r>
                      <a:endParaRPr dirty="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Особенности разработанного проекта (чем он выделяется среди других?)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Ну</a:t>
                      </a:r>
                      <a:r>
                        <a:rPr lang="ru-RU" baseline="0" dirty="0" smtClean="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 я</a:t>
                      </a:r>
                      <a:endParaRPr dirty="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Демонстрация проекта 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(обзор интерфейса и функционала)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Ну</a:t>
                      </a:r>
                      <a:r>
                        <a:rPr lang="ru-RU" baseline="0" dirty="0" smtClean="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 я</a:t>
                      </a:r>
                      <a:endParaRPr dirty="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Перспективы проекта 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(как он может быть доработан и расширен?)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Ну</a:t>
                      </a:r>
                      <a:r>
                        <a:rPr lang="ru-RU" baseline="0" dirty="0" smtClean="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 я</a:t>
                      </a:r>
                      <a:endParaRPr dirty="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Заключение, ответы на вопросы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Ну</a:t>
                      </a:r>
                      <a:r>
                        <a:rPr lang="ru-RU" baseline="0" dirty="0" smtClean="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 я</a:t>
                      </a:r>
                      <a:endParaRPr dirty="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2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9" name="Google Shape;119;p2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28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Цель проекта —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8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8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8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2" name="Google Shape;13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/>
        </p:nvSpPr>
        <p:spPr>
          <a:xfrm>
            <a:off x="265775" y="881250"/>
            <a:ext cx="711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Показать чему я научился за второй год </a:t>
            </a:r>
            <a:r>
              <a:rPr lang="en-US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Python</a:t>
            </a:r>
            <a:r>
              <a:rPr lang="ru-RU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Start.</a:t>
            </a: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2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39" name="Google Shape;139;p2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29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latin typeface="Montserrat"/>
                <a:ea typeface="Montserrat"/>
                <a:cs typeface="Montserrat"/>
                <a:sym typeface="Montserrat"/>
              </a:rPr>
              <a:t>Разработанный проект включает в себя компоненты: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9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9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9"/>
          <p:cNvSpPr txBox="1"/>
          <p:nvPr/>
        </p:nvSpPr>
        <p:spPr>
          <a:xfrm>
            <a:off x="265775" y="1307900"/>
            <a:ext cx="7118700" cy="463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➔"/>
            </a:pP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Untitled-1.py 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➔"/>
            </a:pPr>
            <a:r>
              <a:rPr lang="en-US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b</a:t>
            </a: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all.png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➔"/>
            </a:pPr>
            <a:r>
              <a:rPr lang="en-US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r</a:t>
            </a: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acket.png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➔"/>
            </a:pPr>
            <a:r>
              <a:rPr lang="en-US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p</a:t>
            </a: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ixel tennis ball.png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➔"/>
            </a:pP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p</a:t>
            </a: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ixilart – Sky.jpg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➔"/>
            </a:pPr>
            <a:r>
              <a:rPr lang="en-US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l</a:t>
            </a: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ose.ogg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➔"/>
            </a:pPr>
            <a:r>
              <a:rPr lang="en-US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w</a:t>
            </a: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in.ogg</a:t>
            </a:r>
            <a:endParaRPr lang="ru-RU" sz="1700" dirty="0" smtClean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➔"/>
            </a:pPr>
            <a:r>
              <a:rPr lang="en-US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README.md</a:t>
            </a: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 smtClean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Разработанный прототип собран в репозитории...</a:t>
            </a: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3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59" name="Google Shape;159;p3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30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latin typeface="Montserrat"/>
                <a:ea typeface="Montserrat"/>
                <a:cs typeface="Montserrat"/>
                <a:sym typeface="Montserrat"/>
              </a:rPr>
              <a:t>Отличительные особенности проекта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30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0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0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/>
        </p:nvSpPr>
        <p:spPr>
          <a:xfrm>
            <a:off x="277050" y="823100"/>
            <a:ext cx="7118700" cy="175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«</a:t>
            </a: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Пинг-понг» — это мультиплеерная </a:t>
            </a: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игра</a:t>
            </a:r>
            <a:r>
              <a:rPr lang="ru-RU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, в которой 2 игрока пытаются отбить мяч с помощью ракеток. Если мяч касается левой или правой границы, то игра либо заканчивается, либо игрок противоположной стороны получает +1 очко и начинается новый раунд. Но в моём случаи, всё немного по-другому…</a:t>
            </a: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3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79" name="Google Shape;179;p3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31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latin typeface="Montserrat"/>
                <a:ea typeface="Montserrat"/>
                <a:cs typeface="Montserrat"/>
                <a:sym typeface="Montserrat"/>
              </a:rPr>
              <a:t>Отличительные особенности проекта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31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1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1"/>
          <p:cNvSpPr txBox="1"/>
          <p:nvPr/>
        </p:nvSpPr>
        <p:spPr>
          <a:xfrm>
            <a:off x="277050" y="823100"/>
            <a:ext cx="7118700" cy="175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В проекте есть система начисления очков. Чтобы получить +1 очко к себе, нужно отбить ракеткой мяч так, чтобы он попал в скорлайн.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Скорлайн – двигающаяся серая палка из стороны в сторону. </a:t>
            </a: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3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99" name="Google Shape;199;p3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32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 dirty="0">
                <a:latin typeface="Montserrat"/>
                <a:ea typeface="Montserrat"/>
                <a:cs typeface="Montserrat"/>
                <a:sym typeface="Montserrat"/>
              </a:rPr>
              <a:t>Отличительные особенности проекта</a:t>
            </a:r>
            <a:endParaRPr sz="2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2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2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/>
        </p:nvSpPr>
        <p:spPr>
          <a:xfrm>
            <a:off x="277050" y="823100"/>
            <a:ext cx="7118700" cy="149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В игре есть система поражения и побед.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Поражение – касание мяча левого или правого края окна.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Победа – собрано 10 очков.</a:t>
            </a: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19" name="Google Shape;219;p3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05" y="1585777"/>
            <a:ext cx="5959302" cy="319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3"/>
          <p:cNvPicPr preferRelativeResize="0"/>
          <p:nvPr/>
        </p:nvPicPr>
        <p:blipFill rotWithShape="1">
          <a:blip r:embed="rId4">
            <a:alphaModFix/>
          </a:blip>
          <a:srcRect l="3856" r="1392"/>
          <a:stretch/>
        </p:blipFill>
        <p:spPr>
          <a:xfrm>
            <a:off x="1026130" y="1771850"/>
            <a:ext cx="4610539" cy="271797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3"/>
          <p:cNvSpPr/>
          <p:nvPr/>
        </p:nvSpPr>
        <p:spPr>
          <a:xfrm>
            <a:off x="1155050" y="1876175"/>
            <a:ext cx="4349700" cy="763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00025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3"/>
          <p:cNvSpPr txBox="1"/>
          <p:nvPr/>
        </p:nvSpPr>
        <p:spPr>
          <a:xfrm>
            <a:off x="1732953" y="1946293"/>
            <a:ext cx="31908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800" dirty="0" smtClean="0">
                <a:latin typeface="Montserrat Black"/>
                <a:ea typeface="Montserrat Black"/>
                <a:cs typeface="Montserrat Black"/>
                <a:sym typeface="Montserrat Black"/>
              </a:rPr>
              <a:t>Д</a:t>
            </a:r>
            <a:r>
              <a:rPr lang="en" sz="1800" dirty="0" smtClean="0">
                <a:latin typeface="Montserrat Black"/>
                <a:ea typeface="Montserrat Black"/>
                <a:cs typeface="Montserrat Black"/>
                <a:sym typeface="Montserrat Black"/>
              </a:rPr>
              <a:t>емонстраци</a:t>
            </a:r>
            <a:r>
              <a:rPr lang="ru-RU" sz="1800" dirty="0" smtClean="0">
                <a:latin typeface="Montserrat Black"/>
                <a:ea typeface="Montserrat Black"/>
                <a:cs typeface="Montserrat Black"/>
                <a:sym typeface="Montserrat Black"/>
              </a:rPr>
              <a:t>я.</a:t>
            </a:r>
            <a:endParaRPr sz="1800" dirty="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Демонстрация проекта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3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3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3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3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6" name="Google Shape;236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3"/>
          <p:cNvSpPr txBox="1"/>
          <p:nvPr/>
        </p:nvSpPr>
        <p:spPr>
          <a:xfrm>
            <a:off x="997675" y="923500"/>
            <a:ext cx="58959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«Пинг-понг»</a:t>
            </a:r>
            <a:endParaRPr sz="24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0625" y="913325"/>
            <a:ext cx="626100" cy="4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33097" y="2175620"/>
            <a:ext cx="1103575" cy="10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3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45" name="Google Shape;245;p3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34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latin typeface="Montserrat"/>
                <a:ea typeface="Montserrat"/>
                <a:cs typeface="Montserrat"/>
                <a:sym typeface="Montserrat"/>
              </a:rPr>
              <a:t>Перспективы проекта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9" name="Google Shape;2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4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4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8" name="Google Shape;2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4"/>
          <p:cNvSpPr txBox="1"/>
          <p:nvPr/>
        </p:nvSpPr>
        <p:spPr>
          <a:xfrm>
            <a:off x="277050" y="823100"/>
            <a:ext cx="74382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Можно </a:t>
            </a:r>
            <a:r>
              <a:rPr lang="en" sz="16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ли запрограммировать полноценную игру «Пинг-понг», а не прототип? Какие доработки улучшат игру</a:t>
            </a:r>
            <a:r>
              <a:rPr lang="en" sz="16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?</a:t>
            </a:r>
            <a:endParaRPr lang="ru-RU" sz="1600" dirty="0" smtClean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Можно. Чтобы улучшить игру, по моему мнению, нужно улучшить спрайты, добавить анимации, какие-нибудь бонусы, и самое главное – начальное меню.</a:t>
            </a:r>
            <a:endParaRPr sz="16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goritmika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330</Words>
  <Application>Microsoft Office PowerPoint</Application>
  <PresentationFormat>Экран (16:9)</PresentationFormat>
  <Paragraphs>78</Paragraphs>
  <Slides>10</Slides>
  <Notes>10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21" baseType="lpstr">
      <vt:lpstr>Montserrat SemiBold</vt:lpstr>
      <vt:lpstr>Montserrat</vt:lpstr>
      <vt:lpstr>Montserrat ExtraBold</vt:lpstr>
      <vt:lpstr>Arial</vt:lpstr>
      <vt:lpstr>Montserrat Black</vt:lpstr>
      <vt:lpstr>Open Sans</vt:lpstr>
      <vt:lpstr>Roboto</vt:lpstr>
      <vt:lpstr>Montserrat Medium</vt:lpstr>
      <vt:lpstr>Roboto Light</vt:lpstr>
      <vt:lpstr>Simple Light</vt:lpstr>
      <vt:lpstr>algoritmika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Улаш</cp:lastModifiedBy>
  <cp:revision>6</cp:revision>
  <dcterms:modified xsi:type="dcterms:W3CDTF">2024-05-24T19:24:33Z</dcterms:modified>
</cp:coreProperties>
</file>