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4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37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09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9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01E558-EAD1-4024-9B63-98EC890C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03437"/>
            <a:ext cx="10723485" cy="3276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Name: Tushar Kumar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Web Development 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Intern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Batch : august2021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TASK 1(Technical)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40529" y="877853"/>
            <a:ext cx="8673483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27"/>
              </a:spcBef>
            </a:pPr>
            <a:r>
              <a:rPr sz="4000" spc="-133" dirty="0">
                <a:latin typeface="Algerian" panose="04020705040A02060702" pitchFamily="82" charset="0"/>
              </a:rPr>
              <a:t>Task</a:t>
            </a:r>
            <a:r>
              <a:rPr sz="4000" spc="40" dirty="0">
                <a:latin typeface="Algerian" panose="04020705040A02060702" pitchFamily="82" charset="0"/>
              </a:rPr>
              <a:t> </a:t>
            </a:r>
            <a:r>
              <a:rPr sz="4000" spc="-173" dirty="0">
                <a:latin typeface="Algerian" panose="04020705040A02060702" pitchFamily="82" charset="0"/>
              </a:rPr>
              <a:t>List</a:t>
            </a:r>
            <a:endParaRPr sz="4000" dirty="0">
              <a:latin typeface="Algerian" panose="04020705040A02060702" pitchFamily="82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0529" y="2129704"/>
            <a:ext cx="8540318" cy="2058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000" spc="-7" dirty="0">
                <a:latin typeface="Algerian" panose="04020705040A02060702" pitchFamily="82" charset="0"/>
                <a:cs typeface="Calibri"/>
              </a:rPr>
              <a:t>The </a:t>
            </a:r>
            <a:r>
              <a:rPr sz="2000" dirty="0">
                <a:latin typeface="Algerian" panose="04020705040A02060702" pitchFamily="82" charset="0"/>
                <a:cs typeface="Calibri"/>
              </a:rPr>
              <a:t>tasklist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contains </a:t>
            </a:r>
            <a:r>
              <a:rPr sz="2000" dirty="0">
                <a:latin typeface="Algerian" panose="04020705040A02060702" pitchFamily="82" charset="0"/>
                <a:cs typeface="Calibri"/>
              </a:rPr>
              <a:t>tasks in the following</a:t>
            </a:r>
            <a:r>
              <a:rPr sz="2000" spc="7" dirty="0">
                <a:latin typeface="Algerian" panose="04020705040A02060702" pitchFamily="82" charset="0"/>
                <a:cs typeface="Calibri"/>
              </a:rPr>
              <a:t>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categories:</a:t>
            </a:r>
            <a:endParaRPr sz="2000" dirty="0">
              <a:latin typeface="Algerian" panose="04020705040A02060702" pitchFamily="82" charset="0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2000" b="1" dirty="0">
                <a:latin typeface="Algerian" panose="04020705040A02060702" pitchFamily="82" charset="0"/>
                <a:cs typeface="Calibri"/>
              </a:rPr>
              <a:t>LinkedIn </a:t>
            </a:r>
            <a:r>
              <a:rPr sz="2000" b="1" spc="-7" dirty="0">
                <a:latin typeface="Algerian" panose="04020705040A02060702" pitchFamily="82" charset="0"/>
                <a:cs typeface="Calibri"/>
              </a:rPr>
              <a:t>Profile Improvement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(Mandatory </a:t>
            </a:r>
            <a:r>
              <a:rPr sz="2000" dirty="0">
                <a:latin typeface="Algerian" panose="04020705040A02060702" pitchFamily="82" charset="0"/>
                <a:cs typeface="Calibri"/>
              </a:rPr>
              <a:t>for</a:t>
            </a:r>
            <a:r>
              <a:rPr sz="2000" spc="-73" dirty="0">
                <a:latin typeface="Algerian" panose="04020705040A02060702" pitchFamily="82" charset="0"/>
                <a:cs typeface="Calibri"/>
              </a:rPr>
              <a:t> </a:t>
            </a:r>
            <a:r>
              <a:rPr sz="2000" dirty="0">
                <a:latin typeface="Algerian" panose="04020705040A02060702" pitchFamily="82" charset="0"/>
                <a:cs typeface="Calibri"/>
              </a:rPr>
              <a:t>all)</a:t>
            </a: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2000" b="1" spc="-7" dirty="0">
                <a:latin typeface="Algerian" panose="04020705040A02060702" pitchFamily="82" charset="0"/>
                <a:cs typeface="Calibri"/>
              </a:rPr>
              <a:t>Technology</a:t>
            </a:r>
            <a:r>
              <a:rPr sz="2000" b="1" spc="-67" dirty="0">
                <a:latin typeface="Algerian" panose="04020705040A02060702" pitchFamily="82" charset="0"/>
                <a:cs typeface="Calibri"/>
              </a:rPr>
              <a:t> </a:t>
            </a:r>
            <a:r>
              <a:rPr sz="2000" b="1" dirty="0">
                <a:latin typeface="Algerian" panose="04020705040A02060702" pitchFamily="82" charset="0"/>
                <a:cs typeface="Calibri"/>
              </a:rPr>
              <a:t>-</a:t>
            </a:r>
            <a:endParaRPr sz="2000" dirty="0">
              <a:latin typeface="Algerian" panose="04020705040A02060702" pitchFamily="82" charset="0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2000" dirty="0">
                <a:latin typeface="Algerian" panose="04020705040A02060702" pitchFamily="82" charset="0"/>
                <a:cs typeface="Calibri"/>
              </a:rPr>
              <a:t>Web &amp; Mobile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Development,  Data Science </a:t>
            </a:r>
            <a:r>
              <a:rPr sz="2000" dirty="0">
                <a:latin typeface="Algerian" panose="04020705040A02060702" pitchFamily="82" charset="0"/>
                <a:cs typeface="Calibri"/>
              </a:rPr>
              <a:t>&amp;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Business </a:t>
            </a:r>
            <a:r>
              <a:rPr sz="2000" dirty="0">
                <a:latin typeface="Algerian" panose="04020705040A02060702" pitchFamily="82" charset="0"/>
                <a:cs typeface="Calibri"/>
              </a:rPr>
              <a:t>Analytics 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Computer </a:t>
            </a:r>
            <a:r>
              <a:rPr sz="2000" dirty="0">
                <a:latin typeface="Algerian" panose="04020705040A02060702" pitchFamily="82" charset="0"/>
                <a:cs typeface="Calibri"/>
              </a:rPr>
              <a:t>vision &amp;</a:t>
            </a:r>
            <a:r>
              <a:rPr sz="2000" spc="-47" dirty="0">
                <a:latin typeface="Algerian" panose="04020705040A02060702" pitchFamily="82" charset="0"/>
                <a:cs typeface="Calibri"/>
              </a:rPr>
              <a:t> </a:t>
            </a:r>
            <a:r>
              <a:rPr sz="2000" spc="-7" dirty="0">
                <a:latin typeface="Algerian" panose="04020705040A02060702" pitchFamily="82" charset="0"/>
                <a:cs typeface="Calibri"/>
              </a:rPr>
              <a:t>IoT</a:t>
            </a:r>
            <a:r>
              <a:rPr lang="en-IN" sz="2000" spc="-7" dirty="0">
                <a:latin typeface="Algerian" panose="04020705040A02060702" pitchFamily="82" charset="0"/>
                <a:cs typeface="Calibri"/>
              </a:rPr>
              <a:t>.</a:t>
            </a:r>
            <a:endParaRPr lang="en-US" sz="2000" spc="-7" dirty="0">
              <a:latin typeface="Algerian" panose="04020705040A02060702" pitchFamily="8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85422" y="574280"/>
            <a:ext cx="9510198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>
                <a:latin typeface="Algerian" panose="04020705040A02060702" pitchFamily="82" charset="0"/>
              </a:rPr>
              <a:t>Basic </a:t>
            </a:r>
            <a:r>
              <a:rPr sz="4800" spc="-173" dirty="0">
                <a:latin typeface="Algerian" panose="04020705040A02060702" pitchFamily="82" charset="0"/>
              </a:rPr>
              <a:t>Banking</a:t>
            </a:r>
            <a:r>
              <a:rPr sz="4800" spc="287" dirty="0">
                <a:latin typeface="Algerian" panose="04020705040A02060702" pitchFamily="82" charset="0"/>
              </a:rPr>
              <a:t> </a:t>
            </a:r>
            <a:r>
              <a:rPr sz="4800" spc="33" dirty="0">
                <a:latin typeface="Algerian" panose="04020705040A02060702" pitchFamily="82" charset="0"/>
              </a:rPr>
              <a:t>System</a:t>
            </a:r>
            <a:endParaRPr sz="4800" dirty="0">
              <a:latin typeface="Algerian" panose="04020705040A02060702" pitchFamily="82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274" y="1648968"/>
            <a:ext cx="10494603" cy="3943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700" dirty="0">
                <a:latin typeface="Algerian" panose="04020705040A02060702" pitchFamily="82" charset="0"/>
                <a:cs typeface="Calibri"/>
              </a:rPr>
              <a:t>Create a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simple dynamic </a:t>
            </a:r>
            <a:r>
              <a:rPr sz="1700" dirty="0">
                <a:latin typeface="Algerian" panose="04020705040A02060702" pitchFamily="82" charset="0"/>
                <a:cs typeface="Calibri"/>
              </a:rPr>
              <a:t>website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which has the </a:t>
            </a:r>
            <a:r>
              <a:rPr sz="1700" dirty="0">
                <a:latin typeface="Algerian" panose="04020705040A02060702" pitchFamily="82" charset="0"/>
                <a:cs typeface="Calibri"/>
              </a:rPr>
              <a:t>following</a:t>
            </a:r>
            <a:r>
              <a:rPr sz="1700" spc="7" dirty="0">
                <a:latin typeface="Algerian" panose="04020705040A02060702" pitchFamily="82" charset="0"/>
                <a:cs typeface="Calibri"/>
              </a:rPr>
              <a:t>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specs.</a:t>
            </a:r>
            <a:endParaRPr sz="1700" dirty="0">
              <a:latin typeface="Algerian" panose="04020705040A02060702" pitchFamily="82" charset="0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700" spc="-7" dirty="0">
                <a:latin typeface="Algerian" panose="04020705040A02060702" pitchFamily="82" charset="0"/>
                <a:cs typeface="Calibri"/>
              </a:rPr>
              <a:t>Start </a:t>
            </a:r>
            <a:r>
              <a:rPr sz="1700" dirty="0">
                <a:latin typeface="Algerian" panose="04020705040A02060702" pitchFamily="82" charset="0"/>
                <a:cs typeface="Calibri"/>
              </a:rPr>
              <a:t>with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creating </a:t>
            </a:r>
            <a:r>
              <a:rPr sz="1700" dirty="0">
                <a:latin typeface="Algerian" panose="04020705040A02060702" pitchFamily="82" charset="0"/>
                <a:cs typeface="Calibri"/>
              </a:rPr>
              <a:t>a </a:t>
            </a:r>
            <a:r>
              <a:rPr sz="1700" spc="-13" dirty="0">
                <a:latin typeface="Algerian" panose="04020705040A02060702" pitchFamily="82" charset="0"/>
                <a:cs typeface="Calibri"/>
              </a:rPr>
              <a:t>dummy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data </a:t>
            </a:r>
            <a:r>
              <a:rPr sz="1700" dirty="0">
                <a:latin typeface="Algerian" panose="04020705040A02060702" pitchFamily="82" charset="0"/>
                <a:cs typeface="Calibri"/>
              </a:rPr>
              <a:t>in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database </a:t>
            </a:r>
            <a:r>
              <a:rPr sz="1700" dirty="0">
                <a:latin typeface="Algerian" panose="04020705040A02060702" pitchFamily="82" charset="0"/>
                <a:cs typeface="Calibri"/>
              </a:rPr>
              <a:t>for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upto </a:t>
            </a:r>
            <a:r>
              <a:rPr sz="1700" dirty="0">
                <a:latin typeface="Algerian" panose="04020705040A02060702" pitchFamily="82" charset="0"/>
                <a:cs typeface="Calibri"/>
              </a:rPr>
              <a:t>10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customers.  Database options: </a:t>
            </a:r>
            <a:r>
              <a:rPr sz="1700" dirty="0">
                <a:latin typeface="Algerian" panose="04020705040A02060702" pitchFamily="82" charset="0"/>
                <a:cs typeface="Calibri"/>
              </a:rPr>
              <a:t>Mysql, Mongo,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Postgres, etc. Customers table </a:t>
            </a:r>
            <a:r>
              <a:rPr sz="1700" dirty="0">
                <a:latin typeface="Algerian" panose="04020705040A02060702" pitchFamily="82" charset="0"/>
                <a:cs typeface="Calibri"/>
              </a:rPr>
              <a:t>will 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have basic fields such </a:t>
            </a:r>
            <a:r>
              <a:rPr sz="1700" dirty="0">
                <a:latin typeface="Algerian" panose="04020705040A02060702" pitchFamily="82" charset="0"/>
                <a:cs typeface="Calibri"/>
              </a:rPr>
              <a:t>as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name, </a:t>
            </a:r>
            <a:r>
              <a:rPr sz="1700" dirty="0">
                <a:latin typeface="Algerian" panose="04020705040A02060702" pitchFamily="82" charset="0"/>
                <a:cs typeface="Calibri"/>
              </a:rPr>
              <a:t>email,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current balance etc. Transfers  table </a:t>
            </a:r>
            <a:r>
              <a:rPr sz="1700" dirty="0">
                <a:latin typeface="Algerian" panose="04020705040A02060702" pitchFamily="82" charset="0"/>
                <a:cs typeface="Calibri"/>
              </a:rPr>
              <a:t>will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record </a:t>
            </a:r>
            <a:r>
              <a:rPr sz="1700" dirty="0">
                <a:latin typeface="Algerian" panose="04020705040A02060702" pitchFamily="82" charset="0"/>
                <a:cs typeface="Calibri"/>
              </a:rPr>
              <a:t>all transfers</a:t>
            </a:r>
            <a:r>
              <a:rPr sz="1700" spc="-20" dirty="0">
                <a:latin typeface="Algerian" panose="04020705040A02060702" pitchFamily="82" charset="0"/>
                <a:cs typeface="Calibri"/>
              </a:rPr>
              <a:t>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happened.</a:t>
            </a:r>
            <a:endParaRPr sz="1700" dirty="0">
              <a:latin typeface="Algerian" panose="04020705040A02060702" pitchFamily="82" charset="0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700" dirty="0">
                <a:latin typeface="Algerian" panose="04020705040A02060702" pitchFamily="82" charset="0"/>
                <a:cs typeface="Calibri"/>
              </a:rPr>
              <a:t>Flow: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Home Page </a:t>
            </a:r>
            <a:r>
              <a:rPr sz="1700" dirty="0">
                <a:latin typeface="Algerian" panose="04020705040A02060702" pitchFamily="82" charset="0"/>
                <a:cs typeface="Calibri"/>
              </a:rPr>
              <a:t>&gt;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View </a:t>
            </a:r>
            <a:r>
              <a:rPr sz="1700" dirty="0">
                <a:latin typeface="Algerian" panose="04020705040A02060702" pitchFamily="82" charset="0"/>
                <a:cs typeface="Calibri"/>
              </a:rPr>
              <a:t>all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Customers </a:t>
            </a:r>
            <a:r>
              <a:rPr sz="1700" dirty="0">
                <a:latin typeface="Algerian" panose="04020705040A02060702" pitchFamily="82" charset="0"/>
                <a:cs typeface="Calibri"/>
              </a:rPr>
              <a:t>&gt;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Select and View one Customer </a:t>
            </a:r>
            <a:r>
              <a:rPr sz="1700" dirty="0">
                <a:latin typeface="Algerian" panose="04020705040A02060702" pitchFamily="82" charset="0"/>
                <a:cs typeface="Calibri"/>
              </a:rPr>
              <a:t>&gt; 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Transfer </a:t>
            </a:r>
            <a:r>
              <a:rPr sz="1700" dirty="0">
                <a:latin typeface="Algerian" panose="04020705040A02060702" pitchFamily="82" charset="0"/>
                <a:cs typeface="Calibri"/>
              </a:rPr>
              <a:t>Money &gt; Select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customer </a:t>
            </a:r>
            <a:r>
              <a:rPr sz="1700" dirty="0">
                <a:latin typeface="Algerian" panose="04020705040A02060702" pitchFamily="82" charset="0"/>
                <a:cs typeface="Calibri"/>
              </a:rPr>
              <a:t>to transfer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to </a:t>
            </a:r>
            <a:r>
              <a:rPr sz="1700" dirty="0">
                <a:latin typeface="Algerian" panose="04020705040A02060702" pitchFamily="82" charset="0"/>
                <a:cs typeface="Calibri"/>
              </a:rPr>
              <a:t>&gt;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View </a:t>
            </a:r>
            <a:r>
              <a:rPr sz="1700" dirty="0">
                <a:latin typeface="Algerian" panose="04020705040A02060702" pitchFamily="82" charset="0"/>
                <a:cs typeface="Calibri"/>
              </a:rPr>
              <a:t>all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Customers</a:t>
            </a:r>
            <a:r>
              <a:rPr sz="1700" spc="-20" dirty="0">
                <a:latin typeface="Algerian" panose="04020705040A02060702" pitchFamily="82" charset="0"/>
                <a:cs typeface="Calibri"/>
              </a:rPr>
              <a:t> </a:t>
            </a:r>
            <a:r>
              <a:rPr sz="1700" dirty="0">
                <a:latin typeface="Algerian" panose="04020705040A02060702" pitchFamily="82" charset="0"/>
                <a:cs typeface="Calibri"/>
              </a:rPr>
              <a:t>.</a:t>
            </a: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700" dirty="0">
                <a:latin typeface="Algerian" panose="04020705040A02060702" pitchFamily="82" charset="0"/>
                <a:cs typeface="Calibri"/>
              </a:rPr>
              <a:t>No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Login Page. </a:t>
            </a:r>
            <a:r>
              <a:rPr sz="1700" dirty="0">
                <a:latin typeface="Algerian" panose="04020705040A02060702" pitchFamily="82" charset="0"/>
                <a:cs typeface="Calibri"/>
              </a:rPr>
              <a:t>No User Creation.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Only </a:t>
            </a:r>
            <a:r>
              <a:rPr sz="1700" dirty="0">
                <a:latin typeface="Algerian" panose="04020705040A02060702" pitchFamily="82" charset="0"/>
                <a:cs typeface="Calibri"/>
              </a:rPr>
              <a:t>transfer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of money</a:t>
            </a:r>
            <a:r>
              <a:rPr sz="1700" spc="-73" dirty="0">
                <a:latin typeface="Algerian" panose="04020705040A02060702" pitchFamily="82" charset="0"/>
                <a:cs typeface="Calibri"/>
              </a:rPr>
              <a:t>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between</a:t>
            </a:r>
            <a:endParaRPr sz="1700" dirty="0">
              <a:latin typeface="Algerian" panose="04020705040A02060702" pitchFamily="82" charset="0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700" spc="-7" dirty="0">
                <a:latin typeface="Algerian" panose="04020705040A02060702" pitchFamily="82" charset="0"/>
                <a:cs typeface="Calibri"/>
              </a:rPr>
              <a:t>multiple</a:t>
            </a:r>
            <a:r>
              <a:rPr sz="1700" spc="13" dirty="0">
                <a:latin typeface="Algerian" panose="04020705040A02060702" pitchFamily="82" charset="0"/>
                <a:cs typeface="Calibri"/>
              </a:rPr>
              <a:t>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users.</a:t>
            </a:r>
            <a:endParaRPr sz="1700" dirty="0">
              <a:latin typeface="Algerian" panose="04020705040A02060702" pitchFamily="82" charset="0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700" spc="-7" dirty="0">
                <a:latin typeface="Algerian" panose="04020705040A02060702" pitchFamily="82" charset="0"/>
                <a:cs typeface="Calibri"/>
              </a:rPr>
              <a:t>Host the website </a:t>
            </a:r>
            <a:r>
              <a:rPr sz="1700" dirty="0">
                <a:latin typeface="Algerian" panose="04020705040A02060702" pitchFamily="82" charset="0"/>
                <a:cs typeface="Calibri"/>
              </a:rPr>
              <a:t>at 000webhost,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github.io, </a:t>
            </a:r>
            <a:r>
              <a:rPr sz="1700" dirty="0">
                <a:latin typeface="Algerian" panose="04020705040A02060702" pitchFamily="82" charset="0"/>
                <a:cs typeface="Calibri"/>
              </a:rPr>
              <a:t>heroku </a:t>
            </a:r>
            <a:r>
              <a:rPr sz="1700" spc="-7" dirty="0">
                <a:latin typeface="Algerian" panose="04020705040A02060702" pitchFamily="82" charset="0"/>
                <a:cs typeface="Calibri"/>
              </a:rPr>
              <a:t>app or any other free  hosting provider. Check </a:t>
            </a:r>
            <a:r>
              <a:rPr sz="1700" dirty="0">
                <a:latin typeface="Algerian" panose="04020705040A02060702" pitchFamily="82" charset="0"/>
                <a:cs typeface="Calibri"/>
              </a:rPr>
              <a:t>in code in gitlab.</a:t>
            </a: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57B5C-9722-433D-B5C8-A3BAC51F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65" y="114299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Details On my Project-Task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Name : Boi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CFE1F-8F67-4B38-83D4-77939644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45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Name of bank is randomly chosen 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Images are taken from open source portal and are intended to be copy-right free.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This project covers all technical aspects of task.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Front end – HTML5, CSS, Bootstrap.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Back end – PHP and JavaScript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Database used – MySQL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Server Facility – MAMP (localhost:)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5B97D4-64C9-4198-BB83-E04494D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28" y="616915"/>
            <a:ext cx="8534400" cy="1507067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How to use the GitHub files?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18" y="193755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First Extract the files provided in the form of zipped file.(BOI.rar) 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Create a folder BOI where you need to clone every file provided one by one and keep the extracted folders into the same.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Once done you need host the website on a free server platform like MAMP as in my case.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The localhost or connecting IP address will be : 127.0.0.1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BC0F34-93B6-4C0C-AE70-B52BAFB69565}"/>
              </a:ext>
            </a:extLst>
          </p:cNvPr>
          <p:cNvSpPr/>
          <p:nvPr/>
        </p:nvSpPr>
        <p:spPr>
          <a:xfrm>
            <a:off x="2905864" y="2967335"/>
            <a:ext cx="6380273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0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  <a:endParaRPr lang="en-US" sz="9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153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349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Century Gothic</vt:lpstr>
      <vt:lpstr>Georgia</vt:lpstr>
      <vt:lpstr>Lucida Sans Unicode</vt:lpstr>
      <vt:lpstr>Segoe UI Symbol</vt:lpstr>
      <vt:lpstr>Wingdings 3</vt:lpstr>
      <vt:lpstr>Slice</vt:lpstr>
      <vt:lpstr>Tasks List</vt:lpstr>
      <vt:lpstr>Name: Tushar Kumar Web Development  Intern Batch : august2021 TASK 1(Technical) </vt:lpstr>
      <vt:lpstr>Task List</vt:lpstr>
      <vt:lpstr>Basic Banking System</vt:lpstr>
      <vt:lpstr>Details On my Project-Task Name : Boi</vt:lpstr>
      <vt:lpstr>How to use the GitHub files?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Tushar Kumar</cp:lastModifiedBy>
  <cp:revision>8</cp:revision>
  <dcterms:created xsi:type="dcterms:W3CDTF">2020-11-18T19:06:25Z</dcterms:created>
  <dcterms:modified xsi:type="dcterms:W3CDTF">2021-08-18T13:39:59Z</dcterms:modified>
</cp:coreProperties>
</file>