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c20ceea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c20cee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c20ceea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c20cee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20ceea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c20cee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c20ceea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c20ce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337c8bd5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337c8b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not clean at 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24591f9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24591f9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24591f9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24591f9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c20ceea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c20cee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c20ceea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c20ceea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24591f9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24591f9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24591f9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24591f9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dad59b5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dad59b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24591f9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24591f9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24591f95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24591f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24591f9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24591f9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needed? Idk we’re not </a:t>
            </a:r>
            <a:r>
              <a:rPr lang="en"/>
              <a:t>business</a:t>
            </a:r>
            <a:r>
              <a:rPr lang="en"/>
              <a:t> majors, we literally don’t know why a company would go bankrupt, relate it back to our inexperience in domain knowledge.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 sz="4700"/>
              <a:t>C</a:t>
            </a:r>
            <a:r>
              <a:rPr lang="en" sz="4700"/>
              <a:t>ompany bankruptcy prediction</a:t>
            </a:r>
            <a:endParaRPr sz="4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20025" y="3670250"/>
            <a:ext cx="63315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Liang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Tusaif Azmat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00250" y="13019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Available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(gross profit + depreciation)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(gross profit + interest)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(total liabilities * 365) / (gross profit + depreciation)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(gross profit + depreciation) / total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total assets / total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gross profit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gross profit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(inventory * 365)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(n) / sales (n-1)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profit on operating activities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net profit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gross profit (in 3 years)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(equity - share capital) / total assets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400250" y="13019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Available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(net profit + depreciation) / total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profit on operating activities / financial expenses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working capital / fixed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logarithm of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(total liabilities - cash)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(gross profit + interest)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(current liabilities * 365) / cost of products sold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operating expenses / short-term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operating expenses / total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profit on sales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total sales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(current assets - inventories) / long-term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constant capital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profit on sales / sales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400250" y="13019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Available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(current assets - inventory - receivables) / short-term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total liabilities / ((profit on operating activities + depreciation) * (12/365))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profit on operating activities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rotation receivables + inventory turnover in days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(receivables * 365)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net profit / inventory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(current assets - inventory) / short-term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(inventory * 365) / cost of products sold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EBITDA (profit on operating activities - depreciation)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EBITDA (profit on operating activities - depreciation)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current assets / total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short-term liabilities / total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(short-term liabilities * 365) / cost of products sold)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equity / fixed assets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00250" y="13019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Available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constant capital / fixed assets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working capital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(sales - cost of products sold)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(current assets - inventory - short-term liabilities) / (sales - gross profit - depreciation)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total costs /total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long-term liabilities / equity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/ inventory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/ receivables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(short-term liabilities *365) / sales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/ short-term liabilities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/ fixed assets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Data Preparation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00300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Missing Values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Sales_n_over_sales_n_minus_1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profit_on_operating_activities_over_financial_expenses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Current_assets_minus_inventories_over_long_term_liabilities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Net_profit_over_inventory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Sales_over_inventory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lot more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00300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Missing Values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These two features have maximum missing values</a:t>
            </a:r>
            <a:endParaRPr sz="165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1550">
                <a:highlight>
                  <a:srgbClr val="FFFFFF"/>
                </a:highlight>
              </a:rPr>
              <a:t>(current assets - inventories) / long-term liabilities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1550">
                <a:highlight>
                  <a:srgbClr val="FFFFFF"/>
                </a:highlight>
              </a:rPr>
              <a:t>sales (n) / sales (n-1)</a:t>
            </a:r>
            <a:endParaRPr sz="2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Planning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Model Planning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620873" y="1602675"/>
            <a:ext cx="553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do we need to accomplish?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determine whether company is going bankrupt (1) or not (0)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Binary Classification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Logistic Regression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k-Nearest Neighbors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Decision Trees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Support Vector Machine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Naive Bayes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5602025" y="3349250"/>
            <a:ext cx="23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5392700" y="2890725"/>
            <a:ext cx="3000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Binomial logistic regression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Multinomial logistic regression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Gradient-boosted tree classifier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Multilayer perceptron classifier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One-vs-Rest classifier (a.k.a. One-vs-All)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Factorization machines classifier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400250" y="1365175"/>
            <a:ext cx="6321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Identify important </a:t>
            </a:r>
            <a:r>
              <a:rPr b="1" lang="en" sz="2100">
                <a:solidFill>
                  <a:schemeClr val="dk1"/>
                </a:solidFill>
              </a:rPr>
              <a:t>columns (Discovery)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 all data columns from data may be important to identify </a:t>
            </a:r>
            <a:r>
              <a:rPr lang="en" sz="1600"/>
              <a:t>hypothesis, identify which are most important.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Figure out how to approximate null values (Prep)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cells in the dataset are unknown, and need to approximated if being used for machine learning.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Write the code (Model Building)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Write the Apache Spark code to train an algorithm to make a prediction on the test dataset for submission.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400250" y="1365175"/>
            <a:ext cx="6321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Communicate Results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Interpret results, rebuild model using another algorithm if necessary to provide more accurate results.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Operationalize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final model to produce results for submission to contest.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504000"/>
            <a:ext cx="3837000" cy="4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 2nd</a:t>
            </a:r>
            <a:r>
              <a:rPr lang="en" sz="1500"/>
              <a:t>, 2022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Discovery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</a:t>
            </a:r>
            <a:r>
              <a:rPr lang="en" sz="1500"/>
              <a:t>Preparations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Planning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Discovery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300" y="1602675"/>
            <a:ext cx="251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Domain Area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Business/Accounting</a:t>
            </a:r>
            <a:endParaRPr sz="16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5143501" y="1602675"/>
            <a:ext cx="3578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Framing The Problem/Goals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you be able to predict if a company would be going bankrupt in the future?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Given the bankruptcy dataset, your task is to tell which ones would be going bankrupt.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Discovery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Available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we have enough data gathered? (quantity, over a long period of time)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Yes, 25 000 rows worth of data to test 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Up to 65 possible columns can be used in algorithms</a:t>
            </a:r>
            <a:endParaRPr sz="16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Resources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we have enough time? People? Computational Power?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Deadline on May 2nd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Data will be processed using databricks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Data Preparation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Balance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Unbalanced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Only 4.48% of companies in the training set are bankrupt (1126 vs 25121)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87075" y="107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>
                <a:solidFill>
                  <a:srgbClr val="1B31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Summary and Descriptive Statistics</a:t>
            </a:r>
            <a:endParaRPr b="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B3139"/>
                </a:solidFill>
                <a:highlight>
                  <a:srgbClr val="FFFFFF"/>
                </a:highlight>
              </a:rPr>
              <a:t>The first operation to perform after importing data is to get some sense of what it looks like. For numerical columns, knowing the descriptive summary statistics can help a lot in understanding the distribution of your data. The function </a:t>
            </a:r>
            <a:r>
              <a:rPr lang="en" sz="1050">
                <a:solidFill>
                  <a:srgbClr val="1B3139"/>
                </a:solidFill>
                <a:highlight>
                  <a:srgbClr val="FFFFFF"/>
                </a:highlight>
              </a:rPr>
              <a:t>describe</a:t>
            </a:r>
            <a:r>
              <a:rPr lang="en" sz="1300">
                <a:solidFill>
                  <a:srgbClr val="1B3139"/>
                </a:solidFill>
                <a:highlight>
                  <a:srgbClr val="FFFFFF"/>
                </a:highlight>
              </a:rPr>
              <a:t> returns a DataFrame containing information such as number of non-null entries (count), mean, standard deviation, and minimum and maximum value for each numerical column.</a:t>
            </a:r>
            <a:endParaRPr sz="15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740" y="1548625"/>
            <a:ext cx="2786335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 Preparation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400250" y="1301900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Available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533400" rtl="0" algn="l"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net profit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total liabilities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working capital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current assets / short-term liabilities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[(cash + short-term securities + receivables - short-term liabilities) / (operating expenses - depreciation)] * 365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retained earnings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EBIT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book value of equity / total liabilities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sales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equity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(gross profit + extraordinary items + financial expenses) / total assets</a:t>
            </a:r>
            <a:endParaRPr sz="1100"/>
          </a:p>
          <a:p>
            <a:pPr indent="-298450" lvl="0" marL="5334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/>
              <a:t>gross profit / short-term liabilities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