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  <p:sldMasterId id="2147483768" r:id="rId5"/>
    <p:sldMasterId id="2147483776" r:id="rId6"/>
    <p:sldMasterId id="2147483784" r:id="rId7"/>
    <p:sldMasterId id="2147483792" r:id="rId8"/>
  </p:sldMasterIdLst>
  <p:notesMasterIdLst>
    <p:notesMasterId r:id="rId34"/>
  </p:notesMasterIdLst>
  <p:handoutMasterIdLst>
    <p:handoutMasterId r:id="rId35"/>
  </p:handoutMasterIdLst>
  <p:sldIdLst>
    <p:sldId id="1589" r:id="rId9"/>
    <p:sldId id="1398" r:id="rId10"/>
    <p:sldId id="1595" r:id="rId11"/>
    <p:sldId id="1592" r:id="rId12"/>
    <p:sldId id="1593" r:id="rId13"/>
    <p:sldId id="1594" r:id="rId14"/>
    <p:sldId id="1613" r:id="rId15"/>
    <p:sldId id="1596" r:id="rId16"/>
    <p:sldId id="1609" r:id="rId17"/>
    <p:sldId id="1611" r:id="rId18"/>
    <p:sldId id="1597" r:id="rId19"/>
    <p:sldId id="1601" r:id="rId20"/>
    <p:sldId id="1605" r:id="rId21"/>
    <p:sldId id="1598" r:id="rId22"/>
    <p:sldId id="1602" r:id="rId23"/>
    <p:sldId id="1610" r:id="rId24"/>
    <p:sldId id="1599" r:id="rId25"/>
    <p:sldId id="1603" r:id="rId26"/>
    <p:sldId id="1600" r:id="rId27"/>
    <p:sldId id="1604" r:id="rId28"/>
    <p:sldId id="1606" r:id="rId29"/>
    <p:sldId id="1607" r:id="rId30"/>
    <p:sldId id="1612" r:id="rId31"/>
    <p:sldId id="1608" r:id="rId32"/>
    <p:sldId id="620" r:id="rId33"/>
  </p:sldIdLst>
  <p:sldSz cx="16249650" cy="9144000"/>
  <p:notesSz cx="6858000" cy="9144000"/>
  <p:defaultTextStyle>
    <a:defPPr>
      <a:defRPr lang="en-US"/>
    </a:defPPr>
    <a:lvl1pPr marL="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4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95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34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79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23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32" userDrawn="1">
          <p15:clr>
            <a:srgbClr val="A4A3A4"/>
          </p15:clr>
        </p15:guide>
        <p15:guide id="4" pos="4551" userDrawn="1">
          <p15:clr>
            <a:srgbClr val="A4A3A4"/>
          </p15:clr>
        </p15:guide>
        <p15:guide id="6" pos="5776" userDrawn="1">
          <p15:clr>
            <a:srgbClr val="A4A3A4"/>
          </p15:clr>
        </p15:guide>
        <p15:guide id="7" orient="horz" pos="1451" userDrawn="1">
          <p15:clr>
            <a:srgbClr val="A4A3A4"/>
          </p15:clr>
        </p15:guide>
        <p15:guide id="8" orient="horz" pos="884" userDrawn="1">
          <p15:clr>
            <a:srgbClr val="A4A3A4"/>
          </p15:clr>
        </p15:guide>
        <p15:guide id="9" orient="horz" pos="41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VICTOR CANUTO COSTA" initials="TVCC" lastIdx="1" clrIdx="0">
    <p:extLst>
      <p:ext uri="{19B8F6BF-5375-455C-9EA6-DF929625EA0E}">
        <p15:presenceInfo xmlns:p15="http://schemas.microsoft.com/office/powerpoint/2012/main" userId="S-1-5-21-122357091-1196166148-3457567213-21378" providerId="AD"/>
      </p:ext>
    </p:extLst>
  </p:cmAuthor>
  <p:cmAuthor id="2" name="Caio Soares do Amaral" initials="CSdA" lastIdx="6" clrIdx="1">
    <p:extLst>
      <p:ext uri="{19B8F6BF-5375-455C-9EA6-DF929625EA0E}">
        <p15:presenceInfo xmlns:p15="http://schemas.microsoft.com/office/powerpoint/2012/main" userId="S-1-5-21-122357091-1196166148-3457567213-17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5F5A54"/>
    <a:srgbClr val="4DB3C7"/>
    <a:srgbClr val="898886"/>
    <a:srgbClr val="7F7870"/>
    <a:srgbClr val="252525"/>
    <a:srgbClr val="2B546A"/>
    <a:srgbClr val="118BA8"/>
    <a:srgbClr val="2E5B72"/>
    <a:srgbClr val="A4C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5E51C-ECEB-3EBE-AF12-3780B00057B3}" v="1174" dt="2021-06-15T18:19:26.141"/>
    <p1510:client id="{75B9D9BC-468F-16C7-AFD7-7DC3562ADE06}" v="29" dt="2021-06-15T18:34:5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03" autoAdjust="0"/>
    <p:restoredTop sz="96400" autoAdjust="0"/>
  </p:normalViewPr>
  <p:slideViewPr>
    <p:cSldViewPr snapToGrid="0" snapToObjects="1">
      <p:cViewPr varScale="1">
        <p:scale>
          <a:sx n="74" d="100"/>
          <a:sy n="74" d="100"/>
        </p:scale>
        <p:origin x="102" y="672"/>
      </p:cViewPr>
      <p:guideLst>
        <p:guide pos="832"/>
        <p:guide pos="4551"/>
        <p:guide pos="5776"/>
        <p:guide orient="horz" pos="1451"/>
        <p:guide orient="horz" pos="884"/>
        <p:guide orient="horz" pos="412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notesViewPr>
    <p:cSldViewPr snapToGrid="0" snapToObject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Henrique Pacheco de Souza" userId="S::rafael.pacheco@t2cconsultoria.com.br::27776d46-998a-4e68-a72b-cc49a48084eb" providerId="AD" clId="Web-{0705E51C-ECEB-3EBE-AF12-3780B00057B3}"/>
    <pc:docChg chg="addSld delSld modSld sldOrd">
      <pc:chgData name="Rafael Henrique Pacheco de Souza" userId="S::rafael.pacheco@t2cconsultoria.com.br::27776d46-998a-4e68-a72b-cc49a48084eb" providerId="AD" clId="Web-{0705E51C-ECEB-3EBE-AF12-3780B00057B3}" dt="2021-06-15T18:19:26.125" v="734" actId="20577"/>
      <pc:docMkLst>
        <pc:docMk/>
      </pc:docMkLst>
      <pc:sldChg chg="modSp">
        <pc:chgData name="Rafael Henrique Pacheco de Souza" userId="S::rafael.pacheco@t2cconsultoria.com.br::27776d46-998a-4e68-a72b-cc49a48084eb" providerId="AD" clId="Web-{0705E51C-ECEB-3EBE-AF12-3780B00057B3}" dt="2021-06-15T18:00:57.583" v="495"/>
        <pc:sldMkLst>
          <pc:docMk/>
          <pc:sldMk cId="3130385416" sldId="1398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00:57.583" v="495"/>
          <ac:spMkLst>
            <pc:docMk/>
            <pc:sldMk cId="3130385416" sldId="1398"/>
            <ac:spMk id="3" creationId="{92490B57-8BB7-4196-8178-14C9F1C58F71}"/>
          </ac:spMkLst>
        </pc:spChg>
      </pc:sldChg>
      <pc:sldChg chg="modSp">
        <pc:chgData name="Rafael Henrique Pacheco de Souza" userId="S::rafael.pacheco@t2cconsultoria.com.br::27776d46-998a-4e68-a72b-cc49a48084eb" providerId="AD" clId="Web-{0705E51C-ECEB-3EBE-AF12-3780B00057B3}" dt="2021-06-15T17:14:28.430" v="103" actId="20577"/>
        <pc:sldMkLst>
          <pc:docMk/>
          <pc:sldMk cId="1325503501" sldId="1593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7:14:28.430" v="103" actId="20577"/>
          <ac:spMkLst>
            <pc:docMk/>
            <pc:sldMk cId="1325503501" sldId="1593"/>
            <ac:spMk id="12" creationId="{8C77ABF5-C543-4BAE-B560-982A7B770A05}"/>
          </ac:spMkLst>
        </pc:spChg>
      </pc:sldChg>
      <pc:sldChg chg="addSp delSp modSp">
        <pc:chgData name="Rafael Henrique Pacheco de Souza" userId="S::rafael.pacheco@t2cconsultoria.com.br::27776d46-998a-4e68-a72b-cc49a48084eb" providerId="AD" clId="Web-{0705E51C-ECEB-3EBE-AF12-3780B00057B3}" dt="2021-06-15T17:16:16.524" v="113" actId="20577"/>
        <pc:sldMkLst>
          <pc:docMk/>
          <pc:sldMk cId="4154527764" sldId="1594"/>
        </pc:sldMkLst>
        <pc:spChg chg="topLvl">
          <ac:chgData name="Rafael Henrique Pacheco de Souza" userId="S::rafael.pacheco@t2cconsultoria.com.br::27776d46-998a-4e68-a72b-cc49a48084eb" providerId="AD" clId="Web-{0705E51C-ECEB-3EBE-AF12-3780B00057B3}" dt="2021-06-15T17:10:38.537" v="63"/>
          <ac:spMkLst>
            <pc:docMk/>
            <pc:sldMk cId="4154527764" sldId="1594"/>
            <ac:spMk id="7" creationId="{E20681F5-F005-437C-8A94-237FB0C3C0FB}"/>
          </ac:spMkLst>
        </pc:spChg>
        <pc:spChg chg="topLvl">
          <ac:chgData name="Rafael Henrique Pacheco de Souza" userId="S::rafael.pacheco@t2cconsultoria.com.br::27776d46-998a-4e68-a72b-cc49a48084eb" providerId="AD" clId="Web-{0705E51C-ECEB-3EBE-AF12-3780B00057B3}" dt="2021-06-15T17:10:38.537" v="63"/>
          <ac:spMkLst>
            <pc:docMk/>
            <pc:sldMk cId="4154527764" sldId="1594"/>
            <ac:spMk id="8" creationId="{A2546259-8D0E-422A-8AC5-96A247594253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7:16:16.524" v="113" actId="20577"/>
          <ac:spMkLst>
            <pc:docMk/>
            <pc:sldMk cId="4154527764" sldId="1594"/>
            <ac:spMk id="12" creationId="{E73F0775-E3AC-4EFE-847A-5EC90AE7129E}"/>
          </ac:spMkLst>
        </pc:spChg>
        <pc:grpChg chg="del mod">
          <ac:chgData name="Rafael Henrique Pacheco de Souza" userId="S::rafael.pacheco@t2cconsultoria.com.br::27776d46-998a-4e68-a72b-cc49a48084eb" providerId="AD" clId="Web-{0705E51C-ECEB-3EBE-AF12-3780B00057B3}" dt="2021-06-15T17:10:38.537" v="63"/>
          <ac:grpSpMkLst>
            <pc:docMk/>
            <pc:sldMk cId="4154527764" sldId="1594"/>
            <ac:grpSpMk id="5" creationId="{366AF199-F45B-4C7D-A233-4AA274D56AF3}"/>
          </ac:grpSpMkLst>
        </pc:grpChg>
        <pc:grpChg chg="add">
          <ac:chgData name="Rafael Henrique Pacheco de Souza" userId="S::rafael.pacheco@t2cconsultoria.com.br::27776d46-998a-4e68-a72b-cc49a48084eb" providerId="AD" clId="Web-{0705E51C-ECEB-3EBE-AF12-3780B00057B3}" dt="2021-06-15T17:13:15.851" v="89"/>
          <ac:grpSpMkLst>
            <pc:docMk/>
            <pc:sldMk cId="4154527764" sldId="1594"/>
            <ac:grpSpMk id="10" creationId="{FC3D52FD-E093-40AF-BCCD-A51798712B56}"/>
          </ac:grpSpMkLst>
        </pc:grpChg>
        <pc:picChg chg="add del mod">
          <ac:chgData name="Rafael Henrique Pacheco de Souza" userId="S::rafael.pacheco@t2cconsultoria.com.br::27776d46-998a-4e68-a72b-cc49a48084eb" providerId="AD" clId="Web-{0705E51C-ECEB-3EBE-AF12-3780B00057B3}" dt="2021-06-15T17:11:54.459" v="78"/>
          <ac:picMkLst>
            <pc:docMk/>
            <pc:sldMk cId="4154527764" sldId="1594"/>
            <ac:picMk id="3" creationId="{88952271-8A26-44BC-8D72-5616C0F71481}"/>
          </ac:picMkLst>
        </pc:picChg>
        <pc:picChg chg="topLvl">
          <ac:chgData name="Rafael Henrique Pacheco de Souza" userId="S::rafael.pacheco@t2cconsultoria.com.br::27776d46-998a-4e68-a72b-cc49a48084eb" providerId="AD" clId="Web-{0705E51C-ECEB-3EBE-AF12-3780B00057B3}" dt="2021-06-15T17:10:38.537" v="63"/>
          <ac:picMkLst>
            <pc:docMk/>
            <pc:sldMk cId="4154527764" sldId="1594"/>
            <ac:picMk id="4" creationId="{F558828B-5A91-4CFE-AF73-F3FCBF8B1802}"/>
          </ac:picMkLst>
        </pc:picChg>
        <pc:picChg chg="add mod">
          <ac:chgData name="Rafael Henrique Pacheco de Souza" userId="S::rafael.pacheco@t2cconsultoria.com.br::27776d46-998a-4e68-a72b-cc49a48084eb" providerId="AD" clId="Web-{0705E51C-ECEB-3EBE-AF12-3780B00057B3}" dt="2021-06-15T17:13:03.351" v="88" actId="1076"/>
          <ac:picMkLst>
            <pc:docMk/>
            <pc:sldMk cId="4154527764" sldId="1594"/>
            <ac:picMk id="6" creationId="{C0A217D0-564C-4371-8874-EA996124A00E}"/>
          </ac:picMkLst>
        </pc:picChg>
        <pc:picChg chg="del topLvl">
          <ac:chgData name="Rafael Henrique Pacheco de Souza" userId="S::rafael.pacheco@t2cconsultoria.com.br::27776d46-998a-4e68-a72b-cc49a48084eb" providerId="AD" clId="Web-{0705E51C-ECEB-3EBE-AF12-3780B00057B3}" dt="2021-06-15T17:10:46.818" v="64"/>
          <ac:picMkLst>
            <pc:docMk/>
            <pc:sldMk cId="4154527764" sldId="1594"/>
            <ac:picMk id="9" creationId="{10DCA24E-C5BD-455A-BA51-519C38F232E3}"/>
          </ac:picMkLst>
        </pc:picChg>
      </pc:sldChg>
      <pc:sldChg chg="modSp">
        <pc:chgData name="Rafael Henrique Pacheco de Souza" userId="S::rafael.pacheco@t2cconsultoria.com.br::27776d46-998a-4e68-a72b-cc49a48084eb" providerId="AD" clId="Web-{0705E51C-ECEB-3EBE-AF12-3780B00057B3}" dt="2021-06-15T17:51:49.093" v="335" actId="20577"/>
        <pc:sldMkLst>
          <pc:docMk/>
          <pc:sldMk cId="207318965" sldId="1595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7:51:49.093" v="335" actId="20577"/>
          <ac:spMkLst>
            <pc:docMk/>
            <pc:sldMk cId="207318965" sldId="1595"/>
            <ac:spMk id="3" creationId="{92490B57-8BB7-4196-8178-14C9F1C58F71}"/>
          </ac:spMkLst>
        </pc:spChg>
      </pc:sldChg>
      <pc:sldChg chg="addSp delSp modSp">
        <pc:chgData name="Rafael Henrique Pacheco de Souza" userId="S::rafael.pacheco@t2cconsultoria.com.br::27776d46-998a-4e68-a72b-cc49a48084eb" providerId="AD" clId="Web-{0705E51C-ECEB-3EBE-AF12-3780B00057B3}" dt="2021-06-15T17:21:54.840" v="150"/>
        <pc:sldMkLst>
          <pc:docMk/>
          <pc:sldMk cId="2741381494" sldId="1596"/>
        </pc:sldMkLst>
        <pc:spChg chg="topLvl">
          <ac:chgData name="Rafael Henrique Pacheco de Souza" userId="S::rafael.pacheco@t2cconsultoria.com.br::27776d46-998a-4e68-a72b-cc49a48084eb" providerId="AD" clId="Web-{0705E51C-ECEB-3EBE-AF12-3780B00057B3}" dt="2021-06-15T17:17:48.853" v="130"/>
          <ac:spMkLst>
            <pc:docMk/>
            <pc:sldMk cId="2741381494" sldId="1596"/>
            <ac:spMk id="7" creationId="{E20681F5-F005-437C-8A94-237FB0C3C0FB}"/>
          </ac:spMkLst>
        </pc:spChg>
        <pc:spChg chg="topLvl">
          <ac:chgData name="Rafael Henrique Pacheco de Souza" userId="S::rafael.pacheco@t2cconsultoria.com.br::27776d46-998a-4e68-a72b-cc49a48084eb" providerId="AD" clId="Web-{0705E51C-ECEB-3EBE-AF12-3780B00057B3}" dt="2021-06-15T17:17:48.853" v="130"/>
          <ac:spMkLst>
            <pc:docMk/>
            <pc:sldMk cId="2741381494" sldId="1596"/>
            <ac:spMk id="8" creationId="{A2546259-8D0E-422A-8AC5-96A247594253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7:17:16.306" v="129" actId="20577"/>
          <ac:spMkLst>
            <pc:docMk/>
            <pc:sldMk cId="2741381494" sldId="1596"/>
            <ac:spMk id="12" creationId="{E73F0775-E3AC-4EFE-847A-5EC90AE7129E}"/>
          </ac:spMkLst>
        </pc:spChg>
        <pc:grpChg chg="add">
          <ac:chgData name="Rafael Henrique Pacheco de Souza" userId="S::rafael.pacheco@t2cconsultoria.com.br::27776d46-998a-4e68-a72b-cc49a48084eb" providerId="AD" clId="Web-{0705E51C-ECEB-3EBE-AF12-3780B00057B3}" dt="2021-06-15T17:21:54.840" v="150"/>
          <ac:grpSpMkLst>
            <pc:docMk/>
            <pc:sldMk cId="2741381494" sldId="1596"/>
            <ac:grpSpMk id="9" creationId="{5C71B761-32F7-44E7-A6C0-4B582E47F07A}"/>
          </ac:grpSpMkLst>
        </pc:grpChg>
        <pc:grpChg chg="topLvl">
          <ac:chgData name="Rafael Henrique Pacheco de Souza" userId="S::rafael.pacheco@t2cconsultoria.com.br::27776d46-998a-4e68-a72b-cc49a48084eb" providerId="AD" clId="Web-{0705E51C-ECEB-3EBE-AF12-3780B00057B3}" dt="2021-06-15T17:17:48.853" v="130"/>
          <ac:grpSpMkLst>
            <pc:docMk/>
            <pc:sldMk cId="2741381494" sldId="1596"/>
            <ac:grpSpMk id="16" creationId="{8A0D980E-EC2D-4C40-9D27-E457BF52AE63}"/>
          </ac:grpSpMkLst>
        </pc:grpChg>
        <pc:grpChg chg="del">
          <ac:chgData name="Rafael Henrique Pacheco de Souza" userId="S::rafael.pacheco@t2cconsultoria.com.br::27776d46-998a-4e68-a72b-cc49a48084eb" providerId="AD" clId="Web-{0705E51C-ECEB-3EBE-AF12-3780B00057B3}" dt="2021-06-15T17:17:48.853" v="130"/>
          <ac:grpSpMkLst>
            <pc:docMk/>
            <pc:sldMk cId="2741381494" sldId="1596"/>
            <ac:grpSpMk id="19" creationId="{8FB83AB9-E034-4DB1-8B67-3C6207146DA6}"/>
          </ac:grpSpMkLst>
        </pc:grpChg>
        <pc:picChg chg="add mod">
          <ac:chgData name="Rafael Henrique Pacheco de Souza" userId="S::rafael.pacheco@t2cconsultoria.com.br::27776d46-998a-4e68-a72b-cc49a48084eb" providerId="AD" clId="Web-{0705E51C-ECEB-3EBE-AF12-3780B00057B3}" dt="2021-06-15T17:18:54.057" v="134" actId="1076"/>
          <ac:picMkLst>
            <pc:docMk/>
            <pc:sldMk cId="2741381494" sldId="1596"/>
            <ac:picMk id="3" creationId="{3F51F69B-70CA-4E3D-9702-272B61BC240D}"/>
          </ac:picMkLst>
        </pc:picChg>
        <pc:picChg chg="add mod">
          <ac:chgData name="Rafael Henrique Pacheco de Souza" userId="S::rafael.pacheco@t2cconsultoria.com.br::27776d46-998a-4e68-a72b-cc49a48084eb" providerId="AD" clId="Web-{0705E51C-ECEB-3EBE-AF12-3780B00057B3}" dt="2021-06-15T17:20:28.464" v="146" actId="1076"/>
          <ac:picMkLst>
            <pc:docMk/>
            <pc:sldMk cId="2741381494" sldId="1596"/>
            <ac:picMk id="4" creationId="{BFB64C5D-AC27-4D0A-AFAB-30E76BAFD861}"/>
          </ac:picMkLst>
        </pc:picChg>
        <pc:picChg chg="add mod">
          <ac:chgData name="Rafael Henrique Pacheco de Souza" userId="S::rafael.pacheco@t2cconsultoria.com.br::27776d46-998a-4e68-a72b-cc49a48084eb" providerId="AD" clId="Web-{0705E51C-ECEB-3EBE-AF12-3780B00057B3}" dt="2021-06-15T17:21:44.028" v="149" actId="14100"/>
          <ac:picMkLst>
            <pc:docMk/>
            <pc:sldMk cId="2741381494" sldId="1596"/>
            <ac:picMk id="5" creationId="{D945A23D-AE6C-4885-86A1-EDE682EB9086}"/>
          </ac:picMkLst>
        </pc:picChg>
        <pc:picChg chg="topLvl">
          <ac:chgData name="Rafael Henrique Pacheco de Souza" userId="S::rafael.pacheco@t2cconsultoria.com.br::27776d46-998a-4e68-a72b-cc49a48084eb" providerId="AD" clId="Web-{0705E51C-ECEB-3EBE-AF12-3780B00057B3}" dt="2021-06-15T17:17:48.853" v="130"/>
          <ac:picMkLst>
            <pc:docMk/>
            <pc:sldMk cId="2741381494" sldId="1596"/>
            <ac:picMk id="18" creationId="{D9FC2E23-E232-479A-ABCC-57280F628B03}"/>
          </ac:picMkLst>
        </pc:picChg>
      </pc:sldChg>
      <pc:sldChg chg="addSp delSp">
        <pc:chgData name="Rafael Henrique Pacheco de Souza" userId="S::rafael.pacheco@t2cconsultoria.com.br::27776d46-998a-4e68-a72b-cc49a48084eb" providerId="AD" clId="Web-{0705E51C-ECEB-3EBE-AF12-3780B00057B3}" dt="2021-06-15T18:02:15.443" v="514"/>
        <pc:sldMkLst>
          <pc:docMk/>
          <pc:sldMk cId="3859274034" sldId="1600"/>
        </pc:sldMkLst>
        <pc:spChg chg="add del">
          <ac:chgData name="Rafael Henrique Pacheco de Souza" userId="S::rafael.pacheco@t2cconsultoria.com.br::27776d46-998a-4e68-a72b-cc49a48084eb" providerId="AD" clId="Web-{0705E51C-ECEB-3EBE-AF12-3780B00057B3}" dt="2021-06-15T18:02:15.443" v="514"/>
          <ac:spMkLst>
            <pc:docMk/>
            <pc:sldMk cId="3859274034" sldId="1600"/>
            <ac:spMk id="4" creationId="{4DCFABE7-AAF7-4233-BA21-A5198BF5B58D}"/>
          </ac:spMkLst>
        </pc:spChg>
        <pc:spChg chg="add del">
          <ac:chgData name="Rafael Henrique Pacheco de Souza" userId="S::rafael.pacheco@t2cconsultoria.com.br::27776d46-998a-4e68-a72b-cc49a48084eb" providerId="AD" clId="Web-{0705E51C-ECEB-3EBE-AF12-3780B00057B3}" dt="2021-06-15T18:02:14.146" v="513"/>
          <ac:spMkLst>
            <pc:docMk/>
            <pc:sldMk cId="3859274034" sldId="1600"/>
            <ac:spMk id="5" creationId="{1B1220E1-64E7-4681-A0F7-1642539D2D11}"/>
          </ac:spMkLst>
        </pc:spChg>
      </pc:sldChg>
      <pc:sldChg chg="addSp delSp modSp">
        <pc:chgData name="Rafael Henrique Pacheco de Souza" userId="S::rafael.pacheco@t2cconsultoria.com.br::27776d46-998a-4e68-a72b-cc49a48084eb" providerId="AD" clId="Web-{0705E51C-ECEB-3EBE-AF12-3780B00057B3}" dt="2021-06-15T17:26:59.828" v="162"/>
        <pc:sldMkLst>
          <pc:docMk/>
          <pc:sldMk cId="4232946310" sldId="1601"/>
        </pc:sldMkLst>
        <pc:grpChg chg="add">
          <ac:chgData name="Rafael Henrique Pacheco de Souza" userId="S::rafael.pacheco@t2cconsultoria.com.br::27776d46-998a-4e68-a72b-cc49a48084eb" providerId="AD" clId="Web-{0705E51C-ECEB-3EBE-AF12-3780B00057B3}" dt="2021-06-15T17:26:59.828" v="162"/>
          <ac:grpSpMkLst>
            <pc:docMk/>
            <pc:sldMk cId="4232946310" sldId="1601"/>
            <ac:grpSpMk id="6" creationId="{E311D09C-5702-4043-9024-CAF357F8DE14}"/>
          </ac:grpSpMkLst>
        </pc:grpChg>
        <pc:picChg chg="add del mod">
          <ac:chgData name="Rafael Henrique Pacheco de Souza" userId="S::rafael.pacheco@t2cconsultoria.com.br::27776d46-998a-4e68-a72b-cc49a48084eb" providerId="AD" clId="Web-{0705E51C-ECEB-3EBE-AF12-3780B00057B3}" dt="2021-06-15T17:26:11.609" v="154"/>
          <ac:picMkLst>
            <pc:docMk/>
            <pc:sldMk cId="4232946310" sldId="1601"/>
            <ac:picMk id="3" creationId="{D0B4B0DD-691F-4713-B483-CC0483A5892D}"/>
          </ac:picMkLst>
        </pc:picChg>
        <pc:picChg chg="add mod">
          <ac:chgData name="Rafael Henrique Pacheco de Souza" userId="S::rafael.pacheco@t2cconsultoria.com.br::27776d46-998a-4e68-a72b-cc49a48084eb" providerId="AD" clId="Web-{0705E51C-ECEB-3EBE-AF12-3780B00057B3}" dt="2021-06-15T17:26:35.734" v="161" actId="1076"/>
          <ac:picMkLst>
            <pc:docMk/>
            <pc:sldMk cId="4232946310" sldId="1601"/>
            <ac:picMk id="5" creationId="{F3245B06-3EBC-46FE-9118-83DF5BE248DD}"/>
          </ac:picMkLst>
        </pc:picChg>
      </pc:sldChg>
      <pc:sldChg chg="modSp">
        <pc:chgData name="Rafael Henrique Pacheco de Souza" userId="S::rafael.pacheco@t2cconsultoria.com.br::27776d46-998a-4e68-a72b-cc49a48084eb" providerId="AD" clId="Web-{0705E51C-ECEB-3EBE-AF12-3780B00057B3}" dt="2021-06-15T18:03:09.225" v="518" actId="20577"/>
        <pc:sldMkLst>
          <pc:docMk/>
          <pc:sldMk cId="1585537287" sldId="1602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03:09.225" v="518" actId="20577"/>
          <ac:spMkLst>
            <pc:docMk/>
            <pc:sldMk cId="1585537287" sldId="1602"/>
            <ac:spMk id="2" creationId="{0604F20E-B310-4F4F-A9F0-0E9A1ACA454C}"/>
          </ac:spMkLst>
        </pc:spChg>
      </pc:sldChg>
      <pc:sldChg chg="addSp modSp">
        <pc:chgData name="Rafael Henrique Pacheco de Souza" userId="S::rafael.pacheco@t2cconsultoria.com.br::27776d46-998a-4e68-a72b-cc49a48084eb" providerId="AD" clId="Web-{0705E51C-ECEB-3EBE-AF12-3780B00057B3}" dt="2021-06-15T17:50:04.748" v="326" actId="14100"/>
        <pc:sldMkLst>
          <pc:docMk/>
          <pc:sldMk cId="2203902611" sldId="1605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7:42:02.228" v="203" actId="20577"/>
          <ac:spMkLst>
            <pc:docMk/>
            <pc:sldMk cId="2203902611" sldId="1605"/>
            <ac:spMk id="2" creationId="{9319FF6A-93F4-4B54-8F74-A2A1DFFE713C}"/>
          </ac:spMkLst>
        </pc:spChg>
        <pc:spChg chg="add mod">
          <ac:chgData name="Rafael Henrique Pacheco de Souza" userId="S::rafael.pacheco@t2cconsultoria.com.br::27776d46-998a-4e68-a72b-cc49a48084eb" providerId="AD" clId="Web-{0705E51C-ECEB-3EBE-AF12-3780B00057B3}" dt="2021-06-15T17:49:49.139" v="324" actId="20577"/>
          <ac:spMkLst>
            <pc:docMk/>
            <pc:sldMk cId="2203902611" sldId="1605"/>
            <ac:spMk id="4" creationId="{A3CF12AF-8D30-4D6B-BA19-A4A7265B06F5}"/>
          </ac:spMkLst>
        </pc:spChg>
        <pc:spChg chg="add mod">
          <ac:chgData name="Rafael Henrique Pacheco de Souza" userId="S::rafael.pacheco@t2cconsultoria.com.br::27776d46-998a-4e68-a72b-cc49a48084eb" providerId="AD" clId="Web-{0705E51C-ECEB-3EBE-AF12-3780B00057B3}" dt="2021-06-15T17:49:50.326" v="325" actId="20577"/>
          <ac:spMkLst>
            <pc:docMk/>
            <pc:sldMk cId="2203902611" sldId="1605"/>
            <ac:spMk id="6" creationId="{D2102B5F-5CDC-4283-BCA2-E6065B4E4E78}"/>
          </ac:spMkLst>
        </pc:spChg>
        <pc:picChg chg="mod">
          <ac:chgData name="Rafael Henrique Pacheco de Souza" userId="S::rafael.pacheco@t2cconsultoria.com.br::27776d46-998a-4e68-a72b-cc49a48084eb" providerId="AD" clId="Web-{0705E51C-ECEB-3EBE-AF12-3780B00057B3}" dt="2021-06-15T17:42:41.119" v="210" actId="1076"/>
          <ac:picMkLst>
            <pc:docMk/>
            <pc:sldMk cId="2203902611" sldId="1605"/>
            <ac:picMk id="3" creationId="{CA554A79-3FF0-40F1-8353-6D8D23D2FF0D}"/>
          </ac:picMkLst>
        </pc:picChg>
        <pc:picChg chg="add mod">
          <ac:chgData name="Rafael Henrique Pacheco de Souza" userId="S::rafael.pacheco@t2cconsultoria.com.br::27776d46-998a-4e68-a72b-cc49a48084eb" providerId="AD" clId="Web-{0705E51C-ECEB-3EBE-AF12-3780B00057B3}" dt="2021-06-15T17:50:04.748" v="326" actId="14100"/>
          <ac:picMkLst>
            <pc:docMk/>
            <pc:sldMk cId="2203902611" sldId="1605"/>
            <ac:picMk id="5" creationId="{5E303E16-F82B-464B-8B07-2B8242689F7E}"/>
          </ac:picMkLst>
        </pc:picChg>
      </pc:sldChg>
      <pc:sldChg chg="modSp">
        <pc:chgData name="Rafael Henrique Pacheco de Souza" userId="S::rafael.pacheco@t2cconsultoria.com.br::27776d46-998a-4e68-a72b-cc49a48084eb" providerId="AD" clId="Web-{0705E51C-ECEB-3EBE-AF12-3780B00057B3}" dt="2021-06-15T18:12:26.059" v="641" actId="20577"/>
        <pc:sldMkLst>
          <pc:docMk/>
          <pc:sldMk cId="448272327" sldId="1607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12:26.059" v="641" actId="20577"/>
          <ac:spMkLst>
            <pc:docMk/>
            <pc:sldMk cId="448272327" sldId="1607"/>
            <ac:spMk id="12" creationId="{E73F0775-E3AC-4EFE-847A-5EC90AE7129E}"/>
          </ac:spMkLst>
        </pc:spChg>
      </pc:sldChg>
      <pc:sldChg chg="modSp">
        <pc:chgData name="Rafael Henrique Pacheco de Souza" userId="S::rafael.pacheco@t2cconsultoria.com.br::27776d46-998a-4e68-a72b-cc49a48084eb" providerId="AD" clId="Web-{0705E51C-ECEB-3EBE-AF12-3780B00057B3}" dt="2021-06-15T18:17:52.203" v="702" actId="20577"/>
        <pc:sldMkLst>
          <pc:docMk/>
          <pc:sldMk cId="3496377941" sldId="1608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17:52.203" v="702" actId="20577"/>
          <ac:spMkLst>
            <pc:docMk/>
            <pc:sldMk cId="3496377941" sldId="1608"/>
            <ac:spMk id="2" creationId="{0604F20E-B310-4F4F-A9F0-0E9A1ACA454C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15:55.686" v="683" actId="1076"/>
          <ac:spMkLst>
            <pc:docMk/>
            <pc:sldMk cId="3496377941" sldId="1608"/>
            <ac:spMk id="3" creationId="{2B31F49B-01C4-4C8F-90BE-4B898D6335F4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16:15.951" v="689" actId="20577"/>
          <ac:spMkLst>
            <pc:docMk/>
            <pc:sldMk cId="3496377941" sldId="1608"/>
            <ac:spMk id="5" creationId="{7ABCACDD-70FD-4B37-BA15-ACA22C09BB09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16:19.186" v="690" actId="1076"/>
          <ac:spMkLst>
            <pc:docMk/>
            <pc:sldMk cId="3496377941" sldId="1608"/>
            <ac:spMk id="6" creationId="{F23A2B73-76AD-4F62-A150-6F1F8FFAB7AE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15:46.498" v="681"/>
          <ac:spMkLst>
            <pc:docMk/>
            <pc:sldMk cId="3496377941" sldId="1608"/>
            <ac:spMk id="12" creationId="{E73F0775-E3AC-4EFE-847A-5EC90AE7129E}"/>
          </ac:spMkLst>
        </pc:spChg>
        <pc:picChg chg="mod">
          <ac:chgData name="Rafael Henrique Pacheco de Souza" userId="S::rafael.pacheco@t2cconsultoria.com.br::27776d46-998a-4e68-a72b-cc49a48084eb" providerId="AD" clId="Web-{0705E51C-ECEB-3EBE-AF12-3780B00057B3}" dt="2021-06-15T18:15:51.998" v="682" actId="1076"/>
          <ac:picMkLst>
            <pc:docMk/>
            <pc:sldMk cId="3496377941" sldId="1608"/>
            <ac:picMk id="4" creationId="{A9D787AE-32F1-4A87-803E-F291301BC61B}"/>
          </ac:picMkLst>
        </pc:picChg>
        <pc:picChg chg="mod">
          <ac:chgData name="Rafael Henrique Pacheco de Souza" userId="S::rafael.pacheco@t2cconsultoria.com.br::27776d46-998a-4e68-a72b-cc49a48084eb" providerId="AD" clId="Web-{0705E51C-ECEB-3EBE-AF12-3780B00057B3}" dt="2021-06-15T18:16:12.670" v="687" actId="1076"/>
          <ac:picMkLst>
            <pc:docMk/>
            <pc:sldMk cId="3496377941" sldId="1608"/>
            <ac:picMk id="2049" creationId="{5E898EE2-5043-4326-A207-175EC3CF69F2}"/>
          </ac:picMkLst>
        </pc:picChg>
        <pc:picChg chg="mod">
          <ac:chgData name="Rafael Henrique Pacheco de Souza" userId="S::rafael.pacheco@t2cconsultoria.com.br::27776d46-998a-4e68-a72b-cc49a48084eb" providerId="AD" clId="Web-{0705E51C-ECEB-3EBE-AF12-3780B00057B3}" dt="2021-06-15T18:16:02.186" v="684" actId="1076"/>
          <ac:picMkLst>
            <pc:docMk/>
            <pc:sldMk cId="3496377941" sldId="1608"/>
            <ac:picMk id="2050" creationId="{5208A2FF-A1C3-4A3D-8104-7633C5C533CD}"/>
          </ac:picMkLst>
        </pc:picChg>
      </pc:sldChg>
      <pc:sldChg chg="addSp delSp modSp add replId">
        <pc:chgData name="Rafael Henrique Pacheco de Souza" userId="S::rafael.pacheco@t2cconsultoria.com.br::27776d46-998a-4e68-a72b-cc49a48084eb" providerId="AD" clId="Web-{0705E51C-ECEB-3EBE-AF12-3780B00057B3}" dt="2021-06-15T18:01:35.739" v="512" actId="1076"/>
        <pc:sldMkLst>
          <pc:docMk/>
          <pc:sldMk cId="766985416" sldId="1609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7:52:59.906" v="347" actId="20577"/>
          <ac:spMkLst>
            <pc:docMk/>
            <pc:sldMk cId="766985416" sldId="1609"/>
            <ac:spMk id="2" creationId="{0604F20E-B310-4F4F-A9F0-0E9A1ACA454C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01:35.739" v="512" actId="1076"/>
          <ac:spMkLst>
            <pc:docMk/>
            <pc:sldMk cId="766985416" sldId="1609"/>
            <ac:spMk id="11" creationId="{5CBB880D-383B-4342-A631-D91391A0A9E6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01:32.161" v="511" actId="20577"/>
          <ac:spMkLst>
            <pc:docMk/>
            <pc:sldMk cId="766985416" sldId="1609"/>
            <ac:spMk id="12" creationId="{E73F0775-E3AC-4EFE-847A-5EC90AE7129E}"/>
          </ac:spMkLst>
        </pc:spChg>
        <pc:grpChg chg="del">
          <ac:chgData name="Rafael Henrique Pacheco de Souza" userId="S::rafael.pacheco@t2cconsultoria.com.br::27776d46-998a-4e68-a72b-cc49a48084eb" providerId="AD" clId="Web-{0705E51C-ECEB-3EBE-AF12-3780B00057B3}" dt="2021-06-15T17:54:51.689" v="348"/>
          <ac:grpSpMkLst>
            <pc:docMk/>
            <pc:sldMk cId="766985416" sldId="1609"/>
            <ac:grpSpMk id="9" creationId="{5C71B761-32F7-44E7-A6C0-4B582E47F07A}"/>
          </ac:grpSpMkLst>
        </pc:grpChg>
        <pc:picChg chg="add mod">
          <ac:chgData name="Rafael Henrique Pacheco de Souza" userId="S::rafael.pacheco@t2cconsultoria.com.br::27776d46-998a-4e68-a72b-cc49a48084eb" providerId="AD" clId="Web-{0705E51C-ECEB-3EBE-AF12-3780B00057B3}" dt="2021-06-15T17:56:09.314" v="362" actId="1076"/>
          <ac:picMkLst>
            <pc:docMk/>
            <pc:sldMk cId="766985416" sldId="1609"/>
            <ac:picMk id="10" creationId="{0EF571D9-C471-40D8-AA9A-C158F76C9B06}"/>
          </ac:picMkLst>
        </pc:picChg>
      </pc:sldChg>
      <pc:sldChg chg="new del">
        <pc:chgData name="Rafael Henrique Pacheco de Souza" userId="S::rafael.pacheco@t2cconsultoria.com.br::27776d46-998a-4e68-a72b-cc49a48084eb" providerId="AD" clId="Web-{0705E51C-ECEB-3EBE-AF12-3780B00057B3}" dt="2021-06-15T17:40:45.180" v="194"/>
        <pc:sldMkLst>
          <pc:docMk/>
          <pc:sldMk cId="799633990" sldId="1609"/>
        </pc:sldMkLst>
      </pc:sldChg>
      <pc:sldChg chg="modSp new del">
        <pc:chgData name="Rafael Henrique Pacheco de Souza" userId="S::rafael.pacheco@t2cconsultoria.com.br::27776d46-998a-4e68-a72b-cc49a48084eb" providerId="AD" clId="Web-{0705E51C-ECEB-3EBE-AF12-3780B00057B3}" dt="2021-06-15T17:52:46.218" v="345"/>
        <pc:sldMkLst>
          <pc:docMk/>
          <pc:sldMk cId="3497852266" sldId="1609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7:52:41.187" v="344" actId="1076"/>
          <ac:spMkLst>
            <pc:docMk/>
            <pc:sldMk cId="3497852266" sldId="1609"/>
            <ac:spMk id="2" creationId="{0C8ED4B5-A05E-4894-B072-4046AC5DBEAC}"/>
          </ac:spMkLst>
        </pc:spChg>
      </pc:sldChg>
      <pc:sldChg chg="add del replId">
        <pc:chgData name="Rafael Henrique Pacheco de Souza" userId="S::rafael.pacheco@t2cconsultoria.com.br::27776d46-998a-4e68-a72b-cc49a48084eb" providerId="AD" clId="Web-{0705E51C-ECEB-3EBE-AF12-3780B00057B3}" dt="2021-06-15T17:40:25.633" v="190"/>
        <pc:sldMkLst>
          <pc:docMk/>
          <pc:sldMk cId="3593571111" sldId="1609"/>
        </pc:sldMkLst>
      </pc:sldChg>
      <pc:sldChg chg="new del">
        <pc:chgData name="Rafael Henrique Pacheco de Souza" userId="S::rafael.pacheco@t2cconsultoria.com.br::27776d46-998a-4e68-a72b-cc49a48084eb" providerId="AD" clId="Web-{0705E51C-ECEB-3EBE-AF12-3780B00057B3}" dt="2021-06-15T18:03:19.225" v="520"/>
        <pc:sldMkLst>
          <pc:docMk/>
          <pc:sldMk cId="316551844" sldId="1610"/>
        </pc:sldMkLst>
      </pc:sldChg>
      <pc:sldChg chg="addSp delSp modSp add replId">
        <pc:chgData name="Rafael Henrique Pacheco de Souza" userId="S::rafael.pacheco@t2cconsultoria.com.br::27776d46-998a-4e68-a72b-cc49a48084eb" providerId="AD" clId="Web-{0705E51C-ECEB-3EBE-AF12-3780B00057B3}" dt="2021-06-15T18:06:17.211" v="573" actId="20577"/>
        <pc:sldMkLst>
          <pc:docMk/>
          <pc:sldMk cId="383886046" sldId="1610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03:46.803" v="537" actId="20577"/>
          <ac:spMkLst>
            <pc:docMk/>
            <pc:sldMk cId="383886046" sldId="1610"/>
            <ac:spMk id="2" creationId="{0604F20E-B310-4F4F-A9F0-0E9A1ACA454C}"/>
          </ac:spMkLst>
        </pc:spChg>
        <pc:spChg chg="mod topLvl">
          <ac:chgData name="Rafael Henrique Pacheco de Souza" userId="S::rafael.pacheco@t2cconsultoria.com.br::27776d46-998a-4e68-a72b-cc49a48084eb" providerId="AD" clId="Web-{0705E51C-ECEB-3EBE-AF12-3780B00057B3}" dt="2021-06-15T18:06:17.211" v="573" actId="20577"/>
          <ac:spMkLst>
            <pc:docMk/>
            <pc:sldMk cId="383886046" sldId="1610"/>
            <ac:spMk id="12" creationId="{E73F0775-E3AC-4EFE-847A-5EC90AE7129E}"/>
          </ac:spMkLst>
        </pc:spChg>
        <pc:spChg chg="del mod topLvl">
          <ac:chgData name="Rafael Henrique Pacheco de Souza" userId="S::rafael.pacheco@t2cconsultoria.com.br::27776d46-998a-4e68-a72b-cc49a48084eb" providerId="AD" clId="Web-{0705E51C-ECEB-3EBE-AF12-3780B00057B3}" dt="2021-06-15T18:04:52.320" v="556"/>
          <ac:spMkLst>
            <pc:docMk/>
            <pc:sldMk cId="383886046" sldId="1610"/>
            <ac:spMk id="17" creationId="{13521FCB-B6C0-4DDA-B996-4C20B4437418}"/>
          </ac:spMkLst>
        </pc:spChg>
        <pc:grpChg chg="del topLvl">
          <ac:chgData name="Rafael Henrique Pacheco de Souza" userId="S::rafael.pacheco@t2cconsultoria.com.br::27776d46-998a-4e68-a72b-cc49a48084eb" providerId="AD" clId="Web-{0705E51C-ECEB-3EBE-AF12-3780B00057B3}" dt="2021-06-15T18:04:31.757" v="546"/>
          <ac:grpSpMkLst>
            <pc:docMk/>
            <pc:sldMk cId="383886046" sldId="1610"/>
            <ac:grpSpMk id="5" creationId="{A367B71C-4243-4E15-8A31-97DF573D6D11}"/>
          </ac:grpSpMkLst>
        </pc:grpChg>
        <pc:grpChg chg="del mod">
          <ac:chgData name="Rafael Henrique Pacheco de Souza" userId="S::rafael.pacheco@t2cconsultoria.com.br::27776d46-998a-4e68-a72b-cc49a48084eb" providerId="AD" clId="Web-{0705E51C-ECEB-3EBE-AF12-3780B00057B3}" dt="2021-06-15T18:04:26.147" v="545"/>
          <ac:grpSpMkLst>
            <pc:docMk/>
            <pc:sldMk cId="383886046" sldId="1610"/>
            <ac:grpSpMk id="9" creationId="{AF892D5B-5191-4E1E-B5DD-8D6C52F7D348}"/>
          </ac:grpSpMkLst>
        </pc:grpChg>
        <pc:picChg chg="add mod">
          <ac:chgData name="Rafael Henrique Pacheco de Souza" userId="S::rafael.pacheco@t2cconsultoria.com.br::27776d46-998a-4e68-a72b-cc49a48084eb" providerId="AD" clId="Web-{0705E51C-ECEB-3EBE-AF12-3780B00057B3}" dt="2021-06-15T18:04:16.835" v="543" actId="1076"/>
          <ac:picMkLst>
            <pc:docMk/>
            <pc:sldMk cId="383886046" sldId="1610"/>
            <ac:picMk id="3" creationId="{E31E70ED-E907-4A08-9111-6C7752B6259B}"/>
          </ac:picMkLst>
        </pc:picChg>
        <pc:picChg chg="del topLvl">
          <ac:chgData name="Rafael Henrique Pacheco de Souza" userId="S::rafael.pacheco@t2cconsultoria.com.br::27776d46-998a-4e68-a72b-cc49a48084eb" providerId="AD" clId="Web-{0705E51C-ECEB-3EBE-AF12-3780B00057B3}" dt="2021-06-15T18:04:35.116" v="547"/>
          <ac:picMkLst>
            <pc:docMk/>
            <pc:sldMk cId="383886046" sldId="1610"/>
            <ac:picMk id="4" creationId="{5AFA7C67-BC3A-4248-9B0B-F343F238E3A3}"/>
          </ac:picMkLst>
        </pc:picChg>
      </pc:sldChg>
      <pc:sldChg chg="addSp delSp modSp add replId">
        <pc:chgData name="Rafael Henrique Pacheco de Souza" userId="S::rafael.pacheco@t2cconsultoria.com.br::27776d46-998a-4e68-a72b-cc49a48084eb" providerId="AD" clId="Web-{0705E51C-ECEB-3EBE-AF12-3780B00057B3}" dt="2021-06-15T18:10:11.151" v="602" actId="20577"/>
        <pc:sldMkLst>
          <pc:docMk/>
          <pc:sldMk cId="2614279797" sldId="1611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08:20.478" v="586" actId="20577"/>
          <ac:spMkLst>
            <pc:docMk/>
            <pc:sldMk cId="2614279797" sldId="1611"/>
            <ac:spMk id="2" creationId="{0604F20E-B310-4F4F-A9F0-0E9A1ACA454C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08:52.728" v="593" actId="20577"/>
          <ac:spMkLst>
            <pc:docMk/>
            <pc:sldMk cId="2614279797" sldId="1611"/>
            <ac:spMk id="11" creationId="{5CBB880D-383B-4342-A631-D91391A0A9E6}"/>
          </ac:spMkLst>
        </pc:spChg>
        <pc:spChg chg="mod">
          <ac:chgData name="Rafael Henrique Pacheco de Souza" userId="S::rafael.pacheco@t2cconsultoria.com.br::27776d46-998a-4e68-a72b-cc49a48084eb" providerId="AD" clId="Web-{0705E51C-ECEB-3EBE-AF12-3780B00057B3}" dt="2021-06-15T18:10:11.151" v="602" actId="20577"/>
          <ac:spMkLst>
            <pc:docMk/>
            <pc:sldMk cId="2614279797" sldId="1611"/>
            <ac:spMk id="12" creationId="{E73F0775-E3AC-4EFE-847A-5EC90AE7129E}"/>
          </ac:spMkLst>
        </pc:spChg>
        <pc:picChg chg="add mod">
          <ac:chgData name="Rafael Henrique Pacheco de Souza" userId="S::rafael.pacheco@t2cconsultoria.com.br::27776d46-998a-4e68-a72b-cc49a48084eb" providerId="AD" clId="Web-{0705E51C-ECEB-3EBE-AF12-3780B00057B3}" dt="2021-06-15T18:08:37.462" v="592" actId="1076"/>
          <ac:picMkLst>
            <pc:docMk/>
            <pc:sldMk cId="2614279797" sldId="1611"/>
            <ac:picMk id="3" creationId="{254135B2-D626-4090-900D-877CBA09C421}"/>
          </ac:picMkLst>
        </pc:picChg>
        <pc:picChg chg="del">
          <ac:chgData name="Rafael Henrique Pacheco de Souza" userId="S::rafael.pacheco@t2cconsultoria.com.br::27776d46-998a-4e68-a72b-cc49a48084eb" providerId="AD" clId="Web-{0705E51C-ECEB-3EBE-AF12-3780B00057B3}" dt="2021-06-15T18:08:24.900" v="587"/>
          <ac:picMkLst>
            <pc:docMk/>
            <pc:sldMk cId="2614279797" sldId="1611"/>
            <ac:picMk id="10" creationId="{0EF571D9-C471-40D8-AA9A-C158F76C9B06}"/>
          </ac:picMkLst>
        </pc:picChg>
      </pc:sldChg>
      <pc:sldChg chg="modSp add ord replId">
        <pc:chgData name="Rafael Henrique Pacheco de Souza" userId="S::rafael.pacheco@t2cconsultoria.com.br::27776d46-998a-4e68-a72b-cc49a48084eb" providerId="AD" clId="Web-{0705E51C-ECEB-3EBE-AF12-3780B00057B3}" dt="2021-06-15T18:19:26.125" v="734" actId="20577"/>
        <pc:sldMkLst>
          <pc:docMk/>
          <pc:sldMk cId="1515819785" sldId="1612"/>
        </pc:sldMkLst>
        <pc:spChg chg="mod">
          <ac:chgData name="Rafael Henrique Pacheco de Souza" userId="S::rafael.pacheco@t2cconsultoria.com.br::27776d46-998a-4e68-a72b-cc49a48084eb" providerId="AD" clId="Web-{0705E51C-ECEB-3EBE-AF12-3780B00057B3}" dt="2021-06-15T18:19:26.125" v="734" actId="20577"/>
          <ac:spMkLst>
            <pc:docMk/>
            <pc:sldMk cId="1515819785" sldId="1612"/>
            <ac:spMk id="12" creationId="{E73F0775-E3AC-4EFE-847A-5EC90AE7129E}"/>
          </ac:spMkLst>
        </pc:spChg>
      </pc:sldChg>
    </pc:docChg>
  </pc:docChgLst>
  <pc:docChgLst>
    <pc:chgData name="Rafael Henrique Pacheco de Souza" userId="S::rafael.pacheco@t2cconsultoria.com.br::27776d46-998a-4e68-a72b-cc49a48084eb" providerId="AD" clId="Web-{75B9D9BC-468F-16C7-AFD7-7DC3562ADE06}"/>
    <pc:docChg chg="modSld sldOrd">
      <pc:chgData name="Rafael Henrique Pacheco de Souza" userId="S::rafael.pacheco@t2cconsultoria.com.br::27776d46-998a-4e68-a72b-cc49a48084eb" providerId="AD" clId="Web-{75B9D9BC-468F-16C7-AFD7-7DC3562ADE06}" dt="2021-06-15T18:34:52.770" v="21"/>
      <pc:docMkLst>
        <pc:docMk/>
      </pc:docMkLst>
      <pc:sldChg chg="modSp">
        <pc:chgData name="Rafael Henrique Pacheco de Souza" userId="S::rafael.pacheco@t2cconsultoria.com.br::27776d46-998a-4e68-a72b-cc49a48084eb" providerId="AD" clId="Web-{75B9D9BC-468F-16C7-AFD7-7DC3562ADE06}" dt="2021-06-15T18:32:33.581" v="18" actId="20577"/>
        <pc:sldMkLst>
          <pc:docMk/>
          <pc:sldMk cId="2614279797" sldId="1611"/>
        </pc:sldMkLst>
        <pc:spChg chg="mod">
          <ac:chgData name="Rafael Henrique Pacheco de Souza" userId="S::rafael.pacheco@t2cconsultoria.com.br::27776d46-998a-4e68-a72b-cc49a48084eb" providerId="AD" clId="Web-{75B9D9BC-468F-16C7-AFD7-7DC3562ADE06}" dt="2021-06-15T18:32:33.581" v="18" actId="20577"/>
          <ac:spMkLst>
            <pc:docMk/>
            <pc:sldMk cId="2614279797" sldId="1611"/>
            <ac:spMk id="11" creationId="{5CBB880D-383B-4342-A631-D91391A0A9E6}"/>
          </ac:spMkLst>
        </pc:spChg>
      </pc:sldChg>
      <pc:sldChg chg="modSp ord">
        <pc:chgData name="Rafael Henrique Pacheco de Souza" userId="S::rafael.pacheco@t2cconsultoria.com.br::27776d46-998a-4e68-a72b-cc49a48084eb" providerId="AD" clId="Web-{75B9D9BC-468F-16C7-AFD7-7DC3562ADE06}" dt="2021-06-15T18:34:52.770" v="21"/>
        <pc:sldMkLst>
          <pc:docMk/>
          <pc:sldMk cId="1515819785" sldId="1612"/>
        </pc:sldMkLst>
        <pc:spChg chg="mod">
          <ac:chgData name="Rafael Henrique Pacheco de Souza" userId="S::rafael.pacheco@t2cconsultoria.com.br::27776d46-998a-4e68-a72b-cc49a48084eb" providerId="AD" clId="Web-{75B9D9BC-468F-16C7-AFD7-7DC3562ADE06}" dt="2021-06-15T18:34:13.707" v="20" actId="14100"/>
          <ac:spMkLst>
            <pc:docMk/>
            <pc:sldMk cId="1515819785" sldId="1612"/>
            <ac:spMk id="12" creationId="{E73F0775-E3AC-4EFE-847A-5EC90AE712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A83-C0FB-AE4A-BF31-03FE2D1F7F62}" type="datetimeFigureOut">
              <a:t>07/12/2021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72F7-59CA-CD43-8FE5-77209F9DEF8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6DF90-0EDF-9541-B214-FA055FBBEF5F}" type="datetimeFigureOut">
              <a:t>07/12/2021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F141-BCD2-1644-B852-0FE7DA1B820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8.jfif"/><Relationship Id="rId2" Type="http://schemas.openxmlformats.org/officeDocument/2006/relationships/hyperlink" Target="https://www.linkedin.com/company/t2cconsultoria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5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8.jfif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8.jfif"/><Relationship Id="rId2" Type="http://schemas.openxmlformats.org/officeDocument/2006/relationships/hyperlink" Target="https://www.linkedin.com/company/t2cconsultoria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5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8.jfif"/><Relationship Id="rId2" Type="http://schemas.openxmlformats.org/officeDocument/2006/relationships/hyperlink" Target="https://www.linkedin.com/company/t2cconsultoria/" TargetMode="External"/><Relationship Id="rId1" Type="http://schemas.openxmlformats.org/officeDocument/2006/relationships/slideMaster" Target="../slideMasters/slideMaster4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8.jfif"/><Relationship Id="rId2" Type="http://schemas.openxmlformats.org/officeDocument/2006/relationships/hyperlink" Target="https://www.linkedin.com/company/t2cconsultoria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microsoft.com/office/2007/relationships/hdphoto" Target="../media/hdphoto3.wdp"/><Relationship Id="rId9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fif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1C612B-DD9F-4576-B5CF-F5AD5AA2B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218" y="703444"/>
            <a:ext cx="15005431" cy="844055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D886930-3041-409D-BC1E-332CEFC3BAFF}"/>
              </a:ext>
            </a:extLst>
          </p:cNvPr>
          <p:cNvSpPr txBox="1"/>
          <p:nvPr userDrawn="1"/>
        </p:nvSpPr>
        <p:spPr>
          <a:xfrm>
            <a:off x="10247527" y="8649669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13179C9-4E2F-47AA-9B07-96F14945634F}"/>
              </a:ext>
            </a:extLst>
          </p:cNvPr>
          <p:cNvSpPr/>
          <p:nvPr userDrawn="1"/>
        </p:nvSpPr>
        <p:spPr>
          <a:xfrm>
            <a:off x="13817327" y="8674786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BF840B2-D033-4458-909D-7C0DD2BB31B1}"/>
              </a:ext>
            </a:extLst>
          </p:cNvPr>
          <p:cNvSpPr txBox="1"/>
          <p:nvPr userDrawn="1"/>
        </p:nvSpPr>
        <p:spPr>
          <a:xfrm>
            <a:off x="15122998" y="8522916"/>
            <a:ext cx="1066800" cy="41346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spc="15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2021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85FAFFE-37C5-4169-AE98-2CF00BEFF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88923" y="8546770"/>
            <a:ext cx="1254252" cy="3657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Mês</a:t>
            </a:r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43002" y="6422076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7E4A9A-9107-437E-8E2A-4226BC0EB500}"/>
              </a:ext>
            </a:extLst>
          </p:cNvPr>
          <p:cNvGrpSpPr/>
          <p:nvPr userDrawn="1"/>
        </p:nvGrpSpPr>
        <p:grpSpPr>
          <a:xfrm>
            <a:off x="115330" y="109271"/>
            <a:ext cx="4216526" cy="1084700"/>
            <a:chOff x="115330" y="109271"/>
            <a:chExt cx="4216526" cy="108470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3F3CF77-017B-48DC-849E-12F29B90BCFD}"/>
                </a:ext>
              </a:extLst>
            </p:cNvPr>
            <p:cNvPicPr/>
            <p:nvPr userDrawn="1"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00" b="100000" l="0" r="99270">
                          <a14:foregroundMark x1="94161" y1="34167" x2="93917" y2="34167"/>
                          <a14:foregroundMark x1="95377" y1="36667" x2="95134" y2="35833"/>
                          <a14:foregroundMark x1="16545" y1="47500" x2="20195" y2="47500"/>
                          <a14:foregroundMark x1="16058" y1="45000" x2="18735" y2="45000"/>
                          <a14:foregroundMark x1="10949" y1="45000" x2="12895" y2="45000"/>
                          <a14:foregroundMark x1="6083" y1="45000" x2="8516" y2="45000"/>
                          <a14:foregroundMark x1="65937" y1="38333" x2="66910" y2="38333"/>
                          <a14:foregroundMark x1="51095" y1="40833" x2="53771" y2="40833"/>
                          <a14:foregroundMark x1="44282" y1="42500" x2="45012" y2="41667"/>
                          <a14:foregroundMark x1="88564" y1="41667" x2="89781" y2="41667"/>
                          <a14:foregroundMark x1="81265" y1="40000" x2="85158" y2="40833"/>
                          <a14:foregroundMark x1="78102" y1="39167" x2="79562" y2="39167"/>
                          <a14:foregroundMark x1="73723" y1="38333" x2="77372" y2="39167"/>
                          <a14:foregroundMark x1="45985" y1="41667" x2="52068" y2="46667"/>
                          <a14:foregroundMark x1="44769" y1="40833" x2="45255" y2="41667"/>
                          <a14:foregroundMark x1="30657" y1="67500" x2="58637" y2="68333"/>
                          <a14:foregroundMark x1="58637" y1="68333" x2="86131" y2="66667"/>
                          <a14:foregroundMark x1="86131" y1="66667" x2="88078" y2="66667"/>
                          <a14:foregroundMark x1="35766" y1="48333" x2="36010" y2="53333"/>
                          <a14:foregroundMark x1="35280" y1="38333" x2="35280" y2="40833"/>
                          <a14:foregroundMark x1="41849" y1="38333" x2="42822" y2="43333"/>
                          <a14:foregroundMark x1="91971" y1="37500" x2="92214" y2="53333"/>
                          <a14:foregroundMark x1="94891" y1="43333" x2="94891" y2="45000"/>
                          <a14:foregroundMark x1="54988" y1="42500" x2="57178" y2="45000"/>
                          <a14:foregroundMark x1="56204" y1="41667" x2="55231" y2="42500"/>
                          <a14:foregroundMark x1="84915" y1="39167" x2="89294" y2="40833"/>
                          <a14:foregroundMark x1="82482" y1="41667" x2="75182" y2="39167"/>
                          <a14:foregroundMark x1="65207" y1="37500" x2="64964" y2="48333"/>
                          <a14:foregroundMark x1="66180" y1="37500" x2="66667" y2="43333"/>
                          <a14:foregroundMark x1="72506" y1="52500" x2="70560" y2="52500"/>
                          <a14:foregroundMark x1="59124" y1="37500" x2="64477" y2="38333"/>
                          <a14:foregroundMark x1="39903" y1="40833" x2="42822" y2="48333"/>
                          <a14:foregroundMark x1="36740" y1="39167" x2="34307" y2="39167"/>
                          <a14:foregroundMark x1="20438" y1="50000" x2="18735" y2="40833"/>
                          <a14:foregroundMark x1="15085" y1="45833" x2="11679" y2="45833"/>
                          <a14:foregroundMark x1="5353" y1="44167" x2="8516" y2="46667"/>
                          <a14:foregroundMark x1="6083" y1="40000" x2="6813" y2="51667"/>
                          <a14:foregroundMark x1="7786" y1="49167" x2="6813" y2="55000"/>
                          <a14:foregroundMark x1="87835" y1="44167" x2="90268" y2="44167"/>
                          <a14:foregroundMark x1="92701" y1="50000" x2="94647" y2="36667"/>
                          <a14:foregroundMark x1="95134" y1="39167" x2="95864" y2="45833"/>
                          <a14:foregroundMark x1="96107" y1="35833" x2="99270" y2="52500"/>
                          <a14:foregroundMark x1="98297" y1="47500" x2="96837" y2="34167"/>
                          <a14:foregroundMark x1="96350" y1="35833" x2="94647" y2="36667"/>
                          <a14:foregroundMark x1="96594" y1="36667" x2="95134" y2="35000"/>
                          <a14:foregroundMark x1="96350" y1="45000" x2="93674" y2="53333"/>
                          <a14:foregroundMark x1="96107" y1="46667" x2="98054" y2="55833"/>
                          <a14:foregroundMark x1="94891" y1="54167" x2="94891" y2="54167"/>
                          <a14:foregroundMark x1="83698" y1="45833" x2="75426" y2="54167"/>
                          <a14:foregroundMark x1="5353" y1="56667" x2="36983" y2="57500"/>
                          <a14:foregroundMark x1="36983" y1="57500" x2="97567" y2="54167"/>
                          <a14:foregroundMark x1="97567" y1="54167" x2="98540" y2="54167"/>
                          <a14:foregroundMark x1="98540" y1="54167" x2="84915" y2="39167"/>
                          <a14:foregroundMark x1="84915" y1="39167" x2="9976" y2="42500"/>
                          <a14:backgroundMark x1="32847" y1="12500" x2="32847" y2="12500"/>
                          <a14:backgroundMark x1="0" y1="9167" x2="3893" y2="9167"/>
                          <a14:backgroundMark x1="0" y1="45833" x2="973" y2="79167"/>
                          <a14:backgroundMark x1="1217" y1="80000" x2="730" y2="87500"/>
                          <a14:backgroundMark x1="6813" y1="75000" x2="28954" y2="76667"/>
                          <a14:backgroundMark x1="86131" y1="76667" x2="92701" y2="75833"/>
                          <a14:backgroundMark x1="98054" y1="75833" x2="69100" y2="90833"/>
                          <a14:backgroundMark x1="68856" y1="90833" x2="58881" y2="99167"/>
                          <a14:backgroundMark x1="17762" y1="88333" x2="39173" y2="99167"/>
                          <a14:backgroundMark x1="6326" y1="21667" x2="46715" y2="29167"/>
                          <a14:backgroundMark x1="6813" y1="15000" x2="1703" y2="7500"/>
                          <a14:backgroundMark x1="6569" y1="16667" x2="9976" y2="13333"/>
                          <a14:backgroundMark x1="64234" y1="25000" x2="99757" y2="18333"/>
                          <a14:backgroundMark x1="53528" y1="28333" x2="61071" y2="26667"/>
                          <a14:backgroundMark x1="93917" y1="33333" x2="93674" y2="33333"/>
                          <a14:backgroundMark x1="97080" y1="34167" x2="96107" y2="34167"/>
                          <a14:backgroundMark x1="91727" y1="29167" x2="92701" y2="30000"/>
                          <a14:backgroundMark x1="99513" y1="60833" x2="99513" y2="60833"/>
                          <a14:backgroundMark x1="99757" y1="60000" x2="99757" y2="60000"/>
                          <a14:backgroundMark x1="21411" y1="85833" x2="14355" y2="88333"/>
                          <a14:backgroundMark x1="93187" y1="30000" x2="93431" y2="34167"/>
                          <a14:backgroundMark x1="93917" y1="36667" x2="94404" y2="35833"/>
                          <a14:backgroundMark x1="1217" y1="45000" x2="219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767EC11-C0A7-4C2F-B484-F4AAF0D281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7E6FC7D-5D29-4757-9751-4A99A44069BD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32BDF-58ED-4B92-93E0-250639722C44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0C21E6-463E-4978-B72A-CBEC6B807BA4}"/>
              </a:ext>
            </a:extLst>
          </p:cNvPr>
          <p:cNvPicPr/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32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err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34440D-3787-4968-B713-0BE7A13FCA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478" y="3163334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OBRIGADO!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4B84C2F-1911-48EE-B5BD-E38A4055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1478" y="5127773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NOME E ÚLTIMO SOBRENOME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3D48A9F8-93A9-4709-BC96-71339562B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1478" y="550482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0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8493306-E646-4D51-AF98-3E5708A71E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1478" y="6070458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6D7E8D1-6D76-4ED4-ADBE-0004DEDCCB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1478" y="6563519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E-mail@t2cconsultoria.com.br</a:t>
            </a:r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B5E29F4E-C7F6-4420-AC41-7A6015A7A10D}"/>
              </a:ext>
            </a:extLst>
          </p:cNvPr>
          <p:cNvGrpSpPr/>
          <p:nvPr userDrawn="1"/>
        </p:nvGrpSpPr>
        <p:grpSpPr>
          <a:xfrm>
            <a:off x="1268407" y="7250817"/>
            <a:ext cx="4507215" cy="543750"/>
            <a:chOff x="1786771" y="7777125"/>
            <a:chExt cx="4335817" cy="523073"/>
          </a:xfrm>
        </p:grpSpPr>
        <p:pic>
          <p:nvPicPr>
            <p:cNvPr id="51" name="Picture 32">
              <a:hlinkClick r:id="rId2"/>
              <a:extLst>
                <a:ext uri="{FF2B5EF4-FFF2-40B4-BE49-F238E27FC236}">
                  <a16:creationId xmlns:a16="http://schemas.microsoft.com/office/drawing/2014/main" id="{17565354-042C-479A-8DE5-168147762C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brightnessContrast bright="-75000"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6771" y="7878104"/>
              <a:ext cx="297150" cy="297150"/>
            </a:xfrm>
            <a:prstGeom prst="rect">
              <a:avLst/>
            </a:prstGeom>
          </p:spPr>
        </p:pic>
        <p:sp>
          <p:nvSpPr>
            <p:cNvPr id="52" name="TextBox 33">
              <a:extLst>
                <a:ext uri="{FF2B5EF4-FFF2-40B4-BE49-F238E27FC236}">
                  <a16:creationId xmlns:a16="http://schemas.microsoft.com/office/drawing/2014/main" id="{A7B6A87E-5F72-4A3E-8111-38E22078EBEE}"/>
                </a:ext>
              </a:extLst>
            </p:cNvPr>
            <p:cNvSpPr txBox="1"/>
            <p:nvPr userDrawn="1"/>
          </p:nvSpPr>
          <p:spPr>
            <a:xfrm>
              <a:off x="2102802" y="7777125"/>
              <a:ext cx="4019786" cy="523073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i="0" dirty="0" err="1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company</a:t>
              </a:r>
              <a:r>
                <a:rPr lang="pt-BR" sz="2400" b="0" i="0" dirty="0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/t2cconsultoria</a:t>
              </a:r>
              <a:endParaRPr lang="pt-BR" sz="2400" b="0" i="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57" name="Rectangle 4">
            <a:extLst>
              <a:ext uri="{FF2B5EF4-FFF2-40B4-BE49-F238E27FC236}">
                <a16:creationId xmlns:a16="http://schemas.microsoft.com/office/drawing/2014/main" id="{524AA85B-354A-450F-B2C5-C5F448E5EB44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384" name="Group 420">
            <a:extLst>
              <a:ext uri="{FF2B5EF4-FFF2-40B4-BE49-F238E27FC236}">
                <a16:creationId xmlns:a16="http://schemas.microsoft.com/office/drawing/2014/main" id="{AAF84731-A600-4241-A850-23ABD12F935D}"/>
              </a:ext>
            </a:extLst>
          </p:cNvPr>
          <p:cNvGrpSpPr/>
          <p:nvPr userDrawn="1"/>
        </p:nvGrpSpPr>
        <p:grpSpPr>
          <a:xfrm>
            <a:off x="7181710" y="2376742"/>
            <a:ext cx="8490040" cy="5421884"/>
            <a:chOff x="2491486" y="2166705"/>
            <a:chExt cx="4786450" cy="342972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85" name="Graphic 166">
              <a:extLst>
                <a:ext uri="{FF2B5EF4-FFF2-40B4-BE49-F238E27FC236}">
                  <a16:creationId xmlns:a16="http://schemas.microsoft.com/office/drawing/2014/main" id="{F87DEE98-CC70-4194-BE09-337A3843960A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87" name="Freeform: Shape 168">
                <a:extLst>
                  <a:ext uri="{FF2B5EF4-FFF2-40B4-BE49-F238E27FC236}">
                    <a16:creationId xmlns:a16="http://schemas.microsoft.com/office/drawing/2014/main" id="{745BDB5D-8684-4A23-AFA0-ACC7B8779CA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Freeform: Shape 169">
                <a:extLst>
                  <a:ext uri="{FF2B5EF4-FFF2-40B4-BE49-F238E27FC236}">
                    <a16:creationId xmlns:a16="http://schemas.microsoft.com/office/drawing/2014/main" id="{3D224090-45BC-42CC-86E0-640EA02834D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9" name="Freeform: Shape 170">
                <a:extLst>
                  <a:ext uri="{FF2B5EF4-FFF2-40B4-BE49-F238E27FC236}">
                    <a16:creationId xmlns:a16="http://schemas.microsoft.com/office/drawing/2014/main" id="{084D3F1C-4B5E-4EC9-804B-D575D24292FD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Freeform: Shape 171">
                <a:extLst>
                  <a:ext uri="{FF2B5EF4-FFF2-40B4-BE49-F238E27FC236}">
                    <a16:creationId xmlns:a16="http://schemas.microsoft.com/office/drawing/2014/main" id="{5E4D1454-C9B4-4A70-9F5B-BF809E448C9F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1" name="Freeform: Shape 172">
                <a:extLst>
                  <a:ext uri="{FF2B5EF4-FFF2-40B4-BE49-F238E27FC236}">
                    <a16:creationId xmlns:a16="http://schemas.microsoft.com/office/drawing/2014/main" id="{AD5B044E-9C5E-43C7-9AB2-901A3342B44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Freeform: Shape 173">
                <a:extLst>
                  <a:ext uri="{FF2B5EF4-FFF2-40B4-BE49-F238E27FC236}">
                    <a16:creationId xmlns:a16="http://schemas.microsoft.com/office/drawing/2014/main" id="{AA994DDD-FD1B-4261-AD74-1F39420C50E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3" name="Freeform: Shape 174">
                <a:extLst>
                  <a:ext uri="{FF2B5EF4-FFF2-40B4-BE49-F238E27FC236}">
                    <a16:creationId xmlns:a16="http://schemas.microsoft.com/office/drawing/2014/main" id="{297FBA90-AA22-4FB3-A299-41A30565BA3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Freeform: Shape 175">
                <a:extLst>
                  <a:ext uri="{FF2B5EF4-FFF2-40B4-BE49-F238E27FC236}">
                    <a16:creationId xmlns:a16="http://schemas.microsoft.com/office/drawing/2014/main" id="{9A908A13-EA67-4A29-A07D-321C5F20AD1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5" name="Freeform: Shape 176">
                <a:extLst>
                  <a:ext uri="{FF2B5EF4-FFF2-40B4-BE49-F238E27FC236}">
                    <a16:creationId xmlns:a16="http://schemas.microsoft.com/office/drawing/2014/main" id="{7D96E5DE-6303-4CCD-B91E-DC2F1B3622C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Freeform: Shape 177">
                <a:extLst>
                  <a:ext uri="{FF2B5EF4-FFF2-40B4-BE49-F238E27FC236}">
                    <a16:creationId xmlns:a16="http://schemas.microsoft.com/office/drawing/2014/main" id="{626795F3-CD3F-46C6-B273-BF7A66A53F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7" name="Freeform: Shape 178">
                <a:extLst>
                  <a:ext uri="{FF2B5EF4-FFF2-40B4-BE49-F238E27FC236}">
                    <a16:creationId xmlns:a16="http://schemas.microsoft.com/office/drawing/2014/main" id="{70F448D7-E205-44E2-B026-E04AADABC78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Freeform: Shape 179">
                <a:extLst>
                  <a:ext uri="{FF2B5EF4-FFF2-40B4-BE49-F238E27FC236}">
                    <a16:creationId xmlns:a16="http://schemas.microsoft.com/office/drawing/2014/main" id="{4303A61D-8C0A-470A-82CA-BC017D387D31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9" name="Freeform: Shape 180">
                <a:extLst>
                  <a:ext uri="{FF2B5EF4-FFF2-40B4-BE49-F238E27FC236}">
                    <a16:creationId xmlns:a16="http://schemas.microsoft.com/office/drawing/2014/main" id="{6D442CEA-0A78-42A0-9C8B-E0278EF65B5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Freeform: Shape 181">
                <a:extLst>
                  <a:ext uri="{FF2B5EF4-FFF2-40B4-BE49-F238E27FC236}">
                    <a16:creationId xmlns:a16="http://schemas.microsoft.com/office/drawing/2014/main" id="{8225C190-8218-4338-8EDD-740B5A76E6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1" name="Freeform: Shape 182">
                <a:extLst>
                  <a:ext uri="{FF2B5EF4-FFF2-40B4-BE49-F238E27FC236}">
                    <a16:creationId xmlns:a16="http://schemas.microsoft.com/office/drawing/2014/main" id="{36F430B4-179C-4D40-BFC0-9F7CAEE289A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Freeform: Shape 183">
                <a:extLst>
                  <a:ext uri="{FF2B5EF4-FFF2-40B4-BE49-F238E27FC236}">
                    <a16:creationId xmlns:a16="http://schemas.microsoft.com/office/drawing/2014/main" id="{54BE7D63-6A6B-4735-B237-6630B6058D00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3" name="Freeform: Shape 184">
                <a:extLst>
                  <a:ext uri="{FF2B5EF4-FFF2-40B4-BE49-F238E27FC236}">
                    <a16:creationId xmlns:a16="http://schemas.microsoft.com/office/drawing/2014/main" id="{1A72B51F-802C-40CE-A713-6CB6A436B6D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Freeform: Shape 185">
                <a:extLst>
                  <a:ext uri="{FF2B5EF4-FFF2-40B4-BE49-F238E27FC236}">
                    <a16:creationId xmlns:a16="http://schemas.microsoft.com/office/drawing/2014/main" id="{CB24DCC7-513B-4A17-A920-DC14CD92CCD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5" name="Freeform: Shape 186">
                <a:extLst>
                  <a:ext uri="{FF2B5EF4-FFF2-40B4-BE49-F238E27FC236}">
                    <a16:creationId xmlns:a16="http://schemas.microsoft.com/office/drawing/2014/main" id="{2F5A5A03-6AA8-4F17-90AA-FBD00665810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Freeform: Shape 187">
                <a:extLst>
                  <a:ext uri="{FF2B5EF4-FFF2-40B4-BE49-F238E27FC236}">
                    <a16:creationId xmlns:a16="http://schemas.microsoft.com/office/drawing/2014/main" id="{63504808-DBDD-432A-8C5C-61C675A8724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386" name="Graphic 189">
              <a:extLst>
                <a:ext uri="{FF2B5EF4-FFF2-40B4-BE49-F238E27FC236}">
                  <a16:creationId xmlns:a16="http://schemas.microsoft.com/office/drawing/2014/main" id="{B3D40613-E7F9-40E6-8159-C9CBAE11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387" name="Graphic 190">
              <a:extLst>
                <a:ext uri="{FF2B5EF4-FFF2-40B4-BE49-F238E27FC236}">
                  <a16:creationId xmlns:a16="http://schemas.microsoft.com/office/drawing/2014/main" id="{0080D2F1-64CA-42A5-9A7A-DBDE68E5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388" name="Graphic 191">
              <a:extLst>
                <a:ext uri="{FF2B5EF4-FFF2-40B4-BE49-F238E27FC236}">
                  <a16:creationId xmlns:a16="http://schemas.microsoft.com/office/drawing/2014/main" id="{2B8310FE-D496-4EB9-B9B5-01079AC7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389" name="Graphic 166">
              <a:extLst>
                <a:ext uri="{FF2B5EF4-FFF2-40B4-BE49-F238E27FC236}">
                  <a16:creationId xmlns:a16="http://schemas.microsoft.com/office/drawing/2014/main" id="{B2FEF543-22E6-4A94-9259-AA1C5A8D8E77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67" name="Freeform: Shape 193">
                <a:extLst>
                  <a:ext uri="{FF2B5EF4-FFF2-40B4-BE49-F238E27FC236}">
                    <a16:creationId xmlns:a16="http://schemas.microsoft.com/office/drawing/2014/main" id="{7B97961E-DC66-4390-8276-9CF9DFC7E09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Freeform: Shape 194">
                <a:extLst>
                  <a:ext uri="{FF2B5EF4-FFF2-40B4-BE49-F238E27FC236}">
                    <a16:creationId xmlns:a16="http://schemas.microsoft.com/office/drawing/2014/main" id="{AF3990CB-027D-4900-A765-F60B774AF75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Freeform: Shape 195">
                <a:extLst>
                  <a:ext uri="{FF2B5EF4-FFF2-40B4-BE49-F238E27FC236}">
                    <a16:creationId xmlns:a16="http://schemas.microsoft.com/office/drawing/2014/main" id="{BE0B987F-6EC2-472F-AB2C-B75834E941F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Freeform: Shape 196">
                <a:extLst>
                  <a:ext uri="{FF2B5EF4-FFF2-40B4-BE49-F238E27FC236}">
                    <a16:creationId xmlns:a16="http://schemas.microsoft.com/office/drawing/2014/main" id="{731ECF13-7BD4-4E35-9C77-78239D6F639C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Freeform: Shape 197">
                <a:extLst>
                  <a:ext uri="{FF2B5EF4-FFF2-40B4-BE49-F238E27FC236}">
                    <a16:creationId xmlns:a16="http://schemas.microsoft.com/office/drawing/2014/main" id="{9B607C75-01D7-44DA-9942-B9FF92DD262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Freeform: Shape 198">
                <a:extLst>
                  <a:ext uri="{FF2B5EF4-FFF2-40B4-BE49-F238E27FC236}">
                    <a16:creationId xmlns:a16="http://schemas.microsoft.com/office/drawing/2014/main" id="{0D7E7410-F715-4835-8926-F5904B3814D6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Freeform: Shape 199">
                <a:extLst>
                  <a:ext uri="{FF2B5EF4-FFF2-40B4-BE49-F238E27FC236}">
                    <a16:creationId xmlns:a16="http://schemas.microsoft.com/office/drawing/2014/main" id="{25EFCE89-DA0E-4A31-B6B5-41546F58208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Freeform: Shape 200">
                <a:extLst>
                  <a:ext uri="{FF2B5EF4-FFF2-40B4-BE49-F238E27FC236}">
                    <a16:creationId xmlns:a16="http://schemas.microsoft.com/office/drawing/2014/main" id="{4B4D022A-62D1-43A4-90F4-B441CE61080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5" name="Freeform: Shape 201">
                <a:extLst>
                  <a:ext uri="{FF2B5EF4-FFF2-40B4-BE49-F238E27FC236}">
                    <a16:creationId xmlns:a16="http://schemas.microsoft.com/office/drawing/2014/main" id="{D1A179C3-BFE7-4886-808A-8E1D0348AE9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Freeform: Shape 202">
                <a:extLst>
                  <a:ext uri="{FF2B5EF4-FFF2-40B4-BE49-F238E27FC236}">
                    <a16:creationId xmlns:a16="http://schemas.microsoft.com/office/drawing/2014/main" id="{6FA32826-E8F5-4EE9-8EF2-0C7BEF1F9B6D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7" name="Freeform: Shape 203">
                <a:extLst>
                  <a:ext uri="{FF2B5EF4-FFF2-40B4-BE49-F238E27FC236}">
                    <a16:creationId xmlns:a16="http://schemas.microsoft.com/office/drawing/2014/main" id="{0752A11D-9748-4EEF-B00C-33AD7741EA2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Freeform: Shape 204">
                <a:extLst>
                  <a:ext uri="{FF2B5EF4-FFF2-40B4-BE49-F238E27FC236}">
                    <a16:creationId xmlns:a16="http://schemas.microsoft.com/office/drawing/2014/main" id="{5C800C1B-0B5F-45ED-B451-07BF99B4644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9" name="Freeform: Shape 205">
                <a:extLst>
                  <a:ext uri="{FF2B5EF4-FFF2-40B4-BE49-F238E27FC236}">
                    <a16:creationId xmlns:a16="http://schemas.microsoft.com/office/drawing/2014/main" id="{1800212F-51A6-4B87-8A5A-C6E3C8227EE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Freeform: Shape 206">
                <a:extLst>
                  <a:ext uri="{FF2B5EF4-FFF2-40B4-BE49-F238E27FC236}">
                    <a16:creationId xmlns:a16="http://schemas.microsoft.com/office/drawing/2014/main" id="{E62A5394-4FF2-4CB1-8494-6FD6D4726A4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1" name="Freeform: Shape 207">
                <a:extLst>
                  <a:ext uri="{FF2B5EF4-FFF2-40B4-BE49-F238E27FC236}">
                    <a16:creationId xmlns:a16="http://schemas.microsoft.com/office/drawing/2014/main" id="{75F1C359-BA40-4C5C-996B-7B985A9FC67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Freeform: Shape 208">
                <a:extLst>
                  <a:ext uri="{FF2B5EF4-FFF2-40B4-BE49-F238E27FC236}">
                    <a16:creationId xmlns:a16="http://schemas.microsoft.com/office/drawing/2014/main" id="{A82742B0-2805-4A91-8B03-68DD8A2440D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3" name="Freeform: Shape 209">
                <a:extLst>
                  <a:ext uri="{FF2B5EF4-FFF2-40B4-BE49-F238E27FC236}">
                    <a16:creationId xmlns:a16="http://schemas.microsoft.com/office/drawing/2014/main" id="{FF7739BE-694E-4FD9-B015-95B2E9B4A54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4" name="Freeform: Shape 210">
                <a:extLst>
                  <a:ext uri="{FF2B5EF4-FFF2-40B4-BE49-F238E27FC236}">
                    <a16:creationId xmlns:a16="http://schemas.microsoft.com/office/drawing/2014/main" id="{10DF69B5-5B86-407A-B907-B2AA81CAC55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5" name="Freeform: Shape 211">
                <a:extLst>
                  <a:ext uri="{FF2B5EF4-FFF2-40B4-BE49-F238E27FC236}">
                    <a16:creationId xmlns:a16="http://schemas.microsoft.com/office/drawing/2014/main" id="{DC6FD5C3-8F2A-4DF3-B551-8764464F857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Freeform: Shape 212">
                <a:extLst>
                  <a:ext uri="{FF2B5EF4-FFF2-40B4-BE49-F238E27FC236}">
                    <a16:creationId xmlns:a16="http://schemas.microsoft.com/office/drawing/2014/main" id="{89BC444C-6B44-4050-9D72-F510EC165C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0" name="Graphic 166">
              <a:extLst>
                <a:ext uri="{FF2B5EF4-FFF2-40B4-BE49-F238E27FC236}">
                  <a16:creationId xmlns:a16="http://schemas.microsoft.com/office/drawing/2014/main" id="{55F93980-1C72-4654-BF44-F484DA676D9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47" name="Freeform: Shape 214">
                <a:extLst>
                  <a:ext uri="{FF2B5EF4-FFF2-40B4-BE49-F238E27FC236}">
                    <a16:creationId xmlns:a16="http://schemas.microsoft.com/office/drawing/2014/main" id="{DDFEF290-6D3F-474C-AF69-A9001E1ECDB0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Freeform: Shape 215">
                <a:extLst>
                  <a:ext uri="{FF2B5EF4-FFF2-40B4-BE49-F238E27FC236}">
                    <a16:creationId xmlns:a16="http://schemas.microsoft.com/office/drawing/2014/main" id="{D218F653-6ED9-4AB1-94A4-079FAE2786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Freeform: Shape 216">
                <a:extLst>
                  <a:ext uri="{FF2B5EF4-FFF2-40B4-BE49-F238E27FC236}">
                    <a16:creationId xmlns:a16="http://schemas.microsoft.com/office/drawing/2014/main" id="{A81165AA-8A1B-4F2C-808E-BD85B4B557D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Freeform: Shape 217">
                <a:extLst>
                  <a:ext uri="{FF2B5EF4-FFF2-40B4-BE49-F238E27FC236}">
                    <a16:creationId xmlns:a16="http://schemas.microsoft.com/office/drawing/2014/main" id="{DA218F5A-AD33-47C0-AB68-5674D1BD0B88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Freeform: Shape 218">
                <a:extLst>
                  <a:ext uri="{FF2B5EF4-FFF2-40B4-BE49-F238E27FC236}">
                    <a16:creationId xmlns:a16="http://schemas.microsoft.com/office/drawing/2014/main" id="{CB505618-8E9E-41BE-A7A9-7E52521A2C2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Freeform: Shape 219">
                <a:extLst>
                  <a:ext uri="{FF2B5EF4-FFF2-40B4-BE49-F238E27FC236}">
                    <a16:creationId xmlns:a16="http://schemas.microsoft.com/office/drawing/2014/main" id="{BBDFBF1D-6BE0-4EAB-BBE3-D7825635F52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Freeform: Shape 220">
                <a:extLst>
                  <a:ext uri="{FF2B5EF4-FFF2-40B4-BE49-F238E27FC236}">
                    <a16:creationId xmlns:a16="http://schemas.microsoft.com/office/drawing/2014/main" id="{2DD16636-BFD4-49F1-8C00-3DCB20609B8E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4" name="Freeform: Shape 221">
                <a:extLst>
                  <a:ext uri="{FF2B5EF4-FFF2-40B4-BE49-F238E27FC236}">
                    <a16:creationId xmlns:a16="http://schemas.microsoft.com/office/drawing/2014/main" id="{4C519C48-1F29-40C7-B5EC-4F4459A0670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Freeform: Shape 222">
                <a:extLst>
                  <a:ext uri="{FF2B5EF4-FFF2-40B4-BE49-F238E27FC236}">
                    <a16:creationId xmlns:a16="http://schemas.microsoft.com/office/drawing/2014/main" id="{3CBA0C29-6C99-4145-8B6A-B6EAC498E1F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6" name="Freeform: Shape 223">
                <a:extLst>
                  <a:ext uri="{FF2B5EF4-FFF2-40B4-BE49-F238E27FC236}">
                    <a16:creationId xmlns:a16="http://schemas.microsoft.com/office/drawing/2014/main" id="{2B94743F-396E-4AEE-BE9E-7E78EC747AFF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Freeform: Shape 224">
                <a:extLst>
                  <a:ext uri="{FF2B5EF4-FFF2-40B4-BE49-F238E27FC236}">
                    <a16:creationId xmlns:a16="http://schemas.microsoft.com/office/drawing/2014/main" id="{B6CE1792-2072-4B50-A7A4-036348B02EF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Freeform: Shape 225">
                <a:extLst>
                  <a:ext uri="{FF2B5EF4-FFF2-40B4-BE49-F238E27FC236}">
                    <a16:creationId xmlns:a16="http://schemas.microsoft.com/office/drawing/2014/main" id="{1807BED7-29F2-462D-B11C-F940536B192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Freeform: Shape 226">
                <a:extLst>
                  <a:ext uri="{FF2B5EF4-FFF2-40B4-BE49-F238E27FC236}">
                    <a16:creationId xmlns:a16="http://schemas.microsoft.com/office/drawing/2014/main" id="{188AFFCB-AC03-4673-9BBB-B33C909E21D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Freeform: Shape 227">
                <a:extLst>
                  <a:ext uri="{FF2B5EF4-FFF2-40B4-BE49-F238E27FC236}">
                    <a16:creationId xmlns:a16="http://schemas.microsoft.com/office/drawing/2014/main" id="{1457C3A0-A4D7-48C8-8783-504FA1B9D127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Freeform: Shape 228">
                <a:extLst>
                  <a:ext uri="{FF2B5EF4-FFF2-40B4-BE49-F238E27FC236}">
                    <a16:creationId xmlns:a16="http://schemas.microsoft.com/office/drawing/2014/main" id="{832A0B46-C1C4-4C1B-8044-B5E945AB7B4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Freeform: Shape 229">
                <a:extLst>
                  <a:ext uri="{FF2B5EF4-FFF2-40B4-BE49-F238E27FC236}">
                    <a16:creationId xmlns:a16="http://schemas.microsoft.com/office/drawing/2014/main" id="{C293FF44-A465-4373-8CEE-7B2F3F96E19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Freeform: Shape 230">
                <a:extLst>
                  <a:ext uri="{FF2B5EF4-FFF2-40B4-BE49-F238E27FC236}">
                    <a16:creationId xmlns:a16="http://schemas.microsoft.com/office/drawing/2014/main" id="{7110B07B-16DE-451A-ACA7-C957B38242C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Freeform: Shape 231">
                <a:extLst>
                  <a:ext uri="{FF2B5EF4-FFF2-40B4-BE49-F238E27FC236}">
                    <a16:creationId xmlns:a16="http://schemas.microsoft.com/office/drawing/2014/main" id="{EF236AA2-0BF4-41C6-938E-C8133778C7B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Freeform: Shape 232">
                <a:extLst>
                  <a:ext uri="{FF2B5EF4-FFF2-40B4-BE49-F238E27FC236}">
                    <a16:creationId xmlns:a16="http://schemas.microsoft.com/office/drawing/2014/main" id="{25EECD02-53E3-430D-AD9F-5D2309C0E57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Freeform: Shape 233">
                <a:extLst>
                  <a:ext uri="{FF2B5EF4-FFF2-40B4-BE49-F238E27FC236}">
                    <a16:creationId xmlns:a16="http://schemas.microsoft.com/office/drawing/2014/main" id="{A1673C75-F2C3-4AEC-9A56-3CA63AB8182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aphic 234">
              <a:extLst>
                <a:ext uri="{FF2B5EF4-FFF2-40B4-BE49-F238E27FC236}">
                  <a16:creationId xmlns:a16="http://schemas.microsoft.com/office/drawing/2014/main" id="{1AA5CE56-5637-477C-9CED-E37676CB899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541" name="Freeform: Shape 258">
                <a:extLst>
                  <a:ext uri="{FF2B5EF4-FFF2-40B4-BE49-F238E27FC236}">
                    <a16:creationId xmlns:a16="http://schemas.microsoft.com/office/drawing/2014/main" id="{AC7776F2-C88F-4407-8D94-9E22837A90E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Freeform: Shape 259">
                <a:extLst>
                  <a:ext uri="{FF2B5EF4-FFF2-40B4-BE49-F238E27FC236}">
                    <a16:creationId xmlns:a16="http://schemas.microsoft.com/office/drawing/2014/main" id="{ED2B8BFB-B93F-4587-B8D9-E399C05A8DD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3" name="Freeform: Shape 260">
                <a:extLst>
                  <a:ext uri="{FF2B5EF4-FFF2-40B4-BE49-F238E27FC236}">
                    <a16:creationId xmlns:a16="http://schemas.microsoft.com/office/drawing/2014/main" id="{BD01B58C-3FEA-4443-85C6-4417D3375E5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Freeform: Shape 261">
                <a:extLst>
                  <a:ext uri="{FF2B5EF4-FFF2-40B4-BE49-F238E27FC236}">
                    <a16:creationId xmlns:a16="http://schemas.microsoft.com/office/drawing/2014/main" id="{99BB44B3-C806-4318-81F7-3A8C86BA5031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5" name="Freeform: Shape 262">
                <a:extLst>
                  <a:ext uri="{FF2B5EF4-FFF2-40B4-BE49-F238E27FC236}">
                    <a16:creationId xmlns:a16="http://schemas.microsoft.com/office/drawing/2014/main" id="{FBB14504-39F6-443A-8424-E3FCC55936BD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Freeform: Shape 263">
                <a:extLst>
                  <a:ext uri="{FF2B5EF4-FFF2-40B4-BE49-F238E27FC236}">
                    <a16:creationId xmlns:a16="http://schemas.microsoft.com/office/drawing/2014/main" id="{F28EFA26-CB3A-4E1A-A8A0-ABCAFEDFA8E8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2" name="Graphic 166">
              <a:extLst>
                <a:ext uri="{FF2B5EF4-FFF2-40B4-BE49-F238E27FC236}">
                  <a16:creationId xmlns:a16="http://schemas.microsoft.com/office/drawing/2014/main" id="{4D284613-8520-41FE-9CBF-1D40A77D8080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21" name="Freeform: Shape 265">
                <a:extLst>
                  <a:ext uri="{FF2B5EF4-FFF2-40B4-BE49-F238E27FC236}">
                    <a16:creationId xmlns:a16="http://schemas.microsoft.com/office/drawing/2014/main" id="{307C6D2D-4400-4533-806C-223109AE9A5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Freeform: Shape 266">
                <a:extLst>
                  <a:ext uri="{FF2B5EF4-FFF2-40B4-BE49-F238E27FC236}">
                    <a16:creationId xmlns:a16="http://schemas.microsoft.com/office/drawing/2014/main" id="{2DF64F21-AC1D-47DA-8ADF-B12349AEA26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Freeform: Shape 267">
                <a:extLst>
                  <a:ext uri="{FF2B5EF4-FFF2-40B4-BE49-F238E27FC236}">
                    <a16:creationId xmlns:a16="http://schemas.microsoft.com/office/drawing/2014/main" id="{FBF39B4B-2A04-4DB6-B07B-C3C056D3763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Freeform: Shape 268">
                <a:extLst>
                  <a:ext uri="{FF2B5EF4-FFF2-40B4-BE49-F238E27FC236}">
                    <a16:creationId xmlns:a16="http://schemas.microsoft.com/office/drawing/2014/main" id="{719AEC99-56E8-4EAD-9FA4-F95B8C180F1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Freeform: Shape 269">
                <a:extLst>
                  <a:ext uri="{FF2B5EF4-FFF2-40B4-BE49-F238E27FC236}">
                    <a16:creationId xmlns:a16="http://schemas.microsoft.com/office/drawing/2014/main" id="{5172AC15-FD3F-4129-A972-6DBF83B1843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Freeform: Shape 270">
                <a:extLst>
                  <a:ext uri="{FF2B5EF4-FFF2-40B4-BE49-F238E27FC236}">
                    <a16:creationId xmlns:a16="http://schemas.microsoft.com/office/drawing/2014/main" id="{11C91474-C25E-4D16-B664-CE82DB296B7B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Freeform: Shape 271">
                <a:extLst>
                  <a:ext uri="{FF2B5EF4-FFF2-40B4-BE49-F238E27FC236}">
                    <a16:creationId xmlns:a16="http://schemas.microsoft.com/office/drawing/2014/main" id="{C4925E4C-245B-4989-BC4D-FB71C6F3459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Freeform: Shape 272">
                <a:extLst>
                  <a:ext uri="{FF2B5EF4-FFF2-40B4-BE49-F238E27FC236}">
                    <a16:creationId xmlns:a16="http://schemas.microsoft.com/office/drawing/2014/main" id="{7840EB89-64E4-4806-ADC4-2355A7B3F078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Freeform: Shape 273">
                <a:extLst>
                  <a:ext uri="{FF2B5EF4-FFF2-40B4-BE49-F238E27FC236}">
                    <a16:creationId xmlns:a16="http://schemas.microsoft.com/office/drawing/2014/main" id="{8CC12BD2-A8A3-4D8A-B975-0ACA764D154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Freeform: Shape 274">
                <a:extLst>
                  <a:ext uri="{FF2B5EF4-FFF2-40B4-BE49-F238E27FC236}">
                    <a16:creationId xmlns:a16="http://schemas.microsoft.com/office/drawing/2014/main" id="{20864363-6837-45AD-A2E1-9CD8BDBE9A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Freeform: Shape 275">
                <a:extLst>
                  <a:ext uri="{FF2B5EF4-FFF2-40B4-BE49-F238E27FC236}">
                    <a16:creationId xmlns:a16="http://schemas.microsoft.com/office/drawing/2014/main" id="{9E9018AA-2FD8-460A-A0C7-CFCD26603FE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Freeform: Shape 276">
                <a:extLst>
                  <a:ext uri="{FF2B5EF4-FFF2-40B4-BE49-F238E27FC236}">
                    <a16:creationId xmlns:a16="http://schemas.microsoft.com/office/drawing/2014/main" id="{CB638C02-76BF-4E1D-A43A-1A8CAA8C4CB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3" name="Freeform: Shape 277">
                <a:extLst>
                  <a:ext uri="{FF2B5EF4-FFF2-40B4-BE49-F238E27FC236}">
                    <a16:creationId xmlns:a16="http://schemas.microsoft.com/office/drawing/2014/main" id="{14B01F24-968C-445B-8F4A-2E936ACAA9E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Freeform: Shape 278">
                <a:extLst>
                  <a:ext uri="{FF2B5EF4-FFF2-40B4-BE49-F238E27FC236}">
                    <a16:creationId xmlns:a16="http://schemas.microsoft.com/office/drawing/2014/main" id="{F3A6F0FD-A2A2-4300-AA69-19EEA7F000C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5" name="Freeform: Shape 279">
                <a:extLst>
                  <a:ext uri="{FF2B5EF4-FFF2-40B4-BE49-F238E27FC236}">
                    <a16:creationId xmlns:a16="http://schemas.microsoft.com/office/drawing/2014/main" id="{8EF7B741-9931-4AB5-B1A6-B189C1D2E96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Freeform: Shape 280">
                <a:extLst>
                  <a:ext uri="{FF2B5EF4-FFF2-40B4-BE49-F238E27FC236}">
                    <a16:creationId xmlns:a16="http://schemas.microsoft.com/office/drawing/2014/main" id="{7C15ED35-CDA7-4794-85F1-8781979D356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7" name="Freeform: Shape 281">
                <a:extLst>
                  <a:ext uri="{FF2B5EF4-FFF2-40B4-BE49-F238E27FC236}">
                    <a16:creationId xmlns:a16="http://schemas.microsoft.com/office/drawing/2014/main" id="{A058F9F3-6E04-4193-AE2D-341F6488D52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Freeform: Shape 282">
                <a:extLst>
                  <a:ext uri="{FF2B5EF4-FFF2-40B4-BE49-F238E27FC236}">
                    <a16:creationId xmlns:a16="http://schemas.microsoft.com/office/drawing/2014/main" id="{B6AC6879-AC0B-42D2-8D1D-DB4BBBF3AD5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9" name="Freeform: Shape 283">
                <a:extLst>
                  <a:ext uri="{FF2B5EF4-FFF2-40B4-BE49-F238E27FC236}">
                    <a16:creationId xmlns:a16="http://schemas.microsoft.com/office/drawing/2014/main" id="{7EDAFEC4-F1AA-4175-A4CF-9D87C90F143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Freeform: Shape 284">
                <a:extLst>
                  <a:ext uri="{FF2B5EF4-FFF2-40B4-BE49-F238E27FC236}">
                    <a16:creationId xmlns:a16="http://schemas.microsoft.com/office/drawing/2014/main" id="{204CD942-9F46-459C-9A23-896EA5293D6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3" name="Graphic 3">
              <a:extLst>
                <a:ext uri="{FF2B5EF4-FFF2-40B4-BE49-F238E27FC236}">
                  <a16:creationId xmlns:a16="http://schemas.microsoft.com/office/drawing/2014/main" id="{E5D2D5C4-DE59-4470-B063-E22DD57BE7EB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394" name="Freeform: Shape 293">
                <a:extLst>
                  <a:ext uri="{FF2B5EF4-FFF2-40B4-BE49-F238E27FC236}">
                    <a16:creationId xmlns:a16="http://schemas.microsoft.com/office/drawing/2014/main" id="{8A225606-9851-4647-A735-5349EA4EF16D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Freeform: Shape 294">
                <a:extLst>
                  <a:ext uri="{FF2B5EF4-FFF2-40B4-BE49-F238E27FC236}">
                    <a16:creationId xmlns:a16="http://schemas.microsoft.com/office/drawing/2014/main" id="{77B4A8E9-C470-4D08-B672-31FDE382B93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Freeform: Shape 295">
                <a:extLst>
                  <a:ext uri="{FF2B5EF4-FFF2-40B4-BE49-F238E27FC236}">
                    <a16:creationId xmlns:a16="http://schemas.microsoft.com/office/drawing/2014/main" id="{9CFAF8B6-DABF-4E23-85D0-3D75F3552160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Freeform: Shape 296">
                <a:extLst>
                  <a:ext uri="{FF2B5EF4-FFF2-40B4-BE49-F238E27FC236}">
                    <a16:creationId xmlns:a16="http://schemas.microsoft.com/office/drawing/2014/main" id="{55874212-5F3B-40EA-8007-70A7605DA46B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Freeform: Shape 297">
                <a:extLst>
                  <a:ext uri="{FF2B5EF4-FFF2-40B4-BE49-F238E27FC236}">
                    <a16:creationId xmlns:a16="http://schemas.microsoft.com/office/drawing/2014/main" id="{83FD50EC-D598-4F3D-90D3-D4E69EEBB76B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Freeform: Shape 298">
                <a:extLst>
                  <a:ext uri="{FF2B5EF4-FFF2-40B4-BE49-F238E27FC236}">
                    <a16:creationId xmlns:a16="http://schemas.microsoft.com/office/drawing/2014/main" id="{2269F60D-EF84-4EDD-9CF0-FD7B7E6A6FFF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Freeform: Shape 299">
                <a:extLst>
                  <a:ext uri="{FF2B5EF4-FFF2-40B4-BE49-F238E27FC236}">
                    <a16:creationId xmlns:a16="http://schemas.microsoft.com/office/drawing/2014/main" id="{4395A9DA-7EBD-4ADB-9F14-6A0A7D0019CF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Freeform: Shape 300">
                <a:extLst>
                  <a:ext uri="{FF2B5EF4-FFF2-40B4-BE49-F238E27FC236}">
                    <a16:creationId xmlns:a16="http://schemas.microsoft.com/office/drawing/2014/main" id="{ADBE8CFD-4512-4C99-917C-3858AE437FC8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Freeform: Shape 301">
                <a:extLst>
                  <a:ext uri="{FF2B5EF4-FFF2-40B4-BE49-F238E27FC236}">
                    <a16:creationId xmlns:a16="http://schemas.microsoft.com/office/drawing/2014/main" id="{48EAEC0B-D2DA-4D16-A70E-7950E966BD82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Freeform: Shape 302">
                <a:extLst>
                  <a:ext uri="{FF2B5EF4-FFF2-40B4-BE49-F238E27FC236}">
                    <a16:creationId xmlns:a16="http://schemas.microsoft.com/office/drawing/2014/main" id="{1309B36D-583E-4C53-B291-CF6C84C677CF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Freeform: Shape 303">
                <a:extLst>
                  <a:ext uri="{FF2B5EF4-FFF2-40B4-BE49-F238E27FC236}">
                    <a16:creationId xmlns:a16="http://schemas.microsoft.com/office/drawing/2014/main" id="{F17FCD9A-FD88-43A9-8F99-CC1269C04A82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Freeform: Shape 304">
                <a:extLst>
                  <a:ext uri="{FF2B5EF4-FFF2-40B4-BE49-F238E27FC236}">
                    <a16:creationId xmlns:a16="http://schemas.microsoft.com/office/drawing/2014/main" id="{CC541D17-98CB-4244-8BFD-DEC5762C2FF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Freeform: Shape 305">
                <a:extLst>
                  <a:ext uri="{FF2B5EF4-FFF2-40B4-BE49-F238E27FC236}">
                    <a16:creationId xmlns:a16="http://schemas.microsoft.com/office/drawing/2014/main" id="{AFEA611B-6B5F-46EA-BC0B-DA4B49955B5D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7" name="Freeform: Shape 306">
                <a:extLst>
                  <a:ext uri="{FF2B5EF4-FFF2-40B4-BE49-F238E27FC236}">
                    <a16:creationId xmlns:a16="http://schemas.microsoft.com/office/drawing/2014/main" id="{811516FF-06A9-4778-871F-7F740F5444F0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Freeform: Shape 307">
                <a:extLst>
                  <a:ext uri="{FF2B5EF4-FFF2-40B4-BE49-F238E27FC236}">
                    <a16:creationId xmlns:a16="http://schemas.microsoft.com/office/drawing/2014/main" id="{14F995E1-6F7A-4441-9CD7-A286E2326A84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9" name="Freeform: Shape 308">
                <a:extLst>
                  <a:ext uri="{FF2B5EF4-FFF2-40B4-BE49-F238E27FC236}">
                    <a16:creationId xmlns:a16="http://schemas.microsoft.com/office/drawing/2014/main" id="{8CC64145-AC81-4FF2-9DF6-F0BF45B860BE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Freeform: Shape 309">
                <a:extLst>
                  <a:ext uri="{FF2B5EF4-FFF2-40B4-BE49-F238E27FC236}">
                    <a16:creationId xmlns:a16="http://schemas.microsoft.com/office/drawing/2014/main" id="{9C648AF0-994F-4DBB-9723-402D137CFAD7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1" name="Freeform: Shape 310">
                <a:extLst>
                  <a:ext uri="{FF2B5EF4-FFF2-40B4-BE49-F238E27FC236}">
                    <a16:creationId xmlns:a16="http://schemas.microsoft.com/office/drawing/2014/main" id="{ABAA25EC-0721-4196-8090-5F287ED4BF58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Freeform: Shape 311">
                <a:extLst>
                  <a:ext uri="{FF2B5EF4-FFF2-40B4-BE49-F238E27FC236}">
                    <a16:creationId xmlns:a16="http://schemas.microsoft.com/office/drawing/2014/main" id="{4A1382F0-F933-4F82-B972-1B3BDF26E723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Freeform: Shape 312">
                <a:extLst>
                  <a:ext uri="{FF2B5EF4-FFF2-40B4-BE49-F238E27FC236}">
                    <a16:creationId xmlns:a16="http://schemas.microsoft.com/office/drawing/2014/main" id="{F2D1BA97-B047-42B8-BB35-92B91A20ACA8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4" name="Freeform: Shape 313">
                <a:extLst>
                  <a:ext uri="{FF2B5EF4-FFF2-40B4-BE49-F238E27FC236}">
                    <a16:creationId xmlns:a16="http://schemas.microsoft.com/office/drawing/2014/main" id="{F2C655A8-CB93-4C25-BBAD-B5BB6C2CBF4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Freeform: Shape 314">
                <a:extLst>
                  <a:ext uri="{FF2B5EF4-FFF2-40B4-BE49-F238E27FC236}">
                    <a16:creationId xmlns:a16="http://schemas.microsoft.com/office/drawing/2014/main" id="{B4786C17-E199-415C-B8DF-0665A76B7D7A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6" name="Freeform: Shape 315">
                <a:extLst>
                  <a:ext uri="{FF2B5EF4-FFF2-40B4-BE49-F238E27FC236}">
                    <a16:creationId xmlns:a16="http://schemas.microsoft.com/office/drawing/2014/main" id="{4FA24F21-D150-49D5-9565-34B021243032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Freeform: Shape 316">
                <a:extLst>
                  <a:ext uri="{FF2B5EF4-FFF2-40B4-BE49-F238E27FC236}">
                    <a16:creationId xmlns:a16="http://schemas.microsoft.com/office/drawing/2014/main" id="{7B748398-424E-4557-8268-0385E489327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8" name="Freeform: Shape 317">
                <a:extLst>
                  <a:ext uri="{FF2B5EF4-FFF2-40B4-BE49-F238E27FC236}">
                    <a16:creationId xmlns:a16="http://schemas.microsoft.com/office/drawing/2014/main" id="{552D8408-ECFD-4E81-849F-BEBD2B4B22D2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Freeform: Shape 318">
                <a:extLst>
                  <a:ext uri="{FF2B5EF4-FFF2-40B4-BE49-F238E27FC236}">
                    <a16:creationId xmlns:a16="http://schemas.microsoft.com/office/drawing/2014/main" id="{0E7295C0-3EB8-48DB-A57C-71C06F558D94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0" name="Freeform: Shape 319">
                <a:extLst>
                  <a:ext uri="{FF2B5EF4-FFF2-40B4-BE49-F238E27FC236}">
                    <a16:creationId xmlns:a16="http://schemas.microsoft.com/office/drawing/2014/main" id="{EC1B7A00-D20C-4C8A-B00B-63FF70B3809B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Freeform: Shape 320">
                <a:extLst>
                  <a:ext uri="{FF2B5EF4-FFF2-40B4-BE49-F238E27FC236}">
                    <a16:creationId xmlns:a16="http://schemas.microsoft.com/office/drawing/2014/main" id="{76715AB7-8371-4EF5-8CC4-DE1046FDCBB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2" name="Freeform: Shape 321">
                <a:extLst>
                  <a:ext uri="{FF2B5EF4-FFF2-40B4-BE49-F238E27FC236}">
                    <a16:creationId xmlns:a16="http://schemas.microsoft.com/office/drawing/2014/main" id="{BFD54047-3E74-4607-87CE-D62CAB685C3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Freeform: Shape 322">
                <a:extLst>
                  <a:ext uri="{FF2B5EF4-FFF2-40B4-BE49-F238E27FC236}">
                    <a16:creationId xmlns:a16="http://schemas.microsoft.com/office/drawing/2014/main" id="{BFF9B596-5B2B-406E-800B-5F8EB5D5876C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4" name="Freeform: Shape 323">
                <a:extLst>
                  <a:ext uri="{FF2B5EF4-FFF2-40B4-BE49-F238E27FC236}">
                    <a16:creationId xmlns:a16="http://schemas.microsoft.com/office/drawing/2014/main" id="{96FB688C-22BA-410F-B127-740B59738A1B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Freeform: Shape 324">
                <a:extLst>
                  <a:ext uri="{FF2B5EF4-FFF2-40B4-BE49-F238E27FC236}">
                    <a16:creationId xmlns:a16="http://schemas.microsoft.com/office/drawing/2014/main" id="{6DB3CB63-3E4B-4786-859F-69E96CDAB983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6" name="Freeform: Shape 325">
                <a:extLst>
                  <a:ext uri="{FF2B5EF4-FFF2-40B4-BE49-F238E27FC236}">
                    <a16:creationId xmlns:a16="http://schemas.microsoft.com/office/drawing/2014/main" id="{6B4C9DF2-4E92-4236-B750-B99A1FA80925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Freeform: Shape 326">
                <a:extLst>
                  <a:ext uri="{FF2B5EF4-FFF2-40B4-BE49-F238E27FC236}">
                    <a16:creationId xmlns:a16="http://schemas.microsoft.com/office/drawing/2014/main" id="{474EF933-CBE8-40E8-B8CD-A2422787473D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Freeform: Shape 327">
                <a:extLst>
                  <a:ext uri="{FF2B5EF4-FFF2-40B4-BE49-F238E27FC236}">
                    <a16:creationId xmlns:a16="http://schemas.microsoft.com/office/drawing/2014/main" id="{4943E947-2A27-4922-99FA-D4E5EDC43B8E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Freeform: Shape 328">
                <a:extLst>
                  <a:ext uri="{FF2B5EF4-FFF2-40B4-BE49-F238E27FC236}">
                    <a16:creationId xmlns:a16="http://schemas.microsoft.com/office/drawing/2014/main" id="{4F4D806E-A854-4CA2-B582-C318B00766A4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Freeform: Shape 329">
                <a:extLst>
                  <a:ext uri="{FF2B5EF4-FFF2-40B4-BE49-F238E27FC236}">
                    <a16:creationId xmlns:a16="http://schemas.microsoft.com/office/drawing/2014/main" id="{7EA992CE-1506-4E95-A771-77B38D220E7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Freeform: Shape 330">
                <a:extLst>
                  <a:ext uri="{FF2B5EF4-FFF2-40B4-BE49-F238E27FC236}">
                    <a16:creationId xmlns:a16="http://schemas.microsoft.com/office/drawing/2014/main" id="{91701FBF-7761-45B2-9A80-5081CE83EEE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Freeform: Shape 331">
                <a:extLst>
                  <a:ext uri="{FF2B5EF4-FFF2-40B4-BE49-F238E27FC236}">
                    <a16:creationId xmlns:a16="http://schemas.microsoft.com/office/drawing/2014/main" id="{61F1790D-33C6-485C-AEF2-F7678D94A04E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3" name="Freeform: Shape 332">
                <a:extLst>
                  <a:ext uri="{FF2B5EF4-FFF2-40B4-BE49-F238E27FC236}">
                    <a16:creationId xmlns:a16="http://schemas.microsoft.com/office/drawing/2014/main" id="{068C7407-9162-4E47-836C-5F34D53B72AC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Freeform: Shape 333">
                <a:extLst>
                  <a:ext uri="{FF2B5EF4-FFF2-40B4-BE49-F238E27FC236}">
                    <a16:creationId xmlns:a16="http://schemas.microsoft.com/office/drawing/2014/main" id="{52A7EAC8-E377-440F-BFE3-64C225522E97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5" name="Freeform: Shape 334">
                <a:extLst>
                  <a:ext uri="{FF2B5EF4-FFF2-40B4-BE49-F238E27FC236}">
                    <a16:creationId xmlns:a16="http://schemas.microsoft.com/office/drawing/2014/main" id="{1550AC2D-2103-4B9E-9BA8-1B4124B588ED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Freeform: Shape 335">
                <a:extLst>
                  <a:ext uri="{FF2B5EF4-FFF2-40B4-BE49-F238E27FC236}">
                    <a16:creationId xmlns:a16="http://schemas.microsoft.com/office/drawing/2014/main" id="{D3F9F909-5B2F-4B28-B376-32E9B40C6AEB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7" name="Freeform: Shape 336">
                <a:extLst>
                  <a:ext uri="{FF2B5EF4-FFF2-40B4-BE49-F238E27FC236}">
                    <a16:creationId xmlns:a16="http://schemas.microsoft.com/office/drawing/2014/main" id="{307870BB-FC1F-4654-A8C4-B7E2BE945CC0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Freeform: Shape 337">
                <a:extLst>
                  <a:ext uri="{FF2B5EF4-FFF2-40B4-BE49-F238E27FC236}">
                    <a16:creationId xmlns:a16="http://schemas.microsoft.com/office/drawing/2014/main" id="{11C054DA-1B9A-4EB8-916C-34B086A2BFED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9" name="Freeform: Shape 338">
                <a:extLst>
                  <a:ext uri="{FF2B5EF4-FFF2-40B4-BE49-F238E27FC236}">
                    <a16:creationId xmlns:a16="http://schemas.microsoft.com/office/drawing/2014/main" id="{4AB3A3DE-3FD3-49E9-9A03-C8CD8CF88340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Freeform: Shape 339">
                <a:extLst>
                  <a:ext uri="{FF2B5EF4-FFF2-40B4-BE49-F238E27FC236}">
                    <a16:creationId xmlns:a16="http://schemas.microsoft.com/office/drawing/2014/main" id="{A365A246-6ABF-4D92-B06E-4486CC77A9D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1" name="Freeform: Shape 340">
                <a:extLst>
                  <a:ext uri="{FF2B5EF4-FFF2-40B4-BE49-F238E27FC236}">
                    <a16:creationId xmlns:a16="http://schemas.microsoft.com/office/drawing/2014/main" id="{D68BE242-D08E-46DE-9637-F9DFE8047B5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Freeform: Shape 341">
                <a:extLst>
                  <a:ext uri="{FF2B5EF4-FFF2-40B4-BE49-F238E27FC236}">
                    <a16:creationId xmlns:a16="http://schemas.microsoft.com/office/drawing/2014/main" id="{F2BEBB01-23BC-411B-87F0-13D146BD5CDB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3" name="Freeform: Shape 342">
                <a:extLst>
                  <a:ext uri="{FF2B5EF4-FFF2-40B4-BE49-F238E27FC236}">
                    <a16:creationId xmlns:a16="http://schemas.microsoft.com/office/drawing/2014/main" id="{833F03B6-0457-42B7-95FD-8AB87D077F7D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Freeform: Shape 343">
                <a:extLst>
                  <a:ext uri="{FF2B5EF4-FFF2-40B4-BE49-F238E27FC236}">
                    <a16:creationId xmlns:a16="http://schemas.microsoft.com/office/drawing/2014/main" id="{2F698261-BA25-4F18-8383-61A1FCC4122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5" name="Freeform: Shape 344">
                <a:extLst>
                  <a:ext uri="{FF2B5EF4-FFF2-40B4-BE49-F238E27FC236}">
                    <a16:creationId xmlns:a16="http://schemas.microsoft.com/office/drawing/2014/main" id="{D2F05E74-4DF8-43CC-ACC7-9A8D3B096600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Freeform: Shape 345">
                <a:extLst>
                  <a:ext uri="{FF2B5EF4-FFF2-40B4-BE49-F238E27FC236}">
                    <a16:creationId xmlns:a16="http://schemas.microsoft.com/office/drawing/2014/main" id="{0E778FB1-0385-42EB-B637-14B0BEE68B4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7" name="Freeform: Shape 346">
                <a:extLst>
                  <a:ext uri="{FF2B5EF4-FFF2-40B4-BE49-F238E27FC236}">
                    <a16:creationId xmlns:a16="http://schemas.microsoft.com/office/drawing/2014/main" id="{54F47C44-5B2F-431F-AC37-3C1FA9173B0A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Freeform: Shape 347">
                <a:extLst>
                  <a:ext uri="{FF2B5EF4-FFF2-40B4-BE49-F238E27FC236}">
                    <a16:creationId xmlns:a16="http://schemas.microsoft.com/office/drawing/2014/main" id="{0328D8DD-5E7B-4B4B-B55F-D610A5FB7253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9" name="Freeform: Shape 348">
                <a:extLst>
                  <a:ext uri="{FF2B5EF4-FFF2-40B4-BE49-F238E27FC236}">
                    <a16:creationId xmlns:a16="http://schemas.microsoft.com/office/drawing/2014/main" id="{99945FE9-9D48-41A2-AAC9-FF9ACE94F4F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Freeform: Shape 349">
                <a:extLst>
                  <a:ext uri="{FF2B5EF4-FFF2-40B4-BE49-F238E27FC236}">
                    <a16:creationId xmlns:a16="http://schemas.microsoft.com/office/drawing/2014/main" id="{6B9EEA67-EF21-4E73-A10A-675B9A195501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1" name="Freeform: Shape 350">
                <a:extLst>
                  <a:ext uri="{FF2B5EF4-FFF2-40B4-BE49-F238E27FC236}">
                    <a16:creationId xmlns:a16="http://schemas.microsoft.com/office/drawing/2014/main" id="{EF2D9B2D-DB9E-4D45-BF23-33B306663963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Freeform: Shape 351">
                <a:extLst>
                  <a:ext uri="{FF2B5EF4-FFF2-40B4-BE49-F238E27FC236}">
                    <a16:creationId xmlns:a16="http://schemas.microsoft.com/office/drawing/2014/main" id="{7D3E36B6-67C8-46EC-B922-62374C5F46EA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3" name="Freeform: Shape 352">
                <a:extLst>
                  <a:ext uri="{FF2B5EF4-FFF2-40B4-BE49-F238E27FC236}">
                    <a16:creationId xmlns:a16="http://schemas.microsoft.com/office/drawing/2014/main" id="{4E35380D-6486-42F3-830A-844F3358DAA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Freeform: Shape 353">
                <a:extLst>
                  <a:ext uri="{FF2B5EF4-FFF2-40B4-BE49-F238E27FC236}">
                    <a16:creationId xmlns:a16="http://schemas.microsoft.com/office/drawing/2014/main" id="{E6665E32-22CA-44B4-9736-8CE14996CDD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5" name="Freeform: Shape 354">
                <a:extLst>
                  <a:ext uri="{FF2B5EF4-FFF2-40B4-BE49-F238E27FC236}">
                    <a16:creationId xmlns:a16="http://schemas.microsoft.com/office/drawing/2014/main" id="{96F148B6-2E31-4340-98A0-E27A3A4E60F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Freeform: Shape 355">
                <a:extLst>
                  <a:ext uri="{FF2B5EF4-FFF2-40B4-BE49-F238E27FC236}">
                    <a16:creationId xmlns:a16="http://schemas.microsoft.com/office/drawing/2014/main" id="{C7A1992D-FBB7-4653-A4C2-6A36666CE19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7" name="Freeform: Shape 356">
                <a:extLst>
                  <a:ext uri="{FF2B5EF4-FFF2-40B4-BE49-F238E27FC236}">
                    <a16:creationId xmlns:a16="http://schemas.microsoft.com/office/drawing/2014/main" id="{CAC64D47-CD08-42B8-B4A2-0AD64F20CA8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8" name="Freeform: Shape 357">
                <a:extLst>
                  <a:ext uri="{FF2B5EF4-FFF2-40B4-BE49-F238E27FC236}">
                    <a16:creationId xmlns:a16="http://schemas.microsoft.com/office/drawing/2014/main" id="{2BA17114-704E-4A69-8B58-29351C2FC0AC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9" name="Freeform: Shape 358">
                <a:extLst>
                  <a:ext uri="{FF2B5EF4-FFF2-40B4-BE49-F238E27FC236}">
                    <a16:creationId xmlns:a16="http://schemas.microsoft.com/office/drawing/2014/main" id="{DD5DD942-055B-4D9E-93B8-DEF3109252FE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0" name="Freeform: Shape 359">
                <a:extLst>
                  <a:ext uri="{FF2B5EF4-FFF2-40B4-BE49-F238E27FC236}">
                    <a16:creationId xmlns:a16="http://schemas.microsoft.com/office/drawing/2014/main" id="{088D680D-F9E2-4670-B985-6EECFDAC10D8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1" name="Freeform: Shape 360">
                <a:extLst>
                  <a:ext uri="{FF2B5EF4-FFF2-40B4-BE49-F238E27FC236}">
                    <a16:creationId xmlns:a16="http://schemas.microsoft.com/office/drawing/2014/main" id="{C79B18F9-E608-45F9-B6DF-FB8F27ABA131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2" name="Freeform: Shape 361">
                <a:extLst>
                  <a:ext uri="{FF2B5EF4-FFF2-40B4-BE49-F238E27FC236}">
                    <a16:creationId xmlns:a16="http://schemas.microsoft.com/office/drawing/2014/main" id="{5E96B464-C2F5-44D7-851C-20BB1ABFD6A1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3" name="Freeform: Shape 362">
                <a:extLst>
                  <a:ext uri="{FF2B5EF4-FFF2-40B4-BE49-F238E27FC236}">
                    <a16:creationId xmlns:a16="http://schemas.microsoft.com/office/drawing/2014/main" id="{0447522C-E3D8-443C-9BC2-2826794D95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4" name="Freeform: Shape 363">
                <a:extLst>
                  <a:ext uri="{FF2B5EF4-FFF2-40B4-BE49-F238E27FC236}">
                    <a16:creationId xmlns:a16="http://schemas.microsoft.com/office/drawing/2014/main" id="{AB534BB2-53AD-4E2B-8903-F0A3E1FD9765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5" name="Freeform: Shape 364">
                <a:extLst>
                  <a:ext uri="{FF2B5EF4-FFF2-40B4-BE49-F238E27FC236}">
                    <a16:creationId xmlns:a16="http://schemas.microsoft.com/office/drawing/2014/main" id="{4EB53B5D-9A5D-4574-A17B-F275677B92E0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6" name="Freeform: Shape 365">
                <a:extLst>
                  <a:ext uri="{FF2B5EF4-FFF2-40B4-BE49-F238E27FC236}">
                    <a16:creationId xmlns:a16="http://schemas.microsoft.com/office/drawing/2014/main" id="{BDC2AF44-E6A7-4945-AD26-B4BD3C3B38D9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7" name="Freeform: Shape 366">
                <a:extLst>
                  <a:ext uri="{FF2B5EF4-FFF2-40B4-BE49-F238E27FC236}">
                    <a16:creationId xmlns:a16="http://schemas.microsoft.com/office/drawing/2014/main" id="{9B051D28-5CB5-492A-9A7A-9C4795B8D2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8" name="Freeform: Shape 367">
                <a:extLst>
                  <a:ext uri="{FF2B5EF4-FFF2-40B4-BE49-F238E27FC236}">
                    <a16:creationId xmlns:a16="http://schemas.microsoft.com/office/drawing/2014/main" id="{AD561797-D736-487B-BA9A-05FA80470F90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9" name="Freeform: Shape 368">
                <a:extLst>
                  <a:ext uri="{FF2B5EF4-FFF2-40B4-BE49-F238E27FC236}">
                    <a16:creationId xmlns:a16="http://schemas.microsoft.com/office/drawing/2014/main" id="{3DB7911A-B43B-4AB3-946A-4150F3E5C2BA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0" name="Freeform: Shape 369">
                <a:extLst>
                  <a:ext uri="{FF2B5EF4-FFF2-40B4-BE49-F238E27FC236}">
                    <a16:creationId xmlns:a16="http://schemas.microsoft.com/office/drawing/2014/main" id="{915F0B72-D124-4B94-AD02-7172B6C97431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1" name="Freeform: Shape 370">
                <a:extLst>
                  <a:ext uri="{FF2B5EF4-FFF2-40B4-BE49-F238E27FC236}">
                    <a16:creationId xmlns:a16="http://schemas.microsoft.com/office/drawing/2014/main" id="{62E06BF3-E5F8-4F7F-9687-90757AD5765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2" name="Freeform: Shape 371">
                <a:extLst>
                  <a:ext uri="{FF2B5EF4-FFF2-40B4-BE49-F238E27FC236}">
                    <a16:creationId xmlns:a16="http://schemas.microsoft.com/office/drawing/2014/main" id="{A6466722-57EA-4AB5-B635-02D774D4B7FE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3" name="Freeform: Shape 372">
                <a:extLst>
                  <a:ext uri="{FF2B5EF4-FFF2-40B4-BE49-F238E27FC236}">
                    <a16:creationId xmlns:a16="http://schemas.microsoft.com/office/drawing/2014/main" id="{76A47AAD-4A5A-4FFF-A850-049D7CBF6201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Freeform: Shape 373">
                <a:extLst>
                  <a:ext uri="{FF2B5EF4-FFF2-40B4-BE49-F238E27FC236}">
                    <a16:creationId xmlns:a16="http://schemas.microsoft.com/office/drawing/2014/main" id="{21C9B269-DDEB-47B1-9F3F-F4174F5D920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5" name="Freeform: Shape 374">
                <a:extLst>
                  <a:ext uri="{FF2B5EF4-FFF2-40B4-BE49-F238E27FC236}">
                    <a16:creationId xmlns:a16="http://schemas.microsoft.com/office/drawing/2014/main" id="{0FC49CDC-ECE2-479D-B40D-11210EE732A5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Freeform: Shape 375">
                <a:extLst>
                  <a:ext uri="{FF2B5EF4-FFF2-40B4-BE49-F238E27FC236}">
                    <a16:creationId xmlns:a16="http://schemas.microsoft.com/office/drawing/2014/main" id="{2A03867A-D6C1-441B-94B9-D64309EE735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7" name="Freeform: Shape 376">
                <a:extLst>
                  <a:ext uri="{FF2B5EF4-FFF2-40B4-BE49-F238E27FC236}">
                    <a16:creationId xmlns:a16="http://schemas.microsoft.com/office/drawing/2014/main" id="{B3584F1D-5CB9-41BD-8AE2-464821122651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Freeform: Shape 377">
                <a:extLst>
                  <a:ext uri="{FF2B5EF4-FFF2-40B4-BE49-F238E27FC236}">
                    <a16:creationId xmlns:a16="http://schemas.microsoft.com/office/drawing/2014/main" id="{60668241-81EC-4B78-AE81-752330AC41A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9" name="Freeform: Shape 378">
                <a:extLst>
                  <a:ext uri="{FF2B5EF4-FFF2-40B4-BE49-F238E27FC236}">
                    <a16:creationId xmlns:a16="http://schemas.microsoft.com/office/drawing/2014/main" id="{8CD241EF-C073-4DB0-94F9-1349B18F422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Freeform: Shape 379">
                <a:extLst>
                  <a:ext uri="{FF2B5EF4-FFF2-40B4-BE49-F238E27FC236}">
                    <a16:creationId xmlns:a16="http://schemas.microsoft.com/office/drawing/2014/main" id="{BE14D9AF-F24C-4572-BBA3-F58EB6BBD107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1" name="Freeform: Shape 380">
                <a:extLst>
                  <a:ext uri="{FF2B5EF4-FFF2-40B4-BE49-F238E27FC236}">
                    <a16:creationId xmlns:a16="http://schemas.microsoft.com/office/drawing/2014/main" id="{B07E3F0F-6BC4-4EB5-930A-729F4ED8CE68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Freeform: Shape 381">
                <a:extLst>
                  <a:ext uri="{FF2B5EF4-FFF2-40B4-BE49-F238E27FC236}">
                    <a16:creationId xmlns:a16="http://schemas.microsoft.com/office/drawing/2014/main" id="{44998234-7BCA-4FAA-BE3F-88A17877DB73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3" name="Freeform: Shape 382">
                <a:extLst>
                  <a:ext uri="{FF2B5EF4-FFF2-40B4-BE49-F238E27FC236}">
                    <a16:creationId xmlns:a16="http://schemas.microsoft.com/office/drawing/2014/main" id="{028B7C1C-750E-4102-AC64-C287FEBC190E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Freeform: Shape 383">
                <a:extLst>
                  <a:ext uri="{FF2B5EF4-FFF2-40B4-BE49-F238E27FC236}">
                    <a16:creationId xmlns:a16="http://schemas.microsoft.com/office/drawing/2014/main" id="{61FB5A74-E0B7-40E8-8CE7-C91159E2E74A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5" name="Freeform: Shape 384">
                <a:extLst>
                  <a:ext uri="{FF2B5EF4-FFF2-40B4-BE49-F238E27FC236}">
                    <a16:creationId xmlns:a16="http://schemas.microsoft.com/office/drawing/2014/main" id="{004173B8-9C55-47A4-AB71-AFC0D84C3292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Freeform: Shape 385">
                <a:extLst>
                  <a:ext uri="{FF2B5EF4-FFF2-40B4-BE49-F238E27FC236}">
                    <a16:creationId xmlns:a16="http://schemas.microsoft.com/office/drawing/2014/main" id="{E149D5B8-5D80-43D2-A4BD-C8300A0FCFB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7" name="Freeform: Shape 386">
                <a:extLst>
                  <a:ext uri="{FF2B5EF4-FFF2-40B4-BE49-F238E27FC236}">
                    <a16:creationId xmlns:a16="http://schemas.microsoft.com/office/drawing/2014/main" id="{A96A3846-38BC-430B-958F-2992FAB0F1E6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Freeform: Shape 387">
                <a:extLst>
                  <a:ext uri="{FF2B5EF4-FFF2-40B4-BE49-F238E27FC236}">
                    <a16:creationId xmlns:a16="http://schemas.microsoft.com/office/drawing/2014/main" id="{41FFBE92-96A1-4CAB-BC7A-544F482CCCB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9" name="Freeform: Shape 388">
                <a:extLst>
                  <a:ext uri="{FF2B5EF4-FFF2-40B4-BE49-F238E27FC236}">
                    <a16:creationId xmlns:a16="http://schemas.microsoft.com/office/drawing/2014/main" id="{9789342C-CCE8-4A2A-804F-2AE345F9F86D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Freeform: Shape 389">
                <a:extLst>
                  <a:ext uri="{FF2B5EF4-FFF2-40B4-BE49-F238E27FC236}">
                    <a16:creationId xmlns:a16="http://schemas.microsoft.com/office/drawing/2014/main" id="{21D7DD0D-17E5-4201-AF73-89761BDDE0B6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1" name="Freeform: Shape 390">
                <a:extLst>
                  <a:ext uri="{FF2B5EF4-FFF2-40B4-BE49-F238E27FC236}">
                    <a16:creationId xmlns:a16="http://schemas.microsoft.com/office/drawing/2014/main" id="{0E18704C-BCD2-4936-966C-33FB565C315E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Freeform: Shape 391">
                <a:extLst>
                  <a:ext uri="{FF2B5EF4-FFF2-40B4-BE49-F238E27FC236}">
                    <a16:creationId xmlns:a16="http://schemas.microsoft.com/office/drawing/2014/main" id="{CB1AB376-6EEA-4383-B823-41F94FA985B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3" name="Freeform: Shape 392">
                <a:extLst>
                  <a:ext uri="{FF2B5EF4-FFF2-40B4-BE49-F238E27FC236}">
                    <a16:creationId xmlns:a16="http://schemas.microsoft.com/office/drawing/2014/main" id="{E322A160-45A9-476D-81D5-63C1F29D47AE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Freeform: Shape 393">
                <a:extLst>
                  <a:ext uri="{FF2B5EF4-FFF2-40B4-BE49-F238E27FC236}">
                    <a16:creationId xmlns:a16="http://schemas.microsoft.com/office/drawing/2014/main" id="{7ECA4B1E-9741-4D50-B617-72A6898DF02F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5" name="Freeform: Shape 394">
                <a:extLst>
                  <a:ext uri="{FF2B5EF4-FFF2-40B4-BE49-F238E27FC236}">
                    <a16:creationId xmlns:a16="http://schemas.microsoft.com/office/drawing/2014/main" id="{C2EB1AC7-B84A-4A6E-BE87-8A2AF3DD0710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Freeform: Shape 395">
                <a:extLst>
                  <a:ext uri="{FF2B5EF4-FFF2-40B4-BE49-F238E27FC236}">
                    <a16:creationId xmlns:a16="http://schemas.microsoft.com/office/drawing/2014/main" id="{478C0962-3442-49B5-845F-CBCD4ACBF786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7" name="Freeform: Shape 396">
                <a:extLst>
                  <a:ext uri="{FF2B5EF4-FFF2-40B4-BE49-F238E27FC236}">
                    <a16:creationId xmlns:a16="http://schemas.microsoft.com/office/drawing/2014/main" id="{A95B60FD-D316-4598-AF05-FF2BAF56B69E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Freeform: Shape 397">
                <a:extLst>
                  <a:ext uri="{FF2B5EF4-FFF2-40B4-BE49-F238E27FC236}">
                    <a16:creationId xmlns:a16="http://schemas.microsoft.com/office/drawing/2014/main" id="{E466EBCA-FF4B-4414-B42A-D6AFB7A9498A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9" name="Freeform: Shape 398">
                <a:extLst>
                  <a:ext uri="{FF2B5EF4-FFF2-40B4-BE49-F238E27FC236}">
                    <a16:creationId xmlns:a16="http://schemas.microsoft.com/office/drawing/2014/main" id="{8A921C9F-3EEF-4A6D-97C5-CA1EBEDD2400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0" name="Freeform: Shape 399">
                <a:extLst>
                  <a:ext uri="{FF2B5EF4-FFF2-40B4-BE49-F238E27FC236}">
                    <a16:creationId xmlns:a16="http://schemas.microsoft.com/office/drawing/2014/main" id="{DA36A133-7544-48CF-8F77-1338DCB2D5A7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Freeform: Shape 400">
                <a:extLst>
                  <a:ext uri="{FF2B5EF4-FFF2-40B4-BE49-F238E27FC236}">
                    <a16:creationId xmlns:a16="http://schemas.microsoft.com/office/drawing/2014/main" id="{10E000E7-E8A2-4583-B844-F8FE62335F68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2" name="Freeform: Shape 401">
                <a:extLst>
                  <a:ext uri="{FF2B5EF4-FFF2-40B4-BE49-F238E27FC236}">
                    <a16:creationId xmlns:a16="http://schemas.microsoft.com/office/drawing/2014/main" id="{5D8C6A59-B2F3-4D81-9D20-9E4F242B7CE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Freeform: Shape 402">
                <a:extLst>
                  <a:ext uri="{FF2B5EF4-FFF2-40B4-BE49-F238E27FC236}">
                    <a16:creationId xmlns:a16="http://schemas.microsoft.com/office/drawing/2014/main" id="{9246D137-2636-4E96-AFB2-92614846DA85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4" name="Freeform: Shape 403">
                <a:extLst>
                  <a:ext uri="{FF2B5EF4-FFF2-40B4-BE49-F238E27FC236}">
                    <a16:creationId xmlns:a16="http://schemas.microsoft.com/office/drawing/2014/main" id="{0EB23149-ACA6-4C71-B2D5-9D24B00B477E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Freeform: Shape 404">
                <a:extLst>
                  <a:ext uri="{FF2B5EF4-FFF2-40B4-BE49-F238E27FC236}">
                    <a16:creationId xmlns:a16="http://schemas.microsoft.com/office/drawing/2014/main" id="{2441CCD5-E650-4D68-B977-318E6AAA5D49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6" name="Freeform: Shape 405">
                <a:extLst>
                  <a:ext uri="{FF2B5EF4-FFF2-40B4-BE49-F238E27FC236}">
                    <a16:creationId xmlns:a16="http://schemas.microsoft.com/office/drawing/2014/main" id="{2B38D4B7-AF00-4A1B-A4ED-3D904D12010E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7" name="Freeform: Shape 406">
                <a:extLst>
                  <a:ext uri="{FF2B5EF4-FFF2-40B4-BE49-F238E27FC236}">
                    <a16:creationId xmlns:a16="http://schemas.microsoft.com/office/drawing/2014/main" id="{DED34F2F-82F4-4D8B-B46A-37BF06D9544F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8" name="Freeform: Shape 407">
                <a:extLst>
                  <a:ext uri="{FF2B5EF4-FFF2-40B4-BE49-F238E27FC236}">
                    <a16:creationId xmlns:a16="http://schemas.microsoft.com/office/drawing/2014/main" id="{F69A6789-B4EA-4250-8F64-06D334DC9AF6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Freeform: Shape 408">
                <a:extLst>
                  <a:ext uri="{FF2B5EF4-FFF2-40B4-BE49-F238E27FC236}">
                    <a16:creationId xmlns:a16="http://schemas.microsoft.com/office/drawing/2014/main" id="{63E51B23-E5D8-4CAF-BEF2-14C77D75F347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0" name="Freeform: Shape 409">
                <a:extLst>
                  <a:ext uri="{FF2B5EF4-FFF2-40B4-BE49-F238E27FC236}">
                    <a16:creationId xmlns:a16="http://schemas.microsoft.com/office/drawing/2014/main" id="{7F5553AE-2845-4F6A-B457-01D8E58428F3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Freeform: Shape 410">
                <a:extLst>
                  <a:ext uri="{FF2B5EF4-FFF2-40B4-BE49-F238E27FC236}">
                    <a16:creationId xmlns:a16="http://schemas.microsoft.com/office/drawing/2014/main" id="{6BF219C4-C6E5-46BD-A3DF-0467D5A4264D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2" name="Freeform: Shape 411">
                <a:extLst>
                  <a:ext uri="{FF2B5EF4-FFF2-40B4-BE49-F238E27FC236}">
                    <a16:creationId xmlns:a16="http://schemas.microsoft.com/office/drawing/2014/main" id="{A167CB03-46E7-4C90-A658-A50CD83BA4D5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Freeform: Shape 412">
                <a:extLst>
                  <a:ext uri="{FF2B5EF4-FFF2-40B4-BE49-F238E27FC236}">
                    <a16:creationId xmlns:a16="http://schemas.microsoft.com/office/drawing/2014/main" id="{56EADFA1-07CA-4EBF-9C28-5D80FB3B262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4" name="Freeform: Shape 413">
                <a:extLst>
                  <a:ext uri="{FF2B5EF4-FFF2-40B4-BE49-F238E27FC236}">
                    <a16:creationId xmlns:a16="http://schemas.microsoft.com/office/drawing/2014/main" id="{89A1C263-BC65-442B-8B88-C4127442AF61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Freeform: Shape 414">
                <a:extLst>
                  <a:ext uri="{FF2B5EF4-FFF2-40B4-BE49-F238E27FC236}">
                    <a16:creationId xmlns:a16="http://schemas.microsoft.com/office/drawing/2014/main" id="{A5134323-C850-495E-81C5-ED8EC0313DEB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6" name="Freeform: Shape 415">
                <a:extLst>
                  <a:ext uri="{FF2B5EF4-FFF2-40B4-BE49-F238E27FC236}">
                    <a16:creationId xmlns:a16="http://schemas.microsoft.com/office/drawing/2014/main" id="{DAE695BD-871D-4D97-8DA9-ABB4250F41CF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Freeform: Shape 416">
                <a:extLst>
                  <a:ext uri="{FF2B5EF4-FFF2-40B4-BE49-F238E27FC236}">
                    <a16:creationId xmlns:a16="http://schemas.microsoft.com/office/drawing/2014/main" id="{4FA7AC65-961C-4D8A-BD8C-CD0E1950E480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Freeform: Shape 417">
                <a:extLst>
                  <a:ext uri="{FF2B5EF4-FFF2-40B4-BE49-F238E27FC236}">
                    <a16:creationId xmlns:a16="http://schemas.microsoft.com/office/drawing/2014/main" id="{2310CC8A-9098-4111-B698-079A14732869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Freeform: Shape 418">
                <a:extLst>
                  <a:ext uri="{FF2B5EF4-FFF2-40B4-BE49-F238E27FC236}">
                    <a16:creationId xmlns:a16="http://schemas.microsoft.com/office/drawing/2014/main" id="{B0812995-7078-4049-9891-4603AE7F2DF5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Freeform: Shape 419">
                <a:extLst>
                  <a:ext uri="{FF2B5EF4-FFF2-40B4-BE49-F238E27FC236}">
                    <a16:creationId xmlns:a16="http://schemas.microsoft.com/office/drawing/2014/main" id="{F2644923-B336-4BDD-A19B-CA58F038065F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D333718E-3CF0-43D2-A441-A1ACCDF98908}"/>
              </a:ext>
            </a:extLst>
          </p:cNvPr>
          <p:cNvPicPr/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EEBF80AC-1057-4669-B889-81B712746C42}"/>
              </a:ext>
            </a:extLst>
          </p:cNvPr>
          <p:cNvGrpSpPr/>
          <p:nvPr userDrawn="1"/>
        </p:nvGrpSpPr>
        <p:grpSpPr>
          <a:xfrm>
            <a:off x="86755" y="90221"/>
            <a:ext cx="4216526" cy="1084700"/>
            <a:chOff x="115330" y="109271"/>
            <a:chExt cx="4216526" cy="1084700"/>
          </a:xfrm>
        </p:grpSpPr>
        <p:pic>
          <p:nvPicPr>
            <p:cNvPr id="240" name="Imagem 239">
              <a:extLst>
                <a:ext uri="{FF2B5EF4-FFF2-40B4-BE49-F238E27FC236}">
                  <a16:creationId xmlns:a16="http://schemas.microsoft.com/office/drawing/2014/main" id="{43C2700A-1FE9-4F67-BA80-852C70259920}"/>
                </a:ext>
              </a:extLst>
            </p:cNvPr>
            <p:cNvPicPr/>
            <p:nvPr userDrawn="1"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197" b="71533" l="2475" r="96205">
                          <a14:foregroundMark x1="9001" y1="52615" x2="14851" y2="59489"/>
                          <a14:foregroundMark x1="6051" y1="49149" x2="6204" y2="49329"/>
                          <a14:foregroundMark x1="14851" y1="59489" x2="22049" y2="61425"/>
                          <a14:foregroundMark x1="97943" y1="51028" x2="98515" y2="49635"/>
                          <a14:foregroundMark x1="92794" y1="42806" x2="92582" y2="42553"/>
                          <a14:foregroundMark x1="93522" y1="43675" x2="93384" y2="43510"/>
                          <a14:foregroundMark x1="98515" y1="49635" x2="97999" y2="49019"/>
                          <a14:foregroundMark x1="15170" y1="33683" x2="14388" y2="33807"/>
                          <a14:foregroundMark x1="7433" y1="35663" x2="6281" y2="36435"/>
                          <a14:foregroundMark x1="40112" y1="48377" x2="42653" y2="48635"/>
                          <a14:foregroundMark x1="39844" y1="47445" x2="41658" y2="47445"/>
                          <a14:foregroundMark x1="36312" y1="47445" x2="37699" y2="47445"/>
                          <a14:foregroundMark x1="32928" y1="47445" x2="34714" y2="47445"/>
                          <a14:foregroundMark x1="73641" y1="44567" x2="74268" y2="44499"/>
                          <a14:foregroundMark x1="63594" y1="45653" x2="65347" y2="45463"/>
                          <a14:foregroundMark x1="58836" y1="46168" x2="59448" y2="46102"/>
                          <a14:foregroundMark x1="88976" y1="46009" x2="89725" y2="46129"/>
                          <a14:foregroundMark x1="83915" y1="45202" x2="86630" y2="45635"/>
                          <a14:foregroundMark x1="81770" y1="44860" x2="82862" y2="45034"/>
                          <a14:foregroundMark x1="78938" y1="44408" x2="81357" y2="44794"/>
                          <a14:foregroundMark x1="23122" y1="51691" x2="21947" y2="51825"/>
                          <a14:foregroundMark x1="21947" y1="51825" x2="13036" y2="45255"/>
                          <a14:foregroundMark x1="13036" y1="45255" x2="12211" y2="41606"/>
                          <a14:foregroundMark x1="17822" y1="49270" x2="7096" y2="46715"/>
                          <a14:foregroundMark x1="9901" y1="46715" x2="8086" y2="40146"/>
                          <a14:foregroundMark x1="19518" y1="67264" x2="20937" y2="67742"/>
                          <a14:foregroundMark x1="17616" y1="66624" x2="18813" y2="67027"/>
                          <a14:foregroundMark x1="9571" y1="41606" x2="7096" y2="40876"/>
                          <a14:foregroundMark x1="15512" y1="44161" x2="8086" y2="40876"/>
                          <a14:foregroundMark x1="60000" y1="46089" x2="64179" y2="48210"/>
                          <a14:foregroundMark x1="59273" y1="45720" x2="59519" y2="45845"/>
                          <a14:foregroundMark x1="49670" y1="57299" x2="68647" y2="57664"/>
                          <a14:foregroundMark x1="68647" y1="57664" x2="87294" y2="56934"/>
                          <a14:foregroundMark x1="87294" y1="56934" x2="88614" y2="56934"/>
                          <a14:foregroundMark x1="53133" y1="48881" x2="53300" y2="51095"/>
                          <a14:foregroundMark x1="52805" y1="44526" x2="52882" y2="45542"/>
                          <a14:foregroundMark x1="57261" y1="44526" x2="57921" y2="46715"/>
                          <a14:foregroundMark x1="91254" y1="44161" x2="91419" y2="51095"/>
                          <a14:foregroundMark x1="93234" y1="46715" x2="93234" y2="47445"/>
                          <a14:foregroundMark x1="66172" y1="46350" x2="67657" y2="47445"/>
                          <a14:foregroundMark x1="66997" y1="45985" x2="66337" y2="46350"/>
                          <a14:foregroundMark x1="86469" y1="44891" x2="89439" y2="45620"/>
                          <a14:foregroundMark x1="84818" y1="45985" x2="79868" y2="44891"/>
                          <a14:foregroundMark x1="73102" y1="44161" x2="72937" y2="48905"/>
                          <a14:foregroundMark x1="73762" y1="44161" x2="74092" y2="46715"/>
                          <a14:foregroundMark x1="78053" y1="50730" x2="76733" y2="50730"/>
                          <a14:foregroundMark x1="68977" y1="44161" x2="72607" y2="44526"/>
                          <a14:foregroundMark x1="55941" y1="45620" x2="57921" y2="48905"/>
                          <a14:foregroundMark x1="53795" y1="44891" x2="52145" y2="44891"/>
                          <a14:foregroundMark x1="42739" y1="49635" x2="41584" y2="45620"/>
                          <a14:foregroundMark x1="39109" y1="47810" x2="36799" y2="47810"/>
                          <a14:foregroundMark x1="32508" y1="47080" x2="34653" y2="48175"/>
                          <a14:foregroundMark x1="33003" y1="45255" x2="33498" y2="50365"/>
                          <a14:foregroundMark x1="34158" y1="49270" x2="33498" y2="51825"/>
                          <a14:foregroundMark x1="88449" y1="47080" x2="90099" y2="47080"/>
                          <a14:foregroundMark x1="91749" y1="49635" x2="93069" y2="43796"/>
                          <a14:foregroundMark x1="93399" y1="44891" x2="93894" y2="47810"/>
                          <a14:foregroundMark x1="94059" y1="43431" x2="96205" y2="50730"/>
                          <a14:foregroundMark x1="95545" y1="48540" x2="94554" y2="42701"/>
                          <a14:foregroundMark x1="94224" y1="43431" x2="93069" y2="43796"/>
                          <a14:foregroundMark x1="94389" y1="43796" x2="93399" y2="43066"/>
                          <a14:foregroundMark x1="94224" y1="47445" x2="92409" y2="51095"/>
                          <a14:foregroundMark x1="94059" y1="48175" x2="95380" y2="52190"/>
                          <a14:foregroundMark x1="93234" y1="51460" x2="93234" y2="51460"/>
                          <a14:foregroundMark x1="85644" y1="47810" x2="80033" y2="51460"/>
                          <a14:foregroundMark x1="32508" y1="52555" x2="53960" y2="52920"/>
                          <a14:foregroundMark x1="53960" y1="52920" x2="95050" y2="51460"/>
                          <a14:foregroundMark x1="95050" y1="51460" x2="95710" y2="51460"/>
                          <a14:foregroundMark x1="95710" y1="51460" x2="86469" y2="44891"/>
                          <a14:foregroundMark x1="86469" y1="44891" x2="35644" y2="46350"/>
                          <a14:foregroundMark x1="4839" y1="43056" x2="5475" y2="47275"/>
                          <a14:foregroundMark x1="5668" y1="46742" x2="4797" y2="43091"/>
                          <a14:foregroundMark x1="6271" y1="49270" x2="6166" y2="48830"/>
                          <a14:foregroundMark x1="19142" y1="43066" x2="24092" y2="43431"/>
                          <a14:foregroundMark x1="8288" y1="54924" x2="10353" y2="59871"/>
                          <a14:foregroundMark x1="21451" y1="67279" x2="25099" y2="53835"/>
                          <a14:foregroundMark x1="7096" y1="52190" x2="7921" y2="54380"/>
                          <a14:backgroundMark x1="2805" y1="18248" x2="2805" y2="18248"/>
                          <a14:backgroundMark x1="11551" y1="9854" x2="59406" y2="22263"/>
                          <a14:backgroundMark x1="59406" y1="22263" x2="75743" y2="13504"/>
                          <a14:backgroundMark x1="20462" y1="81387" x2="99010" y2="81387"/>
                          <a14:backgroundMark x1="89109" y1="79927" x2="84467" y2="73301"/>
                          <a14:backgroundMark x1="51218" y1="33352" x2="51155" y2="33212"/>
                          <a14:backgroundMark x1="4785" y1="30657" x2="3465" y2="32482"/>
                          <a14:backgroundMark x1="6106" y1="29927" x2="15017" y2="31752"/>
                          <a14:backgroundMark x1="2913" y1="34828" x2="2805" y2="36861"/>
                          <a14:backgroundMark x1="3135" y1="30657" x2="2969" y2="33772"/>
                          <a14:backgroundMark x1="15512" y1="32482" x2="31683" y2="31752"/>
                          <a14:backgroundMark x1="28713" y1="44891" x2="29703" y2="62774"/>
                          <a14:backgroundMark x1="29703" y1="62774" x2="29373" y2="66058"/>
                          <a14:backgroundMark x1="25835" y1="53285" x2="24587" y2="64599"/>
                          <a14:backgroundMark x1="26238" y1="49635" x2="25835" y2="53285"/>
                          <a14:backgroundMark x1="22277" y1="71533" x2="22937" y2="68248"/>
                          <a14:backgroundMark x1="23432" y1="67883" x2="21947" y2="69708"/>
                          <a14:backgroundMark x1="33498" y1="60584" x2="48532" y2="61231"/>
                          <a14:backgroundMark x1="87342" y1="61355" x2="91749" y2="60949"/>
                          <a14:backgroundMark x1="95380" y1="60949" x2="75743" y2="67518"/>
                          <a14:backgroundMark x1="75743" y1="67518" x2="54785" y2="78467"/>
                          <a14:backgroundMark x1="40924" y1="66423" x2="63201" y2="73723"/>
                          <a14:backgroundMark x1="33168" y1="37226" x2="60577" y2="40367"/>
                          <a14:backgroundMark x1="33498" y1="34307" x2="30033" y2="31022"/>
                          <a14:backgroundMark x1="33333" y1="35036" x2="35644" y2="33577"/>
                          <a14:backgroundMark x1="72452" y1="39164" x2="97855" y2="35401"/>
                          <a14:backgroundMark x1="65226" y1="40234" x2="70367" y2="39472"/>
                          <a14:backgroundMark x1="92615" y1="42359" x2="92409" y2="42336"/>
                          <a14:backgroundMark x1="94718" y1="42591" x2="94085" y2="42521"/>
                          <a14:backgroundMark x1="91065" y1="40371" x2="91749" y2="40876"/>
                          <a14:backgroundMark x1="97171" y1="49498" x2="97360" y2="50000"/>
                          <a14:backgroundMark x1="96469" y1="54234" x2="96382" y2="54255"/>
                          <a14:backgroundMark x1="97360" y1="54015" x2="96470" y2="54234"/>
                          <a14:backgroundMark x1="43399" y1="65328" x2="38614" y2="66423"/>
                          <a14:backgroundMark x1="92079" y1="40876" x2="92244" y2="42701"/>
                          <a14:backgroundMark x1="92574" y1="43796" x2="92941" y2="43390"/>
                          <a14:backgroundMark x1="97195" y1="50730" x2="96865" y2="54745"/>
                          <a14:backgroundMark x1="29703" y1="47445" x2="30333" y2="47318"/>
                          <a14:backgroundMark x1="25743" y1="53650" x2="25413" y2="54380"/>
                          <a14:backgroundMark x1="19637" y1="72993" x2="23432" y2="70803"/>
                          <a14:backgroundMark x1="20957" y1="72263" x2="17657" y2="72263"/>
                          <a14:backgroundMark x1="15677" y1="71898" x2="11221" y2="65693"/>
                          <a14:backgroundMark x1="15017" y1="70073" x2="15347" y2="71168"/>
                          <a14:backgroundMark x1="15017" y1="70073" x2="14191" y2="68978"/>
                          <a14:backgroundMark x1="13696" y1="68613" x2="16007" y2="71533"/>
                          <a14:backgroundMark x1="4300" y1="50980" x2="3135" y2="48175"/>
                          <a14:backgroundMark x1="5695" y1="54341" x2="5275" y2="53329"/>
                          <a14:backgroundMark x1="10561" y1="66058" x2="6572" y2="56452"/>
                          <a14:backgroundMark x1="4620" y1="49635" x2="5050" y2="49952"/>
                          <a14:backgroundMark x1="4763" y1="50345" x2="4620" y2="50000"/>
                          <a14:backgroundMark x1="6138" y1="53661" x2="5738" y2="52695"/>
                          <a14:backgroundMark x1="5981" y1="52362" x2="6180" y2="53597"/>
                          <a14:backgroundMark x1="9736" y1="61679" x2="11056" y2="62409"/>
                          <a14:backgroundMark x1="9736" y1="63139" x2="9736" y2="63139"/>
                          <a14:backgroundMark x1="3630" y1="33577" x2="2640" y2="41606"/>
                          <a14:backgroundMark x1="6106" y1="52920" x2="4950" y2="49270"/>
                          <a14:backgroundMark x1="5281" y1="50365" x2="6106" y2="53650"/>
                          <a14:backgroundMark x1="3630" y1="41971" x2="3960" y2="4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4" t="27581" r="3251" b="28610"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241" name="Imagem 240">
              <a:extLst>
                <a:ext uri="{FF2B5EF4-FFF2-40B4-BE49-F238E27FC236}">
                  <a16:creationId xmlns:a16="http://schemas.microsoft.com/office/drawing/2014/main" id="{60ACB7C9-F5BE-4E3B-A63C-FC334FCF05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7" t="13078" r="24840" b="30630"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506CDD8-F08A-4813-A4C5-6767EE7E59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8335" t="16547" r="12264" b="22470"/>
          <a:stretch/>
        </p:blipFill>
        <p:spPr>
          <a:xfrm>
            <a:off x="11922557" y="278058"/>
            <a:ext cx="4327093" cy="1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13078" r="24840" b="30630"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C8801D7-240A-428E-99AD-EB7BB89F1E2D}"/>
              </a:ext>
            </a:extLst>
          </p:cNvPr>
          <p:cNvCxnSpPr/>
          <p:nvPr userDrawn="1"/>
        </p:nvCxnSpPr>
        <p:spPr>
          <a:xfrm>
            <a:off x="542926" y="426244"/>
            <a:ext cx="0" cy="97631"/>
          </a:xfrm>
          <a:prstGeom prst="line">
            <a:avLst/>
          </a:prstGeom>
          <a:ln w="635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FADF87AA-7794-42A9-AF0E-0DF6AB4C99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4579" y="406724"/>
            <a:ext cx="13133814" cy="4651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4000" b="1" i="0" kern="1200" baseline="0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83943982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176C0020-2BB3-447F-A926-F528E6648714}"/>
              </a:ext>
            </a:extLst>
          </p:cNvPr>
          <p:cNvSpPr/>
          <p:nvPr userDrawn="1"/>
        </p:nvSpPr>
        <p:spPr>
          <a:xfrm flipH="1">
            <a:off x="7933038" y="3880022"/>
            <a:ext cx="8316611" cy="5263978"/>
          </a:xfrm>
          <a:prstGeom prst="rtTriangl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60742" y="6869592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73860A-F66E-4BDB-A105-880F280BCBA6}"/>
              </a:ext>
            </a:extLst>
          </p:cNvPr>
          <p:cNvGrpSpPr/>
          <p:nvPr userDrawn="1"/>
        </p:nvGrpSpPr>
        <p:grpSpPr>
          <a:xfrm>
            <a:off x="77230" y="90221"/>
            <a:ext cx="4216526" cy="1084700"/>
            <a:chOff x="115330" y="109271"/>
            <a:chExt cx="4216526" cy="108470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5BA93CF-99E3-4287-8051-5C2EF33F3233}"/>
                </a:ext>
              </a:extLst>
            </p:cNvPr>
            <p:cNvPicPr/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197" b="71533" l="2475" r="96205">
                          <a14:foregroundMark x1="9001" y1="52615" x2="14851" y2="59489"/>
                          <a14:foregroundMark x1="6051" y1="49149" x2="6204" y2="49329"/>
                          <a14:foregroundMark x1="14851" y1="59489" x2="22049" y2="61425"/>
                          <a14:foregroundMark x1="97943" y1="51028" x2="98515" y2="49635"/>
                          <a14:foregroundMark x1="92794" y1="42806" x2="92582" y2="42553"/>
                          <a14:foregroundMark x1="93522" y1="43675" x2="93384" y2="43510"/>
                          <a14:foregroundMark x1="98515" y1="49635" x2="97999" y2="49019"/>
                          <a14:foregroundMark x1="15170" y1="33683" x2="14388" y2="33807"/>
                          <a14:foregroundMark x1="7433" y1="35663" x2="6281" y2="36435"/>
                          <a14:foregroundMark x1="40112" y1="48377" x2="42653" y2="48635"/>
                          <a14:foregroundMark x1="39844" y1="47445" x2="41658" y2="47445"/>
                          <a14:foregroundMark x1="36312" y1="47445" x2="37699" y2="47445"/>
                          <a14:foregroundMark x1="32928" y1="47445" x2="34714" y2="47445"/>
                          <a14:foregroundMark x1="73641" y1="44567" x2="74268" y2="44499"/>
                          <a14:foregroundMark x1="63594" y1="45653" x2="65347" y2="45463"/>
                          <a14:foregroundMark x1="58836" y1="46168" x2="59448" y2="46102"/>
                          <a14:foregroundMark x1="88976" y1="46009" x2="89725" y2="46129"/>
                          <a14:foregroundMark x1="83915" y1="45202" x2="86630" y2="45635"/>
                          <a14:foregroundMark x1="81770" y1="44860" x2="82862" y2="45034"/>
                          <a14:foregroundMark x1="78938" y1="44408" x2="81357" y2="44794"/>
                          <a14:foregroundMark x1="23122" y1="51691" x2="21947" y2="51825"/>
                          <a14:foregroundMark x1="21947" y1="51825" x2="13036" y2="45255"/>
                          <a14:foregroundMark x1="13036" y1="45255" x2="12211" y2="41606"/>
                          <a14:foregroundMark x1="17822" y1="49270" x2="7096" y2="46715"/>
                          <a14:foregroundMark x1="9901" y1="46715" x2="8086" y2="40146"/>
                          <a14:foregroundMark x1="19518" y1="67264" x2="20937" y2="67742"/>
                          <a14:foregroundMark x1="17616" y1="66624" x2="18813" y2="67027"/>
                          <a14:foregroundMark x1="9571" y1="41606" x2="7096" y2="40876"/>
                          <a14:foregroundMark x1="15512" y1="44161" x2="8086" y2="40876"/>
                          <a14:foregroundMark x1="60000" y1="46089" x2="64179" y2="48210"/>
                          <a14:foregroundMark x1="59273" y1="45720" x2="59519" y2="45845"/>
                          <a14:foregroundMark x1="49670" y1="57299" x2="68647" y2="57664"/>
                          <a14:foregroundMark x1="68647" y1="57664" x2="87294" y2="56934"/>
                          <a14:foregroundMark x1="87294" y1="56934" x2="88614" y2="56934"/>
                          <a14:foregroundMark x1="53133" y1="48881" x2="53300" y2="51095"/>
                          <a14:foregroundMark x1="52805" y1="44526" x2="52882" y2="45542"/>
                          <a14:foregroundMark x1="57261" y1="44526" x2="57921" y2="46715"/>
                          <a14:foregroundMark x1="91254" y1="44161" x2="91419" y2="51095"/>
                          <a14:foregroundMark x1="93234" y1="46715" x2="93234" y2="47445"/>
                          <a14:foregroundMark x1="66172" y1="46350" x2="67657" y2="47445"/>
                          <a14:foregroundMark x1="66997" y1="45985" x2="66337" y2="46350"/>
                          <a14:foregroundMark x1="86469" y1="44891" x2="89439" y2="45620"/>
                          <a14:foregroundMark x1="84818" y1="45985" x2="79868" y2="44891"/>
                          <a14:foregroundMark x1="73102" y1="44161" x2="72937" y2="48905"/>
                          <a14:foregroundMark x1="73762" y1="44161" x2="74092" y2="46715"/>
                          <a14:foregroundMark x1="78053" y1="50730" x2="76733" y2="50730"/>
                          <a14:foregroundMark x1="68977" y1="44161" x2="72607" y2="44526"/>
                          <a14:foregroundMark x1="55941" y1="45620" x2="57921" y2="48905"/>
                          <a14:foregroundMark x1="53795" y1="44891" x2="52145" y2="44891"/>
                          <a14:foregroundMark x1="42739" y1="49635" x2="41584" y2="45620"/>
                          <a14:foregroundMark x1="39109" y1="47810" x2="36799" y2="47810"/>
                          <a14:foregroundMark x1="32508" y1="47080" x2="34653" y2="48175"/>
                          <a14:foregroundMark x1="33003" y1="45255" x2="33498" y2="50365"/>
                          <a14:foregroundMark x1="34158" y1="49270" x2="33498" y2="51825"/>
                          <a14:foregroundMark x1="88449" y1="47080" x2="90099" y2="47080"/>
                          <a14:foregroundMark x1="91749" y1="49635" x2="93069" y2="43796"/>
                          <a14:foregroundMark x1="93399" y1="44891" x2="93894" y2="47810"/>
                          <a14:foregroundMark x1="94059" y1="43431" x2="96205" y2="50730"/>
                          <a14:foregroundMark x1="95545" y1="48540" x2="94554" y2="42701"/>
                          <a14:foregroundMark x1="94224" y1="43431" x2="93069" y2="43796"/>
                          <a14:foregroundMark x1="94389" y1="43796" x2="93399" y2="43066"/>
                          <a14:foregroundMark x1="94224" y1="47445" x2="92409" y2="51095"/>
                          <a14:foregroundMark x1="94059" y1="48175" x2="95380" y2="52190"/>
                          <a14:foregroundMark x1="93234" y1="51460" x2="93234" y2="51460"/>
                          <a14:foregroundMark x1="85644" y1="47810" x2="80033" y2="51460"/>
                          <a14:foregroundMark x1="32508" y1="52555" x2="53960" y2="52920"/>
                          <a14:foregroundMark x1="53960" y1="52920" x2="95050" y2="51460"/>
                          <a14:foregroundMark x1="95050" y1="51460" x2="95710" y2="51460"/>
                          <a14:foregroundMark x1="95710" y1="51460" x2="86469" y2="44891"/>
                          <a14:foregroundMark x1="86469" y1="44891" x2="35644" y2="46350"/>
                          <a14:foregroundMark x1="4839" y1="43056" x2="5475" y2="47275"/>
                          <a14:foregroundMark x1="5668" y1="46742" x2="4797" y2="43091"/>
                          <a14:foregroundMark x1="6271" y1="49270" x2="6166" y2="48830"/>
                          <a14:foregroundMark x1="19142" y1="43066" x2="24092" y2="43431"/>
                          <a14:foregroundMark x1="8288" y1="54924" x2="10353" y2="59871"/>
                          <a14:foregroundMark x1="21451" y1="67279" x2="25099" y2="53835"/>
                          <a14:foregroundMark x1="7096" y1="52190" x2="7921" y2="54380"/>
                          <a14:backgroundMark x1="2805" y1="18248" x2="2805" y2="18248"/>
                          <a14:backgroundMark x1="11551" y1="9854" x2="59406" y2="22263"/>
                          <a14:backgroundMark x1="59406" y1="22263" x2="75743" y2="13504"/>
                          <a14:backgroundMark x1="20462" y1="81387" x2="99010" y2="81387"/>
                          <a14:backgroundMark x1="89109" y1="79927" x2="84467" y2="73301"/>
                          <a14:backgroundMark x1="51218" y1="33352" x2="51155" y2="33212"/>
                          <a14:backgroundMark x1="4785" y1="30657" x2="3465" y2="32482"/>
                          <a14:backgroundMark x1="6106" y1="29927" x2="15017" y2="31752"/>
                          <a14:backgroundMark x1="2913" y1="34828" x2="2805" y2="36861"/>
                          <a14:backgroundMark x1="3135" y1="30657" x2="2969" y2="33772"/>
                          <a14:backgroundMark x1="15512" y1="32482" x2="31683" y2="31752"/>
                          <a14:backgroundMark x1="28713" y1="44891" x2="29703" y2="62774"/>
                          <a14:backgroundMark x1="29703" y1="62774" x2="29373" y2="66058"/>
                          <a14:backgroundMark x1="25835" y1="53285" x2="24587" y2="64599"/>
                          <a14:backgroundMark x1="26238" y1="49635" x2="25835" y2="53285"/>
                          <a14:backgroundMark x1="22277" y1="71533" x2="22937" y2="68248"/>
                          <a14:backgroundMark x1="23432" y1="67883" x2="21947" y2="69708"/>
                          <a14:backgroundMark x1="33498" y1="60584" x2="48532" y2="61231"/>
                          <a14:backgroundMark x1="87342" y1="61355" x2="91749" y2="60949"/>
                          <a14:backgroundMark x1="95380" y1="60949" x2="75743" y2="67518"/>
                          <a14:backgroundMark x1="75743" y1="67518" x2="54785" y2="78467"/>
                          <a14:backgroundMark x1="40924" y1="66423" x2="63201" y2="73723"/>
                          <a14:backgroundMark x1="33168" y1="37226" x2="60577" y2="40367"/>
                          <a14:backgroundMark x1="33498" y1="34307" x2="30033" y2="31022"/>
                          <a14:backgroundMark x1="33333" y1="35036" x2="35644" y2="33577"/>
                          <a14:backgroundMark x1="72452" y1="39164" x2="97855" y2="35401"/>
                          <a14:backgroundMark x1="65226" y1="40234" x2="70367" y2="39472"/>
                          <a14:backgroundMark x1="92615" y1="42359" x2="92409" y2="42336"/>
                          <a14:backgroundMark x1="94718" y1="42591" x2="94085" y2="42521"/>
                          <a14:backgroundMark x1="91065" y1="40371" x2="91749" y2="40876"/>
                          <a14:backgroundMark x1="97171" y1="49498" x2="97360" y2="50000"/>
                          <a14:backgroundMark x1="96469" y1="54234" x2="96382" y2="54255"/>
                          <a14:backgroundMark x1="97360" y1="54015" x2="96470" y2="54234"/>
                          <a14:backgroundMark x1="43399" y1="65328" x2="38614" y2="66423"/>
                          <a14:backgroundMark x1="92079" y1="40876" x2="92244" y2="42701"/>
                          <a14:backgroundMark x1="92574" y1="43796" x2="92941" y2="43390"/>
                          <a14:backgroundMark x1="97195" y1="50730" x2="96865" y2="54745"/>
                          <a14:backgroundMark x1="29703" y1="47445" x2="30333" y2="47318"/>
                          <a14:backgroundMark x1="25743" y1="53650" x2="25413" y2="54380"/>
                          <a14:backgroundMark x1="19637" y1="72993" x2="23432" y2="70803"/>
                          <a14:backgroundMark x1="20957" y1="72263" x2="17657" y2="72263"/>
                          <a14:backgroundMark x1="15677" y1="71898" x2="11221" y2="65693"/>
                          <a14:backgroundMark x1="15017" y1="70073" x2="15347" y2="71168"/>
                          <a14:backgroundMark x1="15017" y1="70073" x2="14191" y2="68978"/>
                          <a14:backgroundMark x1="13696" y1="68613" x2="16007" y2="71533"/>
                          <a14:backgroundMark x1="4300" y1="50980" x2="3135" y2="48175"/>
                          <a14:backgroundMark x1="5695" y1="54341" x2="5275" y2="53329"/>
                          <a14:backgroundMark x1="10561" y1="66058" x2="6572" y2="56452"/>
                          <a14:backgroundMark x1="4620" y1="49635" x2="5050" y2="49952"/>
                          <a14:backgroundMark x1="4763" y1="50345" x2="4620" y2="50000"/>
                          <a14:backgroundMark x1="6138" y1="53661" x2="5738" y2="52695"/>
                          <a14:backgroundMark x1="5981" y1="52362" x2="6180" y2="53597"/>
                          <a14:backgroundMark x1="9736" y1="61679" x2="11056" y2="62409"/>
                          <a14:backgroundMark x1="9736" y1="63139" x2="9736" y2="63139"/>
                          <a14:backgroundMark x1="3630" y1="33577" x2="2640" y2="41606"/>
                          <a14:backgroundMark x1="6106" y1="52920" x2="4950" y2="49270"/>
                          <a14:backgroundMark x1="5281" y1="50365" x2="6106" y2="53650"/>
                          <a14:backgroundMark x1="3630" y1="41971" x2="3960" y2="4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4" t="27581" r="3251" b="28610"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B8B199C-DD38-4557-9E8F-4E37978BEF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7" t="13078" r="24840" b="30630"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8BED063E-0105-418C-90D1-B655F42EB3E3}"/>
              </a:ext>
            </a:extLst>
          </p:cNvPr>
          <p:cNvSpPr txBox="1"/>
          <p:nvPr userDrawn="1"/>
        </p:nvSpPr>
        <p:spPr>
          <a:xfrm>
            <a:off x="13835633" y="8851426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Lato" panose="020F0502020204030203" pitchFamily="34" charset="77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E0360E9-FCE4-41BA-AE70-3A9E371F61DA}"/>
              </a:ext>
            </a:extLst>
          </p:cNvPr>
          <p:cNvSpPr/>
          <p:nvPr userDrawn="1"/>
        </p:nvSpPr>
        <p:spPr>
          <a:xfrm>
            <a:off x="13725905" y="8957841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6CEC4A3-B1AE-4344-966A-FEA5B1FA03E4}"/>
              </a:ext>
            </a:extLst>
          </p:cNvPr>
          <p:cNvSpPr txBox="1"/>
          <p:nvPr userDrawn="1"/>
        </p:nvSpPr>
        <p:spPr>
          <a:xfrm>
            <a:off x="15060184" y="8365794"/>
            <a:ext cx="1066800" cy="41346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spc="150" baseline="0" dirty="0">
                <a:solidFill>
                  <a:schemeClr val="bg1"/>
                </a:solidFill>
                <a:latin typeface="Lato Black" panose="020F0502020204030203" pitchFamily="34" charset="77"/>
              </a:rPr>
              <a:t>2021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F82F955-C431-41B2-A44B-598A52D282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4450" y="8413502"/>
            <a:ext cx="1339179" cy="36576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Mês</a:t>
            </a:r>
            <a:endParaRPr lang="pt-BR" dirty="0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84129B-9254-45DE-A978-1B1708152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8335" t="16547" r="12264" b="22470"/>
          <a:stretch/>
        </p:blipFill>
        <p:spPr>
          <a:xfrm>
            <a:off x="290063" y="7720780"/>
            <a:ext cx="4327093" cy="1014764"/>
          </a:xfrm>
          <a:prstGeom prst="rect">
            <a:avLst/>
          </a:prstGeom>
        </p:spPr>
      </p:pic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EF97C8D-1A6C-4718-A05A-110F72472F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5028" y="-547618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09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BE67F0-EF7B-4CEA-9DA1-FBE7AEED760E}"/>
              </a:ext>
            </a:extLst>
          </p:cNvPr>
          <p:cNvSpPr/>
          <p:nvPr userDrawn="1"/>
        </p:nvSpPr>
        <p:spPr>
          <a:xfrm>
            <a:off x="1315733" y="6787019"/>
            <a:ext cx="48163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0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D30DBF-EA3E-44A0-AA67-49D3F2FE9F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7918" y="691444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noProof="0" dirty="0"/>
              <a:t>TÍTULO</a:t>
            </a:r>
            <a:r>
              <a:rPr lang="pt-BR" dirty="0"/>
              <a:t> DA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5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363E-6 2.77778E-6 L -4.08363E-6 0.031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2B4D1B0-B87D-47C3-A397-4320153C0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4218" y="423976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5868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DB2B114C-F839-4526-9D59-29F59EEB6BF8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F097E9-049E-DC41-B50C-1AD963811F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4218" y="423976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C88858F-2FDA-4553-BD82-94CC9286FA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64" name="TextBox 3">
            <a:extLst>
              <a:ext uri="{FF2B5EF4-FFF2-40B4-BE49-F238E27FC236}">
                <a16:creationId xmlns:a16="http://schemas.microsoft.com/office/drawing/2014/main" id="{BB42BCAB-40F9-4B1E-9501-52654684D0F3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9E8652-5A14-427D-AD94-59B822F2B8BC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31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7E6FC7D-5D29-4757-9751-4A99A44069BD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32BDF-58ED-4B92-93E0-250639722C44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0C21E6-463E-4978-B72A-CBEC6B807BA4}"/>
              </a:ext>
            </a:extLst>
          </p:cNvPr>
          <p:cNvPicPr/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081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err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34440D-3787-4968-B713-0BE7A13FCA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478" y="3163334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OBRIGADO!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4B84C2F-1911-48EE-B5BD-E38A4055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1478" y="5127773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NOME E ÚLTIMO SOBRENOME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3D48A9F8-93A9-4709-BC96-71339562B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1478" y="550482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0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8493306-E646-4D51-AF98-3E5708A71E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1478" y="6070458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6D7E8D1-6D76-4ED4-ADBE-0004DEDCCB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1478" y="6563519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E-mail@t2cconsultoria.com.br</a:t>
            </a:r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B5E29F4E-C7F6-4420-AC41-7A6015A7A10D}"/>
              </a:ext>
            </a:extLst>
          </p:cNvPr>
          <p:cNvGrpSpPr/>
          <p:nvPr userDrawn="1"/>
        </p:nvGrpSpPr>
        <p:grpSpPr>
          <a:xfrm>
            <a:off x="1268407" y="7250817"/>
            <a:ext cx="4507215" cy="543750"/>
            <a:chOff x="1786771" y="7777125"/>
            <a:chExt cx="4335817" cy="523073"/>
          </a:xfrm>
        </p:grpSpPr>
        <p:pic>
          <p:nvPicPr>
            <p:cNvPr id="51" name="Picture 32">
              <a:hlinkClick r:id="rId2"/>
              <a:extLst>
                <a:ext uri="{FF2B5EF4-FFF2-40B4-BE49-F238E27FC236}">
                  <a16:creationId xmlns:a16="http://schemas.microsoft.com/office/drawing/2014/main" id="{17565354-042C-479A-8DE5-168147762C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brightnessContrast bright="-75000"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6771" y="7878104"/>
              <a:ext cx="297150" cy="297150"/>
            </a:xfrm>
            <a:prstGeom prst="rect">
              <a:avLst/>
            </a:prstGeom>
          </p:spPr>
        </p:pic>
        <p:sp>
          <p:nvSpPr>
            <p:cNvPr id="52" name="TextBox 33">
              <a:extLst>
                <a:ext uri="{FF2B5EF4-FFF2-40B4-BE49-F238E27FC236}">
                  <a16:creationId xmlns:a16="http://schemas.microsoft.com/office/drawing/2014/main" id="{A7B6A87E-5F72-4A3E-8111-38E22078EBEE}"/>
                </a:ext>
              </a:extLst>
            </p:cNvPr>
            <p:cNvSpPr txBox="1"/>
            <p:nvPr userDrawn="1"/>
          </p:nvSpPr>
          <p:spPr>
            <a:xfrm>
              <a:off x="2102802" y="7777125"/>
              <a:ext cx="4019786" cy="523073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i="0" dirty="0" err="1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company</a:t>
              </a:r>
              <a:r>
                <a:rPr lang="pt-BR" sz="2400" b="0" i="0" dirty="0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/t2cconsultoria</a:t>
              </a:r>
              <a:endParaRPr lang="pt-BR" sz="2400" b="0" i="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57" name="Rectangle 4">
            <a:extLst>
              <a:ext uri="{FF2B5EF4-FFF2-40B4-BE49-F238E27FC236}">
                <a16:creationId xmlns:a16="http://schemas.microsoft.com/office/drawing/2014/main" id="{524AA85B-354A-450F-B2C5-C5F448E5EB44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384" name="Group 420">
            <a:extLst>
              <a:ext uri="{FF2B5EF4-FFF2-40B4-BE49-F238E27FC236}">
                <a16:creationId xmlns:a16="http://schemas.microsoft.com/office/drawing/2014/main" id="{AAF84731-A600-4241-A850-23ABD12F935D}"/>
              </a:ext>
            </a:extLst>
          </p:cNvPr>
          <p:cNvGrpSpPr/>
          <p:nvPr userDrawn="1"/>
        </p:nvGrpSpPr>
        <p:grpSpPr>
          <a:xfrm>
            <a:off x="7181710" y="2376742"/>
            <a:ext cx="8490040" cy="5421884"/>
            <a:chOff x="2491486" y="2166705"/>
            <a:chExt cx="4786450" cy="342972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85" name="Graphic 166">
              <a:extLst>
                <a:ext uri="{FF2B5EF4-FFF2-40B4-BE49-F238E27FC236}">
                  <a16:creationId xmlns:a16="http://schemas.microsoft.com/office/drawing/2014/main" id="{F87DEE98-CC70-4194-BE09-337A3843960A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87" name="Freeform: Shape 168">
                <a:extLst>
                  <a:ext uri="{FF2B5EF4-FFF2-40B4-BE49-F238E27FC236}">
                    <a16:creationId xmlns:a16="http://schemas.microsoft.com/office/drawing/2014/main" id="{745BDB5D-8684-4A23-AFA0-ACC7B8779CA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Freeform: Shape 169">
                <a:extLst>
                  <a:ext uri="{FF2B5EF4-FFF2-40B4-BE49-F238E27FC236}">
                    <a16:creationId xmlns:a16="http://schemas.microsoft.com/office/drawing/2014/main" id="{3D224090-45BC-42CC-86E0-640EA02834D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9" name="Freeform: Shape 170">
                <a:extLst>
                  <a:ext uri="{FF2B5EF4-FFF2-40B4-BE49-F238E27FC236}">
                    <a16:creationId xmlns:a16="http://schemas.microsoft.com/office/drawing/2014/main" id="{084D3F1C-4B5E-4EC9-804B-D575D24292FD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Freeform: Shape 171">
                <a:extLst>
                  <a:ext uri="{FF2B5EF4-FFF2-40B4-BE49-F238E27FC236}">
                    <a16:creationId xmlns:a16="http://schemas.microsoft.com/office/drawing/2014/main" id="{5E4D1454-C9B4-4A70-9F5B-BF809E448C9F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1" name="Freeform: Shape 172">
                <a:extLst>
                  <a:ext uri="{FF2B5EF4-FFF2-40B4-BE49-F238E27FC236}">
                    <a16:creationId xmlns:a16="http://schemas.microsoft.com/office/drawing/2014/main" id="{AD5B044E-9C5E-43C7-9AB2-901A3342B44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Freeform: Shape 173">
                <a:extLst>
                  <a:ext uri="{FF2B5EF4-FFF2-40B4-BE49-F238E27FC236}">
                    <a16:creationId xmlns:a16="http://schemas.microsoft.com/office/drawing/2014/main" id="{AA994DDD-FD1B-4261-AD74-1F39420C50E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3" name="Freeform: Shape 174">
                <a:extLst>
                  <a:ext uri="{FF2B5EF4-FFF2-40B4-BE49-F238E27FC236}">
                    <a16:creationId xmlns:a16="http://schemas.microsoft.com/office/drawing/2014/main" id="{297FBA90-AA22-4FB3-A299-41A30565BA3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Freeform: Shape 175">
                <a:extLst>
                  <a:ext uri="{FF2B5EF4-FFF2-40B4-BE49-F238E27FC236}">
                    <a16:creationId xmlns:a16="http://schemas.microsoft.com/office/drawing/2014/main" id="{9A908A13-EA67-4A29-A07D-321C5F20AD1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5" name="Freeform: Shape 176">
                <a:extLst>
                  <a:ext uri="{FF2B5EF4-FFF2-40B4-BE49-F238E27FC236}">
                    <a16:creationId xmlns:a16="http://schemas.microsoft.com/office/drawing/2014/main" id="{7D96E5DE-6303-4CCD-B91E-DC2F1B3622C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Freeform: Shape 177">
                <a:extLst>
                  <a:ext uri="{FF2B5EF4-FFF2-40B4-BE49-F238E27FC236}">
                    <a16:creationId xmlns:a16="http://schemas.microsoft.com/office/drawing/2014/main" id="{626795F3-CD3F-46C6-B273-BF7A66A53F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7" name="Freeform: Shape 178">
                <a:extLst>
                  <a:ext uri="{FF2B5EF4-FFF2-40B4-BE49-F238E27FC236}">
                    <a16:creationId xmlns:a16="http://schemas.microsoft.com/office/drawing/2014/main" id="{70F448D7-E205-44E2-B026-E04AADABC78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Freeform: Shape 179">
                <a:extLst>
                  <a:ext uri="{FF2B5EF4-FFF2-40B4-BE49-F238E27FC236}">
                    <a16:creationId xmlns:a16="http://schemas.microsoft.com/office/drawing/2014/main" id="{4303A61D-8C0A-470A-82CA-BC017D387D31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9" name="Freeform: Shape 180">
                <a:extLst>
                  <a:ext uri="{FF2B5EF4-FFF2-40B4-BE49-F238E27FC236}">
                    <a16:creationId xmlns:a16="http://schemas.microsoft.com/office/drawing/2014/main" id="{6D442CEA-0A78-42A0-9C8B-E0278EF65B5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Freeform: Shape 181">
                <a:extLst>
                  <a:ext uri="{FF2B5EF4-FFF2-40B4-BE49-F238E27FC236}">
                    <a16:creationId xmlns:a16="http://schemas.microsoft.com/office/drawing/2014/main" id="{8225C190-8218-4338-8EDD-740B5A76E6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1" name="Freeform: Shape 182">
                <a:extLst>
                  <a:ext uri="{FF2B5EF4-FFF2-40B4-BE49-F238E27FC236}">
                    <a16:creationId xmlns:a16="http://schemas.microsoft.com/office/drawing/2014/main" id="{36F430B4-179C-4D40-BFC0-9F7CAEE289A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Freeform: Shape 183">
                <a:extLst>
                  <a:ext uri="{FF2B5EF4-FFF2-40B4-BE49-F238E27FC236}">
                    <a16:creationId xmlns:a16="http://schemas.microsoft.com/office/drawing/2014/main" id="{54BE7D63-6A6B-4735-B237-6630B6058D00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3" name="Freeform: Shape 184">
                <a:extLst>
                  <a:ext uri="{FF2B5EF4-FFF2-40B4-BE49-F238E27FC236}">
                    <a16:creationId xmlns:a16="http://schemas.microsoft.com/office/drawing/2014/main" id="{1A72B51F-802C-40CE-A713-6CB6A436B6D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Freeform: Shape 185">
                <a:extLst>
                  <a:ext uri="{FF2B5EF4-FFF2-40B4-BE49-F238E27FC236}">
                    <a16:creationId xmlns:a16="http://schemas.microsoft.com/office/drawing/2014/main" id="{CB24DCC7-513B-4A17-A920-DC14CD92CCD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5" name="Freeform: Shape 186">
                <a:extLst>
                  <a:ext uri="{FF2B5EF4-FFF2-40B4-BE49-F238E27FC236}">
                    <a16:creationId xmlns:a16="http://schemas.microsoft.com/office/drawing/2014/main" id="{2F5A5A03-6AA8-4F17-90AA-FBD00665810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Freeform: Shape 187">
                <a:extLst>
                  <a:ext uri="{FF2B5EF4-FFF2-40B4-BE49-F238E27FC236}">
                    <a16:creationId xmlns:a16="http://schemas.microsoft.com/office/drawing/2014/main" id="{63504808-DBDD-432A-8C5C-61C675A8724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386" name="Graphic 189">
              <a:extLst>
                <a:ext uri="{FF2B5EF4-FFF2-40B4-BE49-F238E27FC236}">
                  <a16:creationId xmlns:a16="http://schemas.microsoft.com/office/drawing/2014/main" id="{B3D40613-E7F9-40E6-8159-C9CBAE11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387" name="Graphic 190">
              <a:extLst>
                <a:ext uri="{FF2B5EF4-FFF2-40B4-BE49-F238E27FC236}">
                  <a16:creationId xmlns:a16="http://schemas.microsoft.com/office/drawing/2014/main" id="{0080D2F1-64CA-42A5-9A7A-DBDE68E5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388" name="Graphic 191">
              <a:extLst>
                <a:ext uri="{FF2B5EF4-FFF2-40B4-BE49-F238E27FC236}">
                  <a16:creationId xmlns:a16="http://schemas.microsoft.com/office/drawing/2014/main" id="{2B8310FE-D496-4EB9-B9B5-01079AC7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389" name="Graphic 166">
              <a:extLst>
                <a:ext uri="{FF2B5EF4-FFF2-40B4-BE49-F238E27FC236}">
                  <a16:creationId xmlns:a16="http://schemas.microsoft.com/office/drawing/2014/main" id="{B2FEF543-22E6-4A94-9259-AA1C5A8D8E77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67" name="Freeform: Shape 193">
                <a:extLst>
                  <a:ext uri="{FF2B5EF4-FFF2-40B4-BE49-F238E27FC236}">
                    <a16:creationId xmlns:a16="http://schemas.microsoft.com/office/drawing/2014/main" id="{7B97961E-DC66-4390-8276-9CF9DFC7E09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Freeform: Shape 194">
                <a:extLst>
                  <a:ext uri="{FF2B5EF4-FFF2-40B4-BE49-F238E27FC236}">
                    <a16:creationId xmlns:a16="http://schemas.microsoft.com/office/drawing/2014/main" id="{AF3990CB-027D-4900-A765-F60B774AF75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Freeform: Shape 195">
                <a:extLst>
                  <a:ext uri="{FF2B5EF4-FFF2-40B4-BE49-F238E27FC236}">
                    <a16:creationId xmlns:a16="http://schemas.microsoft.com/office/drawing/2014/main" id="{BE0B987F-6EC2-472F-AB2C-B75834E941F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Freeform: Shape 196">
                <a:extLst>
                  <a:ext uri="{FF2B5EF4-FFF2-40B4-BE49-F238E27FC236}">
                    <a16:creationId xmlns:a16="http://schemas.microsoft.com/office/drawing/2014/main" id="{731ECF13-7BD4-4E35-9C77-78239D6F639C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Freeform: Shape 197">
                <a:extLst>
                  <a:ext uri="{FF2B5EF4-FFF2-40B4-BE49-F238E27FC236}">
                    <a16:creationId xmlns:a16="http://schemas.microsoft.com/office/drawing/2014/main" id="{9B607C75-01D7-44DA-9942-B9FF92DD262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Freeform: Shape 198">
                <a:extLst>
                  <a:ext uri="{FF2B5EF4-FFF2-40B4-BE49-F238E27FC236}">
                    <a16:creationId xmlns:a16="http://schemas.microsoft.com/office/drawing/2014/main" id="{0D7E7410-F715-4835-8926-F5904B3814D6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Freeform: Shape 199">
                <a:extLst>
                  <a:ext uri="{FF2B5EF4-FFF2-40B4-BE49-F238E27FC236}">
                    <a16:creationId xmlns:a16="http://schemas.microsoft.com/office/drawing/2014/main" id="{25EFCE89-DA0E-4A31-B6B5-41546F58208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Freeform: Shape 200">
                <a:extLst>
                  <a:ext uri="{FF2B5EF4-FFF2-40B4-BE49-F238E27FC236}">
                    <a16:creationId xmlns:a16="http://schemas.microsoft.com/office/drawing/2014/main" id="{4B4D022A-62D1-43A4-90F4-B441CE61080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5" name="Freeform: Shape 201">
                <a:extLst>
                  <a:ext uri="{FF2B5EF4-FFF2-40B4-BE49-F238E27FC236}">
                    <a16:creationId xmlns:a16="http://schemas.microsoft.com/office/drawing/2014/main" id="{D1A179C3-BFE7-4886-808A-8E1D0348AE9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Freeform: Shape 202">
                <a:extLst>
                  <a:ext uri="{FF2B5EF4-FFF2-40B4-BE49-F238E27FC236}">
                    <a16:creationId xmlns:a16="http://schemas.microsoft.com/office/drawing/2014/main" id="{6FA32826-E8F5-4EE9-8EF2-0C7BEF1F9B6D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7" name="Freeform: Shape 203">
                <a:extLst>
                  <a:ext uri="{FF2B5EF4-FFF2-40B4-BE49-F238E27FC236}">
                    <a16:creationId xmlns:a16="http://schemas.microsoft.com/office/drawing/2014/main" id="{0752A11D-9748-4EEF-B00C-33AD7741EA2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Freeform: Shape 204">
                <a:extLst>
                  <a:ext uri="{FF2B5EF4-FFF2-40B4-BE49-F238E27FC236}">
                    <a16:creationId xmlns:a16="http://schemas.microsoft.com/office/drawing/2014/main" id="{5C800C1B-0B5F-45ED-B451-07BF99B4644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9" name="Freeform: Shape 205">
                <a:extLst>
                  <a:ext uri="{FF2B5EF4-FFF2-40B4-BE49-F238E27FC236}">
                    <a16:creationId xmlns:a16="http://schemas.microsoft.com/office/drawing/2014/main" id="{1800212F-51A6-4B87-8A5A-C6E3C8227EE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Freeform: Shape 206">
                <a:extLst>
                  <a:ext uri="{FF2B5EF4-FFF2-40B4-BE49-F238E27FC236}">
                    <a16:creationId xmlns:a16="http://schemas.microsoft.com/office/drawing/2014/main" id="{E62A5394-4FF2-4CB1-8494-6FD6D4726A4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1" name="Freeform: Shape 207">
                <a:extLst>
                  <a:ext uri="{FF2B5EF4-FFF2-40B4-BE49-F238E27FC236}">
                    <a16:creationId xmlns:a16="http://schemas.microsoft.com/office/drawing/2014/main" id="{75F1C359-BA40-4C5C-996B-7B985A9FC67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Freeform: Shape 208">
                <a:extLst>
                  <a:ext uri="{FF2B5EF4-FFF2-40B4-BE49-F238E27FC236}">
                    <a16:creationId xmlns:a16="http://schemas.microsoft.com/office/drawing/2014/main" id="{A82742B0-2805-4A91-8B03-68DD8A2440D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3" name="Freeform: Shape 209">
                <a:extLst>
                  <a:ext uri="{FF2B5EF4-FFF2-40B4-BE49-F238E27FC236}">
                    <a16:creationId xmlns:a16="http://schemas.microsoft.com/office/drawing/2014/main" id="{FF7739BE-694E-4FD9-B015-95B2E9B4A54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4" name="Freeform: Shape 210">
                <a:extLst>
                  <a:ext uri="{FF2B5EF4-FFF2-40B4-BE49-F238E27FC236}">
                    <a16:creationId xmlns:a16="http://schemas.microsoft.com/office/drawing/2014/main" id="{10DF69B5-5B86-407A-B907-B2AA81CAC55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5" name="Freeform: Shape 211">
                <a:extLst>
                  <a:ext uri="{FF2B5EF4-FFF2-40B4-BE49-F238E27FC236}">
                    <a16:creationId xmlns:a16="http://schemas.microsoft.com/office/drawing/2014/main" id="{DC6FD5C3-8F2A-4DF3-B551-8764464F857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Freeform: Shape 212">
                <a:extLst>
                  <a:ext uri="{FF2B5EF4-FFF2-40B4-BE49-F238E27FC236}">
                    <a16:creationId xmlns:a16="http://schemas.microsoft.com/office/drawing/2014/main" id="{89BC444C-6B44-4050-9D72-F510EC165C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0" name="Graphic 166">
              <a:extLst>
                <a:ext uri="{FF2B5EF4-FFF2-40B4-BE49-F238E27FC236}">
                  <a16:creationId xmlns:a16="http://schemas.microsoft.com/office/drawing/2014/main" id="{55F93980-1C72-4654-BF44-F484DA676D9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47" name="Freeform: Shape 214">
                <a:extLst>
                  <a:ext uri="{FF2B5EF4-FFF2-40B4-BE49-F238E27FC236}">
                    <a16:creationId xmlns:a16="http://schemas.microsoft.com/office/drawing/2014/main" id="{DDFEF290-6D3F-474C-AF69-A9001E1ECDB0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Freeform: Shape 215">
                <a:extLst>
                  <a:ext uri="{FF2B5EF4-FFF2-40B4-BE49-F238E27FC236}">
                    <a16:creationId xmlns:a16="http://schemas.microsoft.com/office/drawing/2014/main" id="{D218F653-6ED9-4AB1-94A4-079FAE2786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Freeform: Shape 216">
                <a:extLst>
                  <a:ext uri="{FF2B5EF4-FFF2-40B4-BE49-F238E27FC236}">
                    <a16:creationId xmlns:a16="http://schemas.microsoft.com/office/drawing/2014/main" id="{A81165AA-8A1B-4F2C-808E-BD85B4B557D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Freeform: Shape 217">
                <a:extLst>
                  <a:ext uri="{FF2B5EF4-FFF2-40B4-BE49-F238E27FC236}">
                    <a16:creationId xmlns:a16="http://schemas.microsoft.com/office/drawing/2014/main" id="{DA218F5A-AD33-47C0-AB68-5674D1BD0B88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Freeform: Shape 218">
                <a:extLst>
                  <a:ext uri="{FF2B5EF4-FFF2-40B4-BE49-F238E27FC236}">
                    <a16:creationId xmlns:a16="http://schemas.microsoft.com/office/drawing/2014/main" id="{CB505618-8E9E-41BE-A7A9-7E52521A2C2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Freeform: Shape 219">
                <a:extLst>
                  <a:ext uri="{FF2B5EF4-FFF2-40B4-BE49-F238E27FC236}">
                    <a16:creationId xmlns:a16="http://schemas.microsoft.com/office/drawing/2014/main" id="{BBDFBF1D-6BE0-4EAB-BBE3-D7825635F52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Freeform: Shape 220">
                <a:extLst>
                  <a:ext uri="{FF2B5EF4-FFF2-40B4-BE49-F238E27FC236}">
                    <a16:creationId xmlns:a16="http://schemas.microsoft.com/office/drawing/2014/main" id="{2DD16636-BFD4-49F1-8C00-3DCB20609B8E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4" name="Freeform: Shape 221">
                <a:extLst>
                  <a:ext uri="{FF2B5EF4-FFF2-40B4-BE49-F238E27FC236}">
                    <a16:creationId xmlns:a16="http://schemas.microsoft.com/office/drawing/2014/main" id="{4C519C48-1F29-40C7-B5EC-4F4459A0670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Freeform: Shape 222">
                <a:extLst>
                  <a:ext uri="{FF2B5EF4-FFF2-40B4-BE49-F238E27FC236}">
                    <a16:creationId xmlns:a16="http://schemas.microsoft.com/office/drawing/2014/main" id="{3CBA0C29-6C99-4145-8B6A-B6EAC498E1F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6" name="Freeform: Shape 223">
                <a:extLst>
                  <a:ext uri="{FF2B5EF4-FFF2-40B4-BE49-F238E27FC236}">
                    <a16:creationId xmlns:a16="http://schemas.microsoft.com/office/drawing/2014/main" id="{2B94743F-396E-4AEE-BE9E-7E78EC747AFF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Freeform: Shape 224">
                <a:extLst>
                  <a:ext uri="{FF2B5EF4-FFF2-40B4-BE49-F238E27FC236}">
                    <a16:creationId xmlns:a16="http://schemas.microsoft.com/office/drawing/2014/main" id="{B6CE1792-2072-4B50-A7A4-036348B02EF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Freeform: Shape 225">
                <a:extLst>
                  <a:ext uri="{FF2B5EF4-FFF2-40B4-BE49-F238E27FC236}">
                    <a16:creationId xmlns:a16="http://schemas.microsoft.com/office/drawing/2014/main" id="{1807BED7-29F2-462D-B11C-F940536B192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Freeform: Shape 226">
                <a:extLst>
                  <a:ext uri="{FF2B5EF4-FFF2-40B4-BE49-F238E27FC236}">
                    <a16:creationId xmlns:a16="http://schemas.microsoft.com/office/drawing/2014/main" id="{188AFFCB-AC03-4673-9BBB-B33C909E21D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Freeform: Shape 227">
                <a:extLst>
                  <a:ext uri="{FF2B5EF4-FFF2-40B4-BE49-F238E27FC236}">
                    <a16:creationId xmlns:a16="http://schemas.microsoft.com/office/drawing/2014/main" id="{1457C3A0-A4D7-48C8-8783-504FA1B9D127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Freeform: Shape 228">
                <a:extLst>
                  <a:ext uri="{FF2B5EF4-FFF2-40B4-BE49-F238E27FC236}">
                    <a16:creationId xmlns:a16="http://schemas.microsoft.com/office/drawing/2014/main" id="{832A0B46-C1C4-4C1B-8044-B5E945AB7B4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Freeform: Shape 229">
                <a:extLst>
                  <a:ext uri="{FF2B5EF4-FFF2-40B4-BE49-F238E27FC236}">
                    <a16:creationId xmlns:a16="http://schemas.microsoft.com/office/drawing/2014/main" id="{C293FF44-A465-4373-8CEE-7B2F3F96E19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Freeform: Shape 230">
                <a:extLst>
                  <a:ext uri="{FF2B5EF4-FFF2-40B4-BE49-F238E27FC236}">
                    <a16:creationId xmlns:a16="http://schemas.microsoft.com/office/drawing/2014/main" id="{7110B07B-16DE-451A-ACA7-C957B38242C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Freeform: Shape 231">
                <a:extLst>
                  <a:ext uri="{FF2B5EF4-FFF2-40B4-BE49-F238E27FC236}">
                    <a16:creationId xmlns:a16="http://schemas.microsoft.com/office/drawing/2014/main" id="{EF236AA2-0BF4-41C6-938E-C8133778C7B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Freeform: Shape 232">
                <a:extLst>
                  <a:ext uri="{FF2B5EF4-FFF2-40B4-BE49-F238E27FC236}">
                    <a16:creationId xmlns:a16="http://schemas.microsoft.com/office/drawing/2014/main" id="{25EECD02-53E3-430D-AD9F-5D2309C0E57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Freeform: Shape 233">
                <a:extLst>
                  <a:ext uri="{FF2B5EF4-FFF2-40B4-BE49-F238E27FC236}">
                    <a16:creationId xmlns:a16="http://schemas.microsoft.com/office/drawing/2014/main" id="{A1673C75-F2C3-4AEC-9A56-3CA63AB8182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aphic 234">
              <a:extLst>
                <a:ext uri="{FF2B5EF4-FFF2-40B4-BE49-F238E27FC236}">
                  <a16:creationId xmlns:a16="http://schemas.microsoft.com/office/drawing/2014/main" id="{1AA5CE56-5637-477C-9CED-E37676CB899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541" name="Freeform: Shape 258">
                <a:extLst>
                  <a:ext uri="{FF2B5EF4-FFF2-40B4-BE49-F238E27FC236}">
                    <a16:creationId xmlns:a16="http://schemas.microsoft.com/office/drawing/2014/main" id="{AC7776F2-C88F-4407-8D94-9E22837A90E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Freeform: Shape 259">
                <a:extLst>
                  <a:ext uri="{FF2B5EF4-FFF2-40B4-BE49-F238E27FC236}">
                    <a16:creationId xmlns:a16="http://schemas.microsoft.com/office/drawing/2014/main" id="{ED2B8BFB-B93F-4587-B8D9-E399C05A8DD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3" name="Freeform: Shape 260">
                <a:extLst>
                  <a:ext uri="{FF2B5EF4-FFF2-40B4-BE49-F238E27FC236}">
                    <a16:creationId xmlns:a16="http://schemas.microsoft.com/office/drawing/2014/main" id="{BD01B58C-3FEA-4443-85C6-4417D3375E5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Freeform: Shape 261">
                <a:extLst>
                  <a:ext uri="{FF2B5EF4-FFF2-40B4-BE49-F238E27FC236}">
                    <a16:creationId xmlns:a16="http://schemas.microsoft.com/office/drawing/2014/main" id="{99BB44B3-C806-4318-81F7-3A8C86BA5031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5" name="Freeform: Shape 262">
                <a:extLst>
                  <a:ext uri="{FF2B5EF4-FFF2-40B4-BE49-F238E27FC236}">
                    <a16:creationId xmlns:a16="http://schemas.microsoft.com/office/drawing/2014/main" id="{FBB14504-39F6-443A-8424-E3FCC55936BD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Freeform: Shape 263">
                <a:extLst>
                  <a:ext uri="{FF2B5EF4-FFF2-40B4-BE49-F238E27FC236}">
                    <a16:creationId xmlns:a16="http://schemas.microsoft.com/office/drawing/2014/main" id="{F28EFA26-CB3A-4E1A-A8A0-ABCAFEDFA8E8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2" name="Graphic 166">
              <a:extLst>
                <a:ext uri="{FF2B5EF4-FFF2-40B4-BE49-F238E27FC236}">
                  <a16:creationId xmlns:a16="http://schemas.microsoft.com/office/drawing/2014/main" id="{4D284613-8520-41FE-9CBF-1D40A77D8080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21" name="Freeform: Shape 265">
                <a:extLst>
                  <a:ext uri="{FF2B5EF4-FFF2-40B4-BE49-F238E27FC236}">
                    <a16:creationId xmlns:a16="http://schemas.microsoft.com/office/drawing/2014/main" id="{307C6D2D-4400-4533-806C-223109AE9A5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Freeform: Shape 266">
                <a:extLst>
                  <a:ext uri="{FF2B5EF4-FFF2-40B4-BE49-F238E27FC236}">
                    <a16:creationId xmlns:a16="http://schemas.microsoft.com/office/drawing/2014/main" id="{2DF64F21-AC1D-47DA-8ADF-B12349AEA26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Freeform: Shape 267">
                <a:extLst>
                  <a:ext uri="{FF2B5EF4-FFF2-40B4-BE49-F238E27FC236}">
                    <a16:creationId xmlns:a16="http://schemas.microsoft.com/office/drawing/2014/main" id="{FBF39B4B-2A04-4DB6-B07B-C3C056D3763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Freeform: Shape 268">
                <a:extLst>
                  <a:ext uri="{FF2B5EF4-FFF2-40B4-BE49-F238E27FC236}">
                    <a16:creationId xmlns:a16="http://schemas.microsoft.com/office/drawing/2014/main" id="{719AEC99-56E8-4EAD-9FA4-F95B8C180F1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Freeform: Shape 269">
                <a:extLst>
                  <a:ext uri="{FF2B5EF4-FFF2-40B4-BE49-F238E27FC236}">
                    <a16:creationId xmlns:a16="http://schemas.microsoft.com/office/drawing/2014/main" id="{5172AC15-FD3F-4129-A972-6DBF83B1843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Freeform: Shape 270">
                <a:extLst>
                  <a:ext uri="{FF2B5EF4-FFF2-40B4-BE49-F238E27FC236}">
                    <a16:creationId xmlns:a16="http://schemas.microsoft.com/office/drawing/2014/main" id="{11C91474-C25E-4D16-B664-CE82DB296B7B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Freeform: Shape 271">
                <a:extLst>
                  <a:ext uri="{FF2B5EF4-FFF2-40B4-BE49-F238E27FC236}">
                    <a16:creationId xmlns:a16="http://schemas.microsoft.com/office/drawing/2014/main" id="{C4925E4C-245B-4989-BC4D-FB71C6F3459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Freeform: Shape 272">
                <a:extLst>
                  <a:ext uri="{FF2B5EF4-FFF2-40B4-BE49-F238E27FC236}">
                    <a16:creationId xmlns:a16="http://schemas.microsoft.com/office/drawing/2014/main" id="{7840EB89-64E4-4806-ADC4-2355A7B3F078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Freeform: Shape 273">
                <a:extLst>
                  <a:ext uri="{FF2B5EF4-FFF2-40B4-BE49-F238E27FC236}">
                    <a16:creationId xmlns:a16="http://schemas.microsoft.com/office/drawing/2014/main" id="{8CC12BD2-A8A3-4D8A-B975-0ACA764D154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Freeform: Shape 274">
                <a:extLst>
                  <a:ext uri="{FF2B5EF4-FFF2-40B4-BE49-F238E27FC236}">
                    <a16:creationId xmlns:a16="http://schemas.microsoft.com/office/drawing/2014/main" id="{20864363-6837-45AD-A2E1-9CD8BDBE9A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Freeform: Shape 275">
                <a:extLst>
                  <a:ext uri="{FF2B5EF4-FFF2-40B4-BE49-F238E27FC236}">
                    <a16:creationId xmlns:a16="http://schemas.microsoft.com/office/drawing/2014/main" id="{9E9018AA-2FD8-460A-A0C7-CFCD26603FE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Freeform: Shape 276">
                <a:extLst>
                  <a:ext uri="{FF2B5EF4-FFF2-40B4-BE49-F238E27FC236}">
                    <a16:creationId xmlns:a16="http://schemas.microsoft.com/office/drawing/2014/main" id="{CB638C02-76BF-4E1D-A43A-1A8CAA8C4CB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3" name="Freeform: Shape 277">
                <a:extLst>
                  <a:ext uri="{FF2B5EF4-FFF2-40B4-BE49-F238E27FC236}">
                    <a16:creationId xmlns:a16="http://schemas.microsoft.com/office/drawing/2014/main" id="{14B01F24-968C-445B-8F4A-2E936ACAA9E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Freeform: Shape 278">
                <a:extLst>
                  <a:ext uri="{FF2B5EF4-FFF2-40B4-BE49-F238E27FC236}">
                    <a16:creationId xmlns:a16="http://schemas.microsoft.com/office/drawing/2014/main" id="{F3A6F0FD-A2A2-4300-AA69-19EEA7F000C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5" name="Freeform: Shape 279">
                <a:extLst>
                  <a:ext uri="{FF2B5EF4-FFF2-40B4-BE49-F238E27FC236}">
                    <a16:creationId xmlns:a16="http://schemas.microsoft.com/office/drawing/2014/main" id="{8EF7B741-9931-4AB5-B1A6-B189C1D2E96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Freeform: Shape 280">
                <a:extLst>
                  <a:ext uri="{FF2B5EF4-FFF2-40B4-BE49-F238E27FC236}">
                    <a16:creationId xmlns:a16="http://schemas.microsoft.com/office/drawing/2014/main" id="{7C15ED35-CDA7-4794-85F1-8781979D356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7" name="Freeform: Shape 281">
                <a:extLst>
                  <a:ext uri="{FF2B5EF4-FFF2-40B4-BE49-F238E27FC236}">
                    <a16:creationId xmlns:a16="http://schemas.microsoft.com/office/drawing/2014/main" id="{A058F9F3-6E04-4193-AE2D-341F6488D52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Freeform: Shape 282">
                <a:extLst>
                  <a:ext uri="{FF2B5EF4-FFF2-40B4-BE49-F238E27FC236}">
                    <a16:creationId xmlns:a16="http://schemas.microsoft.com/office/drawing/2014/main" id="{B6AC6879-AC0B-42D2-8D1D-DB4BBBF3AD5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9" name="Freeform: Shape 283">
                <a:extLst>
                  <a:ext uri="{FF2B5EF4-FFF2-40B4-BE49-F238E27FC236}">
                    <a16:creationId xmlns:a16="http://schemas.microsoft.com/office/drawing/2014/main" id="{7EDAFEC4-F1AA-4175-A4CF-9D87C90F143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Freeform: Shape 284">
                <a:extLst>
                  <a:ext uri="{FF2B5EF4-FFF2-40B4-BE49-F238E27FC236}">
                    <a16:creationId xmlns:a16="http://schemas.microsoft.com/office/drawing/2014/main" id="{204CD942-9F46-459C-9A23-896EA5293D6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3" name="Graphic 3">
              <a:extLst>
                <a:ext uri="{FF2B5EF4-FFF2-40B4-BE49-F238E27FC236}">
                  <a16:creationId xmlns:a16="http://schemas.microsoft.com/office/drawing/2014/main" id="{E5D2D5C4-DE59-4470-B063-E22DD57BE7EB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394" name="Freeform: Shape 293">
                <a:extLst>
                  <a:ext uri="{FF2B5EF4-FFF2-40B4-BE49-F238E27FC236}">
                    <a16:creationId xmlns:a16="http://schemas.microsoft.com/office/drawing/2014/main" id="{8A225606-9851-4647-A735-5349EA4EF16D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Freeform: Shape 294">
                <a:extLst>
                  <a:ext uri="{FF2B5EF4-FFF2-40B4-BE49-F238E27FC236}">
                    <a16:creationId xmlns:a16="http://schemas.microsoft.com/office/drawing/2014/main" id="{77B4A8E9-C470-4D08-B672-31FDE382B93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Freeform: Shape 295">
                <a:extLst>
                  <a:ext uri="{FF2B5EF4-FFF2-40B4-BE49-F238E27FC236}">
                    <a16:creationId xmlns:a16="http://schemas.microsoft.com/office/drawing/2014/main" id="{9CFAF8B6-DABF-4E23-85D0-3D75F3552160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Freeform: Shape 296">
                <a:extLst>
                  <a:ext uri="{FF2B5EF4-FFF2-40B4-BE49-F238E27FC236}">
                    <a16:creationId xmlns:a16="http://schemas.microsoft.com/office/drawing/2014/main" id="{55874212-5F3B-40EA-8007-70A7605DA46B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Freeform: Shape 297">
                <a:extLst>
                  <a:ext uri="{FF2B5EF4-FFF2-40B4-BE49-F238E27FC236}">
                    <a16:creationId xmlns:a16="http://schemas.microsoft.com/office/drawing/2014/main" id="{83FD50EC-D598-4F3D-90D3-D4E69EEBB76B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Freeform: Shape 298">
                <a:extLst>
                  <a:ext uri="{FF2B5EF4-FFF2-40B4-BE49-F238E27FC236}">
                    <a16:creationId xmlns:a16="http://schemas.microsoft.com/office/drawing/2014/main" id="{2269F60D-EF84-4EDD-9CF0-FD7B7E6A6FFF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Freeform: Shape 299">
                <a:extLst>
                  <a:ext uri="{FF2B5EF4-FFF2-40B4-BE49-F238E27FC236}">
                    <a16:creationId xmlns:a16="http://schemas.microsoft.com/office/drawing/2014/main" id="{4395A9DA-7EBD-4ADB-9F14-6A0A7D0019CF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Freeform: Shape 300">
                <a:extLst>
                  <a:ext uri="{FF2B5EF4-FFF2-40B4-BE49-F238E27FC236}">
                    <a16:creationId xmlns:a16="http://schemas.microsoft.com/office/drawing/2014/main" id="{ADBE8CFD-4512-4C99-917C-3858AE437FC8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Freeform: Shape 301">
                <a:extLst>
                  <a:ext uri="{FF2B5EF4-FFF2-40B4-BE49-F238E27FC236}">
                    <a16:creationId xmlns:a16="http://schemas.microsoft.com/office/drawing/2014/main" id="{48EAEC0B-D2DA-4D16-A70E-7950E966BD82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Freeform: Shape 302">
                <a:extLst>
                  <a:ext uri="{FF2B5EF4-FFF2-40B4-BE49-F238E27FC236}">
                    <a16:creationId xmlns:a16="http://schemas.microsoft.com/office/drawing/2014/main" id="{1309B36D-583E-4C53-B291-CF6C84C677CF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Freeform: Shape 303">
                <a:extLst>
                  <a:ext uri="{FF2B5EF4-FFF2-40B4-BE49-F238E27FC236}">
                    <a16:creationId xmlns:a16="http://schemas.microsoft.com/office/drawing/2014/main" id="{F17FCD9A-FD88-43A9-8F99-CC1269C04A82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Freeform: Shape 304">
                <a:extLst>
                  <a:ext uri="{FF2B5EF4-FFF2-40B4-BE49-F238E27FC236}">
                    <a16:creationId xmlns:a16="http://schemas.microsoft.com/office/drawing/2014/main" id="{CC541D17-98CB-4244-8BFD-DEC5762C2FF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Freeform: Shape 305">
                <a:extLst>
                  <a:ext uri="{FF2B5EF4-FFF2-40B4-BE49-F238E27FC236}">
                    <a16:creationId xmlns:a16="http://schemas.microsoft.com/office/drawing/2014/main" id="{AFEA611B-6B5F-46EA-BC0B-DA4B49955B5D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7" name="Freeform: Shape 306">
                <a:extLst>
                  <a:ext uri="{FF2B5EF4-FFF2-40B4-BE49-F238E27FC236}">
                    <a16:creationId xmlns:a16="http://schemas.microsoft.com/office/drawing/2014/main" id="{811516FF-06A9-4778-871F-7F740F5444F0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Freeform: Shape 307">
                <a:extLst>
                  <a:ext uri="{FF2B5EF4-FFF2-40B4-BE49-F238E27FC236}">
                    <a16:creationId xmlns:a16="http://schemas.microsoft.com/office/drawing/2014/main" id="{14F995E1-6F7A-4441-9CD7-A286E2326A84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9" name="Freeform: Shape 308">
                <a:extLst>
                  <a:ext uri="{FF2B5EF4-FFF2-40B4-BE49-F238E27FC236}">
                    <a16:creationId xmlns:a16="http://schemas.microsoft.com/office/drawing/2014/main" id="{8CC64145-AC81-4FF2-9DF6-F0BF45B860BE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Freeform: Shape 309">
                <a:extLst>
                  <a:ext uri="{FF2B5EF4-FFF2-40B4-BE49-F238E27FC236}">
                    <a16:creationId xmlns:a16="http://schemas.microsoft.com/office/drawing/2014/main" id="{9C648AF0-994F-4DBB-9723-402D137CFAD7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1" name="Freeform: Shape 310">
                <a:extLst>
                  <a:ext uri="{FF2B5EF4-FFF2-40B4-BE49-F238E27FC236}">
                    <a16:creationId xmlns:a16="http://schemas.microsoft.com/office/drawing/2014/main" id="{ABAA25EC-0721-4196-8090-5F287ED4BF58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Freeform: Shape 311">
                <a:extLst>
                  <a:ext uri="{FF2B5EF4-FFF2-40B4-BE49-F238E27FC236}">
                    <a16:creationId xmlns:a16="http://schemas.microsoft.com/office/drawing/2014/main" id="{4A1382F0-F933-4F82-B972-1B3BDF26E723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Freeform: Shape 312">
                <a:extLst>
                  <a:ext uri="{FF2B5EF4-FFF2-40B4-BE49-F238E27FC236}">
                    <a16:creationId xmlns:a16="http://schemas.microsoft.com/office/drawing/2014/main" id="{F2D1BA97-B047-42B8-BB35-92B91A20ACA8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4" name="Freeform: Shape 313">
                <a:extLst>
                  <a:ext uri="{FF2B5EF4-FFF2-40B4-BE49-F238E27FC236}">
                    <a16:creationId xmlns:a16="http://schemas.microsoft.com/office/drawing/2014/main" id="{F2C655A8-CB93-4C25-BBAD-B5BB6C2CBF4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Freeform: Shape 314">
                <a:extLst>
                  <a:ext uri="{FF2B5EF4-FFF2-40B4-BE49-F238E27FC236}">
                    <a16:creationId xmlns:a16="http://schemas.microsoft.com/office/drawing/2014/main" id="{B4786C17-E199-415C-B8DF-0665A76B7D7A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6" name="Freeform: Shape 315">
                <a:extLst>
                  <a:ext uri="{FF2B5EF4-FFF2-40B4-BE49-F238E27FC236}">
                    <a16:creationId xmlns:a16="http://schemas.microsoft.com/office/drawing/2014/main" id="{4FA24F21-D150-49D5-9565-34B021243032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Freeform: Shape 316">
                <a:extLst>
                  <a:ext uri="{FF2B5EF4-FFF2-40B4-BE49-F238E27FC236}">
                    <a16:creationId xmlns:a16="http://schemas.microsoft.com/office/drawing/2014/main" id="{7B748398-424E-4557-8268-0385E489327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8" name="Freeform: Shape 317">
                <a:extLst>
                  <a:ext uri="{FF2B5EF4-FFF2-40B4-BE49-F238E27FC236}">
                    <a16:creationId xmlns:a16="http://schemas.microsoft.com/office/drawing/2014/main" id="{552D8408-ECFD-4E81-849F-BEBD2B4B22D2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Freeform: Shape 318">
                <a:extLst>
                  <a:ext uri="{FF2B5EF4-FFF2-40B4-BE49-F238E27FC236}">
                    <a16:creationId xmlns:a16="http://schemas.microsoft.com/office/drawing/2014/main" id="{0E7295C0-3EB8-48DB-A57C-71C06F558D94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0" name="Freeform: Shape 319">
                <a:extLst>
                  <a:ext uri="{FF2B5EF4-FFF2-40B4-BE49-F238E27FC236}">
                    <a16:creationId xmlns:a16="http://schemas.microsoft.com/office/drawing/2014/main" id="{EC1B7A00-D20C-4C8A-B00B-63FF70B3809B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Freeform: Shape 320">
                <a:extLst>
                  <a:ext uri="{FF2B5EF4-FFF2-40B4-BE49-F238E27FC236}">
                    <a16:creationId xmlns:a16="http://schemas.microsoft.com/office/drawing/2014/main" id="{76715AB7-8371-4EF5-8CC4-DE1046FDCBB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2" name="Freeform: Shape 321">
                <a:extLst>
                  <a:ext uri="{FF2B5EF4-FFF2-40B4-BE49-F238E27FC236}">
                    <a16:creationId xmlns:a16="http://schemas.microsoft.com/office/drawing/2014/main" id="{BFD54047-3E74-4607-87CE-D62CAB685C3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Freeform: Shape 322">
                <a:extLst>
                  <a:ext uri="{FF2B5EF4-FFF2-40B4-BE49-F238E27FC236}">
                    <a16:creationId xmlns:a16="http://schemas.microsoft.com/office/drawing/2014/main" id="{BFF9B596-5B2B-406E-800B-5F8EB5D5876C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4" name="Freeform: Shape 323">
                <a:extLst>
                  <a:ext uri="{FF2B5EF4-FFF2-40B4-BE49-F238E27FC236}">
                    <a16:creationId xmlns:a16="http://schemas.microsoft.com/office/drawing/2014/main" id="{96FB688C-22BA-410F-B127-740B59738A1B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Freeform: Shape 324">
                <a:extLst>
                  <a:ext uri="{FF2B5EF4-FFF2-40B4-BE49-F238E27FC236}">
                    <a16:creationId xmlns:a16="http://schemas.microsoft.com/office/drawing/2014/main" id="{6DB3CB63-3E4B-4786-859F-69E96CDAB983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6" name="Freeform: Shape 325">
                <a:extLst>
                  <a:ext uri="{FF2B5EF4-FFF2-40B4-BE49-F238E27FC236}">
                    <a16:creationId xmlns:a16="http://schemas.microsoft.com/office/drawing/2014/main" id="{6B4C9DF2-4E92-4236-B750-B99A1FA80925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Freeform: Shape 326">
                <a:extLst>
                  <a:ext uri="{FF2B5EF4-FFF2-40B4-BE49-F238E27FC236}">
                    <a16:creationId xmlns:a16="http://schemas.microsoft.com/office/drawing/2014/main" id="{474EF933-CBE8-40E8-B8CD-A2422787473D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Freeform: Shape 327">
                <a:extLst>
                  <a:ext uri="{FF2B5EF4-FFF2-40B4-BE49-F238E27FC236}">
                    <a16:creationId xmlns:a16="http://schemas.microsoft.com/office/drawing/2014/main" id="{4943E947-2A27-4922-99FA-D4E5EDC43B8E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Freeform: Shape 328">
                <a:extLst>
                  <a:ext uri="{FF2B5EF4-FFF2-40B4-BE49-F238E27FC236}">
                    <a16:creationId xmlns:a16="http://schemas.microsoft.com/office/drawing/2014/main" id="{4F4D806E-A854-4CA2-B582-C318B00766A4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Freeform: Shape 329">
                <a:extLst>
                  <a:ext uri="{FF2B5EF4-FFF2-40B4-BE49-F238E27FC236}">
                    <a16:creationId xmlns:a16="http://schemas.microsoft.com/office/drawing/2014/main" id="{7EA992CE-1506-4E95-A771-77B38D220E7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Freeform: Shape 330">
                <a:extLst>
                  <a:ext uri="{FF2B5EF4-FFF2-40B4-BE49-F238E27FC236}">
                    <a16:creationId xmlns:a16="http://schemas.microsoft.com/office/drawing/2014/main" id="{91701FBF-7761-45B2-9A80-5081CE83EEE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Freeform: Shape 331">
                <a:extLst>
                  <a:ext uri="{FF2B5EF4-FFF2-40B4-BE49-F238E27FC236}">
                    <a16:creationId xmlns:a16="http://schemas.microsoft.com/office/drawing/2014/main" id="{61F1790D-33C6-485C-AEF2-F7678D94A04E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3" name="Freeform: Shape 332">
                <a:extLst>
                  <a:ext uri="{FF2B5EF4-FFF2-40B4-BE49-F238E27FC236}">
                    <a16:creationId xmlns:a16="http://schemas.microsoft.com/office/drawing/2014/main" id="{068C7407-9162-4E47-836C-5F34D53B72AC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Freeform: Shape 333">
                <a:extLst>
                  <a:ext uri="{FF2B5EF4-FFF2-40B4-BE49-F238E27FC236}">
                    <a16:creationId xmlns:a16="http://schemas.microsoft.com/office/drawing/2014/main" id="{52A7EAC8-E377-440F-BFE3-64C225522E97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5" name="Freeform: Shape 334">
                <a:extLst>
                  <a:ext uri="{FF2B5EF4-FFF2-40B4-BE49-F238E27FC236}">
                    <a16:creationId xmlns:a16="http://schemas.microsoft.com/office/drawing/2014/main" id="{1550AC2D-2103-4B9E-9BA8-1B4124B588ED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Freeform: Shape 335">
                <a:extLst>
                  <a:ext uri="{FF2B5EF4-FFF2-40B4-BE49-F238E27FC236}">
                    <a16:creationId xmlns:a16="http://schemas.microsoft.com/office/drawing/2014/main" id="{D3F9F909-5B2F-4B28-B376-32E9B40C6AEB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7" name="Freeform: Shape 336">
                <a:extLst>
                  <a:ext uri="{FF2B5EF4-FFF2-40B4-BE49-F238E27FC236}">
                    <a16:creationId xmlns:a16="http://schemas.microsoft.com/office/drawing/2014/main" id="{307870BB-FC1F-4654-A8C4-B7E2BE945CC0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Freeform: Shape 337">
                <a:extLst>
                  <a:ext uri="{FF2B5EF4-FFF2-40B4-BE49-F238E27FC236}">
                    <a16:creationId xmlns:a16="http://schemas.microsoft.com/office/drawing/2014/main" id="{11C054DA-1B9A-4EB8-916C-34B086A2BFED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9" name="Freeform: Shape 338">
                <a:extLst>
                  <a:ext uri="{FF2B5EF4-FFF2-40B4-BE49-F238E27FC236}">
                    <a16:creationId xmlns:a16="http://schemas.microsoft.com/office/drawing/2014/main" id="{4AB3A3DE-3FD3-49E9-9A03-C8CD8CF88340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Freeform: Shape 339">
                <a:extLst>
                  <a:ext uri="{FF2B5EF4-FFF2-40B4-BE49-F238E27FC236}">
                    <a16:creationId xmlns:a16="http://schemas.microsoft.com/office/drawing/2014/main" id="{A365A246-6ABF-4D92-B06E-4486CC77A9D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1" name="Freeform: Shape 340">
                <a:extLst>
                  <a:ext uri="{FF2B5EF4-FFF2-40B4-BE49-F238E27FC236}">
                    <a16:creationId xmlns:a16="http://schemas.microsoft.com/office/drawing/2014/main" id="{D68BE242-D08E-46DE-9637-F9DFE8047B5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Freeform: Shape 341">
                <a:extLst>
                  <a:ext uri="{FF2B5EF4-FFF2-40B4-BE49-F238E27FC236}">
                    <a16:creationId xmlns:a16="http://schemas.microsoft.com/office/drawing/2014/main" id="{F2BEBB01-23BC-411B-87F0-13D146BD5CDB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3" name="Freeform: Shape 342">
                <a:extLst>
                  <a:ext uri="{FF2B5EF4-FFF2-40B4-BE49-F238E27FC236}">
                    <a16:creationId xmlns:a16="http://schemas.microsoft.com/office/drawing/2014/main" id="{833F03B6-0457-42B7-95FD-8AB87D077F7D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Freeform: Shape 343">
                <a:extLst>
                  <a:ext uri="{FF2B5EF4-FFF2-40B4-BE49-F238E27FC236}">
                    <a16:creationId xmlns:a16="http://schemas.microsoft.com/office/drawing/2014/main" id="{2F698261-BA25-4F18-8383-61A1FCC4122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5" name="Freeform: Shape 344">
                <a:extLst>
                  <a:ext uri="{FF2B5EF4-FFF2-40B4-BE49-F238E27FC236}">
                    <a16:creationId xmlns:a16="http://schemas.microsoft.com/office/drawing/2014/main" id="{D2F05E74-4DF8-43CC-ACC7-9A8D3B096600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Freeform: Shape 345">
                <a:extLst>
                  <a:ext uri="{FF2B5EF4-FFF2-40B4-BE49-F238E27FC236}">
                    <a16:creationId xmlns:a16="http://schemas.microsoft.com/office/drawing/2014/main" id="{0E778FB1-0385-42EB-B637-14B0BEE68B4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7" name="Freeform: Shape 346">
                <a:extLst>
                  <a:ext uri="{FF2B5EF4-FFF2-40B4-BE49-F238E27FC236}">
                    <a16:creationId xmlns:a16="http://schemas.microsoft.com/office/drawing/2014/main" id="{54F47C44-5B2F-431F-AC37-3C1FA9173B0A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Freeform: Shape 347">
                <a:extLst>
                  <a:ext uri="{FF2B5EF4-FFF2-40B4-BE49-F238E27FC236}">
                    <a16:creationId xmlns:a16="http://schemas.microsoft.com/office/drawing/2014/main" id="{0328D8DD-5E7B-4B4B-B55F-D610A5FB7253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9" name="Freeform: Shape 348">
                <a:extLst>
                  <a:ext uri="{FF2B5EF4-FFF2-40B4-BE49-F238E27FC236}">
                    <a16:creationId xmlns:a16="http://schemas.microsoft.com/office/drawing/2014/main" id="{99945FE9-9D48-41A2-AAC9-FF9ACE94F4F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Freeform: Shape 349">
                <a:extLst>
                  <a:ext uri="{FF2B5EF4-FFF2-40B4-BE49-F238E27FC236}">
                    <a16:creationId xmlns:a16="http://schemas.microsoft.com/office/drawing/2014/main" id="{6B9EEA67-EF21-4E73-A10A-675B9A195501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1" name="Freeform: Shape 350">
                <a:extLst>
                  <a:ext uri="{FF2B5EF4-FFF2-40B4-BE49-F238E27FC236}">
                    <a16:creationId xmlns:a16="http://schemas.microsoft.com/office/drawing/2014/main" id="{EF2D9B2D-DB9E-4D45-BF23-33B306663963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Freeform: Shape 351">
                <a:extLst>
                  <a:ext uri="{FF2B5EF4-FFF2-40B4-BE49-F238E27FC236}">
                    <a16:creationId xmlns:a16="http://schemas.microsoft.com/office/drawing/2014/main" id="{7D3E36B6-67C8-46EC-B922-62374C5F46EA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3" name="Freeform: Shape 352">
                <a:extLst>
                  <a:ext uri="{FF2B5EF4-FFF2-40B4-BE49-F238E27FC236}">
                    <a16:creationId xmlns:a16="http://schemas.microsoft.com/office/drawing/2014/main" id="{4E35380D-6486-42F3-830A-844F3358DAA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Freeform: Shape 353">
                <a:extLst>
                  <a:ext uri="{FF2B5EF4-FFF2-40B4-BE49-F238E27FC236}">
                    <a16:creationId xmlns:a16="http://schemas.microsoft.com/office/drawing/2014/main" id="{E6665E32-22CA-44B4-9736-8CE14996CDD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5" name="Freeform: Shape 354">
                <a:extLst>
                  <a:ext uri="{FF2B5EF4-FFF2-40B4-BE49-F238E27FC236}">
                    <a16:creationId xmlns:a16="http://schemas.microsoft.com/office/drawing/2014/main" id="{96F148B6-2E31-4340-98A0-E27A3A4E60F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Freeform: Shape 355">
                <a:extLst>
                  <a:ext uri="{FF2B5EF4-FFF2-40B4-BE49-F238E27FC236}">
                    <a16:creationId xmlns:a16="http://schemas.microsoft.com/office/drawing/2014/main" id="{C7A1992D-FBB7-4653-A4C2-6A36666CE19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7" name="Freeform: Shape 356">
                <a:extLst>
                  <a:ext uri="{FF2B5EF4-FFF2-40B4-BE49-F238E27FC236}">
                    <a16:creationId xmlns:a16="http://schemas.microsoft.com/office/drawing/2014/main" id="{CAC64D47-CD08-42B8-B4A2-0AD64F20CA8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8" name="Freeform: Shape 357">
                <a:extLst>
                  <a:ext uri="{FF2B5EF4-FFF2-40B4-BE49-F238E27FC236}">
                    <a16:creationId xmlns:a16="http://schemas.microsoft.com/office/drawing/2014/main" id="{2BA17114-704E-4A69-8B58-29351C2FC0AC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9" name="Freeform: Shape 358">
                <a:extLst>
                  <a:ext uri="{FF2B5EF4-FFF2-40B4-BE49-F238E27FC236}">
                    <a16:creationId xmlns:a16="http://schemas.microsoft.com/office/drawing/2014/main" id="{DD5DD942-055B-4D9E-93B8-DEF3109252FE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0" name="Freeform: Shape 359">
                <a:extLst>
                  <a:ext uri="{FF2B5EF4-FFF2-40B4-BE49-F238E27FC236}">
                    <a16:creationId xmlns:a16="http://schemas.microsoft.com/office/drawing/2014/main" id="{088D680D-F9E2-4670-B985-6EECFDAC10D8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1" name="Freeform: Shape 360">
                <a:extLst>
                  <a:ext uri="{FF2B5EF4-FFF2-40B4-BE49-F238E27FC236}">
                    <a16:creationId xmlns:a16="http://schemas.microsoft.com/office/drawing/2014/main" id="{C79B18F9-E608-45F9-B6DF-FB8F27ABA131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2" name="Freeform: Shape 361">
                <a:extLst>
                  <a:ext uri="{FF2B5EF4-FFF2-40B4-BE49-F238E27FC236}">
                    <a16:creationId xmlns:a16="http://schemas.microsoft.com/office/drawing/2014/main" id="{5E96B464-C2F5-44D7-851C-20BB1ABFD6A1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3" name="Freeform: Shape 362">
                <a:extLst>
                  <a:ext uri="{FF2B5EF4-FFF2-40B4-BE49-F238E27FC236}">
                    <a16:creationId xmlns:a16="http://schemas.microsoft.com/office/drawing/2014/main" id="{0447522C-E3D8-443C-9BC2-2826794D95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4" name="Freeform: Shape 363">
                <a:extLst>
                  <a:ext uri="{FF2B5EF4-FFF2-40B4-BE49-F238E27FC236}">
                    <a16:creationId xmlns:a16="http://schemas.microsoft.com/office/drawing/2014/main" id="{AB534BB2-53AD-4E2B-8903-F0A3E1FD9765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5" name="Freeform: Shape 364">
                <a:extLst>
                  <a:ext uri="{FF2B5EF4-FFF2-40B4-BE49-F238E27FC236}">
                    <a16:creationId xmlns:a16="http://schemas.microsoft.com/office/drawing/2014/main" id="{4EB53B5D-9A5D-4574-A17B-F275677B92E0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6" name="Freeform: Shape 365">
                <a:extLst>
                  <a:ext uri="{FF2B5EF4-FFF2-40B4-BE49-F238E27FC236}">
                    <a16:creationId xmlns:a16="http://schemas.microsoft.com/office/drawing/2014/main" id="{BDC2AF44-E6A7-4945-AD26-B4BD3C3B38D9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7" name="Freeform: Shape 366">
                <a:extLst>
                  <a:ext uri="{FF2B5EF4-FFF2-40B4-BE49-F238E27FC236}">
                    <a16:creationId xmlns:a16="http://schemas.microsoft.com/office/drawing/2014/main" id="{9B051D28-5CB5-492A-9A7A-9C4795B8D2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8" name="Freeform: Shape 367">
                <a:extLst>
                  <a:ext uri="{FF2B5EF4-FFF2-40B4-BE49-F238E27FC236}">
                    <a16:creationId xmlns:a16="http://schemas.microsoft.com/office/drawing/2014/main" id="{AD561797-D736-487B-BA9A-05FA80470F90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9" name="Freeform: Shape 368">
                <a:extLst>
                  <a:ext uri="{FF2B5EF4-FFF2-40B4-BE49-F238E27FC236}">
                    <a16:creationId xmlns:a16="http://schemas.microsoft.com/office/drawing/2014/main" id="{3DB7911A-B43B-4AB3-946A-4150F3E5C2BA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0" name="Freeform: Shape 369">
                <a:extLst>
                  <a:ext uri="{FF2B5EF4-FFF2-40B4-BE49-F238E27FC236}">
                    <a16:creationId xmlns:a16="http://schemas.microsoft.com/office/drawing/2014/main" id="{915F0B72-D124-4B94-AD02-7172B6C97431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1" name="Freeform: Shape 370">
                <a:extLst>
                  <a:ext uri="{FF2B5EF4-FFF2-40B4-BE49-F238E27FC236}">
                    <a16:creationId xmlns:a16="http://schemas.microsoft.com/office/drawing/2014/main" id="{62E06BF3-E5F8-4F7F-9687-90757AD5765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2" name="Freeform: Shape 371">
                <a:extLst>
                  <a:ext uri="{FF2B5EF4-FFF2-40B4-BE49-F238E27FC236}">
                    <a16:creationId xmlns:a16="http://schemas.microsoft.com/office/drawing/2014/main" id="{A6466722-57EA-4AB5-B635-02D774D4B7FE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3" name="Freeform: Shape 372">
                <a:extLst>
                  <a:ext uri="{FF2B5EF4-FFF2-40B4-BE49-F238E27FC236}">
                    <a16:creationId xmlns:a16="http://schemas.microsoft.com/office/drawing/2014/main" id="{76A47AAD-4A5A-4FFF-A850-049D7CBF6201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Freeform: Shape 373">
                <a:extLst>
                  <a:ext uri="{FF2B5EF4-FFF2-40B4-BE49-F238E27FC236}">
                    <a16:creationId xmlns:a16="http://schemas.microsoft.com/office/drawing/2014/main" id="{21C9B269-DDEB-47B1-9F3F-F4174F5D920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5" name="Freeform: Shape 374">
                <a:extLst>
                  <a:ext uri="{FF2B5EF4-FFF2-40B4-BE49-F238E27FC236}">
                    <a16:creationId xmlns:a16="http://schemas.microsoft.com/office/drawing/2014/main" id="{0FC49CDC-ECE2-479D-B40D-11210EE732A5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Freeform: Shape 375">
                <a:extLst>
                  <a:ext uri="{FF2B5EF4-FFF2-40B4-BE49-F238E27FC236}">
                    <a16:creationId xmlns:a16="http://schemas.microsoft.com/office/drawing/2014/main" id="{2A03867A-D6C1-441B-94B9-D64309EE735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7" name="Freeform: Shape 376">
                <a:extLst>
                  <a:ext uri="{FF2B5EF4-FFF2-40B4-BE49-F238E27FC236}">
                    <a16:creationId xmlns:a16="http://schemas.microsoft.com/office/drawing/2014/main" id="{B3584F1D-5CB9-41BD-8AE2-464821122651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Freeform: Shape 377">
                <a:extLst>
                  <a:ext uri="{FF2B5EF4-FFF2-40B4-BE49-F238E27FC236}">
                    <a16:creationId xmlns:a16="http://schemas.microsoft.com/office/drawing/2014/main" id="{60668241-81EC-4B78-AE81-752330AC41A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9" name="Freeform: Shape 378">
                <a:extLst>
                  <a:ext uri="{FF2B5EF4-FFF2-40B4-BE49-F238E27FC236}">
                    <a16:creationId xmlns:a16="http://schemas.microsoft.com/office/drawing/2014/main" id="{8CD241EF-C073-4DB0-94F9-1349B18F422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Freeform: Shape 379">
                <a:extLst>
                  <a:ext uri="{FF2B5EF4-FFF2-40B4-BE49-F238E27FC236}">
                    <a16:creationId xmlns:a16="http://schemas.microsoft.com/office/drawing/2014/main" id="{BE14D9AF-F24C-4572-BBA3-F58EB6BBD107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1" name="Freeform: Shape 380">
                <a:extLst>
                  <a:ext uri="{FF2B5EF4-FFF2-40B4-BE49-F238E27FC236}">
                    <a16:creationId xmlns:a16="http://schemas.microsoft.com/office/drawing/2014/main" id="{B07E3F0F-6BC4-4EB5-930A-729F4ED8CE68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Freeform: Shape 381">
                <a:extLst>
                  <a:ext uri="{FF2B5EF4-FFF2-40B4-BE49-F238E27FC236}">
                    <a16:creationId xmlns:a16="http://schemas.microsoft.com/office/drawing/2014/main" id="{44998234-7BCA-4FAA-BE3F-88A17877DB73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3" name="Freeform: Shape 382">
                <a:extLst>
                  <a:ext uri="{FF2B5EF4-FFF2-40B4-BE49-F238E27FC236}">
                    <a16:creationId xmlns:a16="http://schemas.microsoft.com/office/drawing/2014/main" id="{028B7C1C-750E-4102-AC64-C287FEBC190E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Freeform: Shape 383">
                <a:extLst>
                  <a:ext uri="{FF2B5EF4-FFF2-40B4-BE49-F238E27FC236}">
                    <a16:creationId xmlns:a16="http://schemas.microsoft.com/office/drawing/2014/main" id="{61FB5A74-E0B7-40E8-8CE7-C91159E2E74A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5" name="Freeform: Shape 384">
                <a:extLst>
                  <a:ext uri="{FF2B5EF4-FFF2-40B4-BE49-F238E27FC236}">
                    <a16:creationId xmlns:a16="http://schemas.microsoft.com/office/drawing/2014/main" id="{004173B8-9C55-47A4-AB71-AFC0D84C3292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Freeform: Shape 385">
                <a:extLst>
                  <a:ext uri="{FF2B5EF4-FFF2-40B4-BE49-F238E27FC236}">
                    <a16:creationId xmlns:a16="http://schemas.microsoft.com/office/drawing/2014/main" id="{E149D5B8-5D80-43D2-A4BD-C8300A0FCFB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7" name="Freeform: Shape 386">
                <a:extLst>
                  <a:ext uri="{FF2B5EF4-FFF2-40B4-BE49-F238E27FC236}">
                    <a16:creationId xmlns:a16="http://schemas.microsoft.com/office/drawing/2014/main" id="{A96A3846-38BC-430B-958F-2992FAB0F1E6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Freeform: Shape 387">
                <a:extLst>
                  <a:ext uri="{FF2B5EF4-FFF2-40B4-BE49-F238E27FC236}">
                    <a16:creationId xmlns:a16="http://schemas.microsoft.com/office/drawing/2014/main" id="{41FFBE92-96A1-4CAB-BC7A-544F482CCCB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9" name="Freeform: Shape 388">
                <a:extLst>
                  <a:ext uri="{FF2B5EF4-FFF2-40B4-BE49-F238E27FC236}">
                    <a16:creationId xmlns:a16="http://schemas.microsoft.com/office/drawing/2014/main" id="{9789342C-CCE8-4A2A-804F-2AE345F9F86D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Freeform: Shape 389">
                <a:extLst>
                  <a:ext uri="{FF2B5EF4-FFF2-40B4-BE49-F238E27FC236}">
                    <a16:creationId xmlns:a16="http://schemas.microsoft.com/office/drawing/2014/main" id="{21D7DD0D-17E5-4201-AF73-89761BDDE0B6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1" name="Freeform: Shape 390">
                <a:extLst>
                  <a:ext uri="{FF2B5EF4-FFF2-40B4-BE49-F238E27FC236}">
                    <a16:creationId xmlns:a16="http://schemas.microsoft.com/office/drawing/2014/main" id="{0E18704C-BCD2-4936-966C-33FB565C315E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Freeform: Shape 391">
                <a:extLst>
                  <a:ext uri="{FF2B5EF4-FFF2-40B4-BE49-F238E27FC236}">
                    <a16:creationId xmlns:a16="http://schemas.microsoft.com/office/drawing/2014/main" id="{CB1AB376-6EEA-4383-B823-41F94FA985B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3" name="Freeform: Shape 392">
                <a:extLst>
                  <a:ext uri="{FF2B5EF4-FFF2-40B4-BE49-F238E27FC236}">
                    <a16:creationId xmlns:a16="http://schemas.microsoft.com/office/drawing/2014/main" id="{E322A160-45A9-476D-81D5-63C1F29D47AE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Freeform: Shape 393">
                <a:extLst>
                  <a:ext uri="{FF2B5EF4-FFF2-40B4-BE49-F238E27FC236}">
                    <a16:creationId xmlns:a16="http://schemas.microsoft.com/office/drawing/2014/main" id="{7ECA4B1E-9741-4D50-B617-72A6898DF02F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5" name="Freeform: Shape 394">
                <a:extLst>
                  <a:ext uri="{FF2B5EF4-FFF2-40B4-BE49-F238E27FC236}">
                    <a16:creationId xmlns:a16="http://schemas.microsoft.com/office/drawing/2014/main" id="{C2EB1AC7-B84A-4A6E-BE87-8A2AF3DD0710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Freeform: Shape 395">
                <a:extLst>
                  <a:ext uri="{FF2B5EF4-FFF2-40B4-BE49-F238E27FC236}">
                    <a16:creationId xmlns:a16="http://schemas.microsoft.com/office/drawing/2014/main" id="{478C0962-3442-49B5-845F-CBCD4ACBF786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7" name="Freeform: Shape 396">
                <a:extLst>
                  <a:ext uri="{FF2B5EF4-FFF2-40B4-BE49-F238E27FC236}">
                    <a16:creationId xmlns:a16="http://schemas.microsoft.com/office/drawing/2014/main" id="{A95B60FD-D316-4598-AF05-FF2BAF56B69E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Freeform: Shape 397">
                <a:extLst>
                  <a:ext uri="{FF2B5EF4-FFF2-40B4-BE49-F238E27FC236}">
                    <a16:creationId xmlns:a16="http://schemas.microsoft.com/office/drawing/2014/main" id="{E466EBCA-FF4B-4414-B42A-D6AFB7A9498A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9" name="Freeform: Shape 398">
                <a:extLst>
                  <a:ext uri="{FF2B5EF4-FFF2-40B4-BE49-F238E27FC236}">
                    <a16:creationId xmlns:a16="http://schemas.microsoft.com/office/drawing/2014/main" id="{8A921C9F-3EEF-4A6D-97C5-CA1EBEDD2400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0" name="Freeform: Shape 399">
                <a:extLst>
                  <a:ext uri="{FF2B5EF4-FFF2-40B4-BE49-F238E27FC236}">
                    <a16:creationId xmlns:a16="http://schemas.microsoft.com/office/drawing/2014/main" id="{DA36A133-7544-48CF-8F77-1338DCB2D5A7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Freeform: Shape 400">
                <a:extLst>
                  <a:ext uri="{FF2B5EF4-FFF2-40B4-BE49-F238E27FC236}">
                    <a16:creationId xmlns:a16="http://schemas.microsoft.com/office/drawing/2014/main" id="{10E000E7-E8A2-4583-B844-F8FE62335F68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2" name="Freeform: Shape 401">
                <a:extLst>
                  <a:ext uri="{FF2B5EF4-FFF2-40B4-BE49-F238E27FC236}">
                    <a16:creationId xmlns:a16="http://schemas.microsoft.com/office/drawing/2014/main" id="{5D8C6A59-B2F3-4D81-9D20-9E4F242B7CE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Freeform: Shape 402">
                <a:extLst>
                  <a:ext uri="{FF2B5EF4-FFF2-40B4-BE49-F238E27FC236}">
                    <a16:creationId xmlns:a16="http://schemas.microsoft.com/office/drawing/2014/main" id="{9246D137-2636-4E96-AFB2-92614846DA85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4" name="Freeform: Shape 403">
                <a:extLst>
                  <a:ext uri="{FF2B5EF4-FFF2-40B4-BE49-F238E27FC236}">
                    <a16:creationId xmlns:a16="http://schemas.microsoft.com/office/drawing/2014/main" id="{0EB23149-ACA6-4C71-B2D5-9D24B00B477E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Freeform: Shape 404">
                <a:extLst>
                  <a:ext uri="{FF2B5EF4-FFF2-40B4-BE49-F238E27FC236}">
                    <a16:creationId xmlns:a16="http://schemas.microsoft.com/office/drawing/2014/main" id="{2441CCD5-E650-4D68-B977-318E6AAA5D49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6" name="Freeform: Shape 405">
                <a:extLst>
                  <a:ext uri="{FF2B5EF4-FFF2-40B4-BE49-F238E27FC236}">
                    <a16:creationId xmlns:a16="http://schemas.microsoft.com/office/drawing/2014/main" id="{2B38D4B7-AF00-4A1B-A4ED-3D904D12010E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7" name="Freeform: Shape 406">
                <a:extLst>
                  <a:ext uri="{FF2B5EF4-FFF2-40B4-BE49-F238E27FC236}">
                    <a16:creationId xmlns:a16="http://schemas.microsoft.com/office/drawing/2014/main" id="{DED34F2F-82F4-4D8B-B46A-37BF06D9544F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8" name="Freeform: Shape 407">
                <a:extLst>
                  <a:ext uri="{FF2B5EF4-FFF2-40B4-BE49-F238E27FC236}">
                    <a16:creationId xmlns:a16="http://schemas.microsoft.com/office/drawing/2014/main" id="{F69A6789-B4EA-4250-8F64-06D334DC9AF6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Freeform: Shape 408">
                <a:extLst>
                  <a:ext uri="{FF2B5EF4-FFF2-40B4-BE49-F238E27FC236}">
                    <a16:creationId xmlns:a16="http://schemas.microsoft.com/office/drawing/2014/main" id="{63E51B23-E5D8-4CAF-BEF2-14C77D75F347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0" name="Freeform: Shape 409">
                <a:extLst>
                  <a:ext uri="{FF2B5EF4-FFF2-40B4-BE49-F238E27FC236}">
                    <a16:creationId xmlns:a16="http://schemas.microsoft.com/office/drawing/2014/main" id="{7F5553AE-2845-4F6A-B457-01D8E58428F3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Freeform: Shape 410">
                <a:extLst>
                  <a:ext uri="{FF2B5EF4-FFF2-40B4-BE49-F238E27FC236}">
                    <a16:creationId xmlns:a16="http://schemas.microsoft.com/office/drawing/2014/main" id="{6BF219C4-C6E5-46BD-A3DF-0467D5A4264D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2" name="Freeform: Shape 411">
                <a:extLst>
                  <a:ext uri="{FF2B5EF4-FFF2-40B4-BE49-F238E27FC236}">
                    <a16:creationId xmlns:a16="http://schemas.microsoft.com/office/drawing/2014/main" id="{A167CB03-46E7-4C90-A658-A50CD83BA4D5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Freeform: Shape 412">
                <a:extLst>
                  <a:ext uri="{FF2B5EF4-FFF2-40B4-BE49-F238E27FC236}">
                    <a16:creationId xmlns:a16="http://schemas.microsoft.com/office/drawing/2014/main" id="{56EADFA1-07CA-4EBF-9C28-5D80FB3B262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4" name="Freeform: Shape 413">
                <a:extLst>
                  <a:ext uri="{FF2B5EF4-FFF2-40B4-BE49-F238E27FC236}">
                    <a16:creationId xmlns:a16="http://schemas.microsoft.com/office/drawing/2014/main" id="{89A1C263-BC65-442B-8B88-C4127442AF61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Freeform: Shape 414">
                <a:extLst>
                  <a:ext uri="{FF2B5EF4-FFF2-40B4-BE49-F238E27FC236}">
                    <a16:creationId xmlns:a16="http://schemas.microsoft.com/office/drawing/2014/main" id="{A5134323-C850-495E-81C5-ED8EC0313DEB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6" name="Freeform: Shape 415">
                <a:extLst>
                  <a:ext uri="{FF2B5EF4-FFF2-40B4-BE49-F238E27FC236}">
                    <a16:creationId xmlns:a16="http://schemas.microsoft.com/office/drawing/2014/main" id="{DAE695BD-871D-4D97-8DA9-ABB4250F41CF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Freeform: Shape 416">
                <a:extLst>
                  <a:ext uri="{FF2B5EF4-FFF2-40B4-BE49-F238E27FC236}">
                    <a16:creationId xmlns:a16="http://schemas.microsoft.com/office/drawing/2014/main" id="{4FA7AC65-961C-4D8A-BD8C-CD0E1950E480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Freeform: Shape 417">
                <a:extLst>
                  <a:ext uri="{FF2B5EF4-FFF2-40B4-BE49-F238E27FC236}">
                    <a16:creationId xmlns:a16="http://schemas.microsoft.com/office/drawing/2014/main" id="{2310CC8A-9098-4111-B698-079A14732869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Freeform: Shape 418">
                <a:extLst>
                  <a:ext uri="{FF2B5EF4-FFF2-40B4-BE49-F238E27FC236}">
                    <a16:creationId xmlns:a16="http://schemas.microsoft.com/office/drawing/2014/main" id="{B0812995-7078-4049-9891-4603AE7F2DF5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Freeform: Shape 419">
                <a:extLst>
                  <a:ext uri="{FF2B5EF4-FFF2-40B4-BE49-F238E27FC236}">
                    <a16:creationId xmlns:a16="http://schemas.microsoft.com/office/drawing/2014/main" id="{F2644923-B336-4BDD-A19B-CA58F038065F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D333718E-3CF0-43D2-A441-A1ACCDF98908}"/>
              </a:ext>
            </a:extLst>
          </p:cNvPr>
          <p:cNvPicPr/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grpSp>
        <p:nvGrpSpPr>
          <p:cNvPr id="239" name="Agrupar 238">
            <a:extLst>
              <a:ext uri="{FF2B5EF4-FFF2-40B4-BE49-F238E27FC236}">
                <a16:creationId xmlns:a16="http://schemas.microsoft.com/office/drawing/2014/main" id="{EEBF80AC-1057-4669-B889-81B712746C42}"/>
              </a:ext>
            </a:extLst>
          </p:cNvPr>
          <p:cNvGrpSpPr/>
          <p:nvPr userDrawn="1"/>
        </p:nvGrpSpPr>
        <p:grpSpPr>
          <a:xfrm>
            <a:off x="86755" y="90221"/>
            <a:ext cx="4216526" cy="1084700"/>
            <a:chOff x="115330" y="109271"/>
            <a:chExt cx="4216526" cy="1084700"/>
          </a:xfrm>
        </p:grpSpPr>
        <p:pic>
          <p:nvPicPr>
            <p:cNvPr id="240" name="Imagem 239">
              <a:extLst>
                <a:ext uri="{FF2B5EF4-FFF2-40B4-BE49-F238E27FC236}">
                  <a16:creationId xmlns:a16="http://schemas.microsoft.com/office/drawing/2014/main" id="{43C2700A-1FE9-4F67-BA80-852C70259920}"/>
                </a:ext>
              </a:extLst>
            </p:cNvPr>
            <p:cNvPicPr/>
            <p:nvPr userDrawn="1"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9197" b="71533" l="2475" r="96205">
                          <a14:foregroundMark x1="9001" y1="52615" x2="14851" y2="59489"/>
                          <a14:foregroundMark x1="6051" y1="49149" x2="6204" y2="49329"/>
                          <a14:foregroundMark x1="14851" y1="59489" x2="22049" y2="61425"/>
                          <a14:foregroundMark x1="97943" y1="51028" x2="98515" y2="49635"/>
                          <a14:foregroundMark x1="92794" y1="42806" x2="92582" y2="42553"/>
                          <a14:foregroundMark x1="93522" y1="43675" x2="93384" y2="43510"/>
                          <a14:foregroundMark x1="98515" y1="49635" x2="97999" y2="49019"/>
                          <a14:foregroundMark x1="15170" y1="33683" x2="14388" y2="33807"/>
                          <a14:foregroundMark x1="7433" y1="35663" x2="6281" y2="36435"/>
                          <a14:foregroundMark x1="40112" y1="48377" x2="42653" y2="48635"/>
                          <a14:foregroundMark x1="39844" y1="47445" x2="41658" y2="47445"/>
                          <a14:foregroundMark x1="36312" y1="47445" x2="37699" y2="47445"/>
                          <a14:foregroundMark x1="32928" y1="47445" x2="34714" y2="47445"/>
                          <a14:foregroundMark x1="73641" y1="44567" x2="74268" y2="44499"/>
                          <a14:foregroundMark x1="63594" y1="45653" x2="65347" y2="45463"/>
                          <a14:foregroundMark x1="58836" y1="46168" x2="59448" y2="46102"/>
                          <a14:foregroundMark x1="88976" y1="46009" x2="89725" y2="46129"/>
                          <a14:foregroundMark x1="83915" y1="45202" x2="86630" y2="45635"/>
                          <a14:foregroundMark x1="81770" y1="44860" x2="82862" y2="45034"/>
                          <a14:foregroundMark x1="78938" y1="44408" x2="81357" y2="44794"/>
                          <a14:foregroundMark x1="23122" y1="51691" x2="21947" y2="51825"/>
                          <a14:foregroundMark x1="21947" y1="51825" x2="13036" y2="45255"/>
                          <a14:foregroundMark x1="13036" y1="45255" x2="12211" y2="41606"/>
                          <a14:foregroundMark x1="17822" y1="49270" x2="7096" y2="46715"/>
                          <a14:foregroundMark x1="9901" y1="46715" x2="8086" y2="40146"/>
                          <a14:foregroundMark x1="19518" y1="67264" x2="20937" y2="67742"/>
                          <a14:foregroundMark x1="17616" y1="66624" x2="18813" y2="67027"/>
                          <a14:foregroundMark x1="9571" y1="41606" x2="7096" y2="40876"/>
                          <a14:foregroundMark x1="15512" y1="44161" x2="8086" y2="40876"/>
                          <a14:foregroundMark x1="60000" y1="46089" x2="64179" y2="48210"/>
                          <a14:foregroundMark x1="59273" y1="45720" x2="59519" y2="45845"/>
                          <a14:foregroundMark x1="49670" y1="57299" x2="68647" y2="57664"/>
                          <a14:foregroundMark x1="68647" y1="57664" x2="87294" y2="56934"/>
                          <a14:foregroundMark x1="87294" y1="56934" x2="88614" y2="56934"/>
                          <a14:foregroundMark x1="53133" y1="48881" x2="53300" y2="51095"/>
                          <a14:foregroundMark x1="52805" y1="44526" x2="52882" y2="45542"/>
                          <a14:foregroundMark x1="57261" y1="44526" x2="57921" y2="46715"/>
                          <a14:foregroundMark x1="91254" y1="44161" x2="91419" y2="51095"/>
                          <a14:foregroundMark x1="93234" y1="46715" x2="93234" y2="47445"/>
                          <a14:foregroundMark x1="66172" y1="46350" x2="67657" y2="47445"/>
                          <a14:foregroundMark x1="66997" y1="45985" x2="66337" y2="46350"/>
                          <a14:foregroundMark x1="86469" y1="44891" x2="89439" y2="45620"/>
                          <a14:foregroundMark x1="84818" y1="45985" x2="79868" y2="44891"/>
                          <a14:foregroundMark x1="73102" y1="44161" x2="72937" y2="48905"/>
                          <a14:foregroundMark x1="73762" y1="44161" x2="74092" y2="46715"/>
                          <a14:foregroundMark x1="78053" y1="50730" x2="76733" y2="50730"/>
                          <a14:foregroundMark x1="68977" y1="44161" x2="72607" y2="44526"/>
                          <a14:foregroundMark x1="55941" y1="45620" x2="57921" y2="48905"/>
                          <a14:foregroundMark x1="53795" y1="44891" x2="52145" y2="44891"/>
                          <a14:foregroundMark x1="42739" y1="49635" x2="41584" y2="45620"/>
                          <a14:foregroundMark x1="39109" y1="47810" x2="36799" y2="47810"/>
                          <a14:foregroundMark x1="32508" y1="47080" x2="34653" y2="48175"/>
                          <a14:foregroundMark x1="33003" y1="45255" x2="33498" y2="50365"/>
                          <a14:foregroundMark x1="34158" y1="49270" x2="33498" y2="51825"/>
                          <a14:foregroundMark x1="88449" y1="47080" x2="90099" y2="47080"/>
                          <a14:foregroundMark x1="91749" y1="49635" x2="93069" y2="43796"/>
                          <a14:foregroundMark x1="93399" y1="44891" x2="93894" y2="47810"/>
                          <a14:foregroundMark x1="94059" y1="43431" x2="96205" y2="50730"/>
                          <a14:foregroundMark x1="95545" y1="48540" x2="94554" y2="42701"/>
                          <a14:foregroundMark x1="94224" y1="43431" x2="93069" y2="43796"/>
                          <a14:foregroundMark x1="94389" y1="43796" x2="93399" y2="43066"/>
                          <a14:foregroundMark x1="94224" y1="47445" x2="92409" y2="51095"/>
                          <a14:foregroundMark x1="94059" y1="48175" x2="95380" y2="52190"/>
                          <a14:foregroundMark x1="93234" y1="51460" x2="93234" y2="51460"/>
                          <a14:foregroundMark x1="85644" y1="47810" x2="80033" y2="51460"/>
                          <a14:foregroundMark x1="32508" y1="52555" x2="53960" y2="52920"/>
                          <a14:foregroundMark x1="53960" y1="52920" x2="95050" y2="51460"/>
                          <a14:foregroundMark x1="95050" y1="51460" x2="95710" y2="51460"/>
                          <a14:foregroundMark x1="95710" y1="51460" x2="86469" y2="44891"/>
                          <a14:foregroundMark x1="86469" y1="44891" x2="35644" y2="46350"/>
                          <a14:foregroundMark x1="4839" y1="43056" x2="5475" y2="47275"/>
                          <a14:foregroundMark x1="5668" y1="46742" x2="4797" y2="43091"/>
                          <a14:foregroundMark x1="6271" y1="49270" x2="6166" y2="48830"/>
                          <a14:foregroundMark x1="19142" y1="43066" x2="24092" y2="43431"/>
                          <a14:foregroundMark x1="8288" y1="54924" x2="10353" y2="59871"/>
                          <a14:foregroundMark x1="21451" y1="67279" x2="25099" y2="53835"/>
                          <a14:foregroundMark x1="7096" y1="52190" x2="7921" y2="54380"/>
                          <a14:backgroundMark x1="2805" y1="18248" x2="2805" y2="18248"/>
                          <a14:backgroundMark x1="11551" y1="9854" x2="59406" y2="22263"/>
                          <a14:backgroundMark x1="59406" y1="22263" x2="75743" y2="13504"/>
                          <a14:backgroundMark x1="20462" y1="81387" x2="99010" y2="81387"/>
                          <a14:backgroundMark x1="89109" y1="79927" x2="84467" y2="73301"/>
                          <a14:backgroundMark x1="51218" y1="33352" x2="51155" y2="33212"/>
                          <a14:backgroundMark x1="4785" y1="30657" x2="3465" y2="32482"/>
                          <a14:backgroundMark x1="6106" y1="29927" x2="15017" y2="31752"/>
                          <a14:backgroundMark x1="2913" y1="34828" x2="2805" y2="36861"/>
                          <a14:backgroundMark x1="3135" y1="30657" x2="2969" y2="33772"/>
                          <a14:backgroundMark x1="15512" y1="32482" x2="31683" y2="31752"/>
                          <a14:backgroundMark x1="28713" y1="44891" x2="29703" y2="62774"/>
                          <a14:backgroundMark x1="29703" y1="62774" x2="29373" y2="66058"/>
                          <a14:backgroundMark x1="25835" y1="53285" x2="24587" y2="64599"/>
                          <a14:backgroundMark x1="26238" y1="49635" x2="25835" y2="53285"/>
                          <a14:backgroundMark x1="22277" y1="71533" x2="22937" y2="68248"/>
                          <a14:backgroundMark x1="23432" y1="67883" x2="21947" y2="69708"/>
                          <a14:backgroundMark x1="33498" y1="60584" x2="48532" y2="61231"/>
                          <a14:backgroundMark x1="87342" y1="61355" x2="91749" y2="60949"/>
                          <a14:backgroundMark x1="95380" y1="60949" x2="75743" y2="67518"/>
                          <a14:backgroundMark x1="75743" y1="67518" x2="54785" y2="78467"/>
                          <a14:backgroundMark x1="40924" y1="66423" x2="63201" y2="73723"/>
                          <a14:backgroundMark x1="33168" y1="37226" x2="60577" y2="40367"/>
                          <a14:backgroundMark x1="33498" y1="34307" x2="30033" y2="31022"/>
                          <a14:backgroundMark x1="33333" y1="35036" x2="35644" y2="33577"/>
                          <a14:backgroundMark x1="72452" y1="39164" x2="97855" y2="35401"/>
                          <a14:backgroundMark x1="65226" y1="40234" x2="70367" y2="39472"/>
                          <a14:backgroundMark x1="92615" y1="42359" x2="92409" y2="42336"/>
                          <a14:backgroundMark x1="94718" y1="42591" x2="94085" y2="42521"/>
                          <a14:backgroundMark x1="91065" y1="40371" x2="91749" y2="40876"/>
                          <a14:backgroundMark x1="97171" y1="49498" x2="97360" y2="50000"/>
                          <a14:backgroundMark x1="96469" y1="54234" x2="96382" y2="54255"/>
                          <a14:backgroundMark x1="97360" y1="54015" x2="96470" y2="54234"/>
                          <a14:backgroundMark x1="43399" y1="65328" x2="38614" y2="66423"/>
                          <a14:backgroundMark x1="92079" y1="40876" x2="92244" y2="42701"/>
                          <a14:backgroundMark x1="92574" y1="43796" x2="92941" y2="43390"/>
                          <a14:backgroundMark x1="97195" y1="50730" x2="96865" y2="54745"/>
                          <a14:backgroundMark x1="29703" y1="47445" x2="30333" y2="47318"/>
                          <a14:backgroundMark x1="25743" y1="53650" x2="25413" y2="54380"/>
                          <a14:backgroundMark x1="19637" y1="72993" x2="23432" y2="70803"/>
                          <a14:backgroundMark x1="20957" y1="72263" x2="17657" y2="72263"/>
                          <a14:backgroundMark x1="15677" y1="71898" x2="11221" y2="65693"/>
                          <a14:backgroundMark x1="15017" y1="70073" x2="15347" y2="71168"/>
                          <a14:backgroundMark x1="15017" y1="70073" x2="14191" y2="68978"/>
                          <a14:backgroundMark x1="13696" y1="68613" x2="16007" y2="71533"/>
                          <a14:backgroundMark x1="4300" y1="50980" x2="3135" y2="48175"/>
                          <a14:backgroundMark x1="5695" y1="54341" x2="5275" y2="53329"/>
                          <a14:backgroundMark x1="10561" y1="66058" x2="6572" y2="56452"/>
                          <a14:backgroundMark x1="4620" y1="49635" x2="5050" y2="49952"/>
                          <a14:backgroundMark x1="4763" y1="50345" x2="4620" y2="50000"/>
                          <a14:backgroundMark x1="6138" y1="53661" x2="5738" y2="52695"/>
                          <a14:backgroundMark x1="5981" y1="52362" x2="6180" y2="53597"/>
                          <a14:backgroundMark x1="9736" y1="61679" x2="11056" y2="62409"/>
                          <a14:backgroundMark x1="9736" y1="63139" x2="9736" y2="63139"/>
                          <a14:backgroundMark x1="3630" y1="33577" x2="2640" y2="41606"/>
                          <a14:backgroundMark x1="6106" y1="52920" x2="4950" y2="49270"/>
                          <a14:backgroundMark x1="5281" y1="50365" x2="6106" y2="53650"/>
                          <a14:backgroundMark x1="3630" y1="41971" x2="3960" y2="4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4" t="27581" r="3251" b="28610"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241" name="Imagem 240">
              <a:extLst>
                <a:ext uri="{FF2B5EF4-FFF2-40B4-BE49-F238E27FC236}">
                  <a16:creationId xmlns:a16="http://schemas.microsoft.com/office/drawing/2014/main" id="{60ACB7C9-F5BE-4E3B-A63C-FC334FCF05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7" t="13078" r="24840" b="30630"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506CDD8-F08A-4813-A4C5-6767EE7E59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8335" t="16547" r="12264" b="22470"/>
          <a:stretch/>
        </p:blipFill>
        <p:spPr>
          <a:xfrm>
            <a:off x="11922557" y="278058"/>
            <a:ext cx="4327093" cy="1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13078" r="24840" b="30630"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C8801D7-240A-428E-99AD-EB7BB89F1E2D}"/>
              </a:ext>
            </a:extLst>
          </p:cNvPr>
          <p:cNvCxnSpPr/>
          <p:nvPr userDrawn="1"/>
        </p:nvCxnSpPr>
        <p:spPr>
          <a:xfrm>
            <a:off x="542926" y="426244"/>
            <a:ext cx="0" cy="97631"/>
          </a:xfrm>
          <a:prstGeom prst="line">
            <a:avLst/>
          </a:prstGeom>
          <a:ln w="635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FADF87AA-7794-42A9-AF0E-0DF6AB4C99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4579" y="406724"/>
            <a:ext cx="13133814" cy="4651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4000" b="1" i="0" kern="1200" baseline="0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9206523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BE67F0-EF7B-4CEA-9DA1-FBE7AEED760E}"/>
              </a:ext>
            </a:extLst>
          </p:cNvPr>
          <p:cNvSpPr/>
          <p:nvPr userDrawn="1"/>
        </p:nvSpPr>
        <p:spPr>
          <a:xfrm>
            <a:off x="1315733" y="6787019"/>
            <a:ext cx="48163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0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D30DBF-EA3E-44A0-AA67-49D3F2FE9F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7918" y="691444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TÍTULO DA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363E-6 2.77778E-6 L -4.08363E-6 0.031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1C612B-DD9F-4576-B5CF-F5AD5AA2B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218" y="703444"/>
            <a:ext cx="15005431" cy="844055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D886930-3041-409D-BC1E-332CEFC3BAFF}"/>
              </a:ext>
            </a:extLst>
          </p:cNvPr>
          <p:cNvSpPr txBox="1"/>
          <p:nvPr userDrawn="1"/>
        </p:nvSpPr>
        <p:spPr>
          <a:xfrm>
            <a:off x="10247527" y="8649669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13179C9-4E2F-47AA-9B07-96F14945634F}"/>
              </a:ext>
            </a:extLst>
          </p:cNvPr>
          <p:cNvSpPr/>
          <p:nvPr userDrawn="1"/>
        </p:nvSpPr>
        <p:spPr>
          <a:xfrm>
            <a:off x="13817327" y="8674786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BF840B2-D033-4458-909D-7C0DD2BB31B1}"/>
              </a:ext>
            </a:extLst>
          </p:cNvPr>
          <p:cNvSpPr txBox="1"/>
          <p:nvPr userDrawn="1"/>
        </p:nvSpPr>
        <p:spPr>
          <a:xfrm>
            <a:off x="15122998" y="8522916"/>
            <a:ext cx="1066800" cy="41346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spc="15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2021</a:t>
            </a:r>
            <a:endParaRPr lang="pt-BR" sz="1800" b="1" i="0" spc="150" baseline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85FAFFE-37C5-4169-AE98-2CF00BEFF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88923" y="8546770"/>
            <a:ext cx="1254252" cy="3657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Janeiro</a:t>
            </a:r>
            <a:endParaRPr lang="pt-B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43002" y="6422076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7E4A9A-9107-437E-8E2A-4226BC0EB500}"/>
              </a:ext>
            </a:extLst>
          </p:cNvPr>
          <p:cNvGrpSpPr/>
          <p:nvPr userDrawn="1"/>
        </p:nvGrpSpPr>
        <p:grpSpPr>
          <a:xfrm>
            <a:off x="115330" y="109271"/>
            <a:ext cx="4216526" cy="1084700"/>
            <a:chOff x="115330" y="109271"/>
            <a:chExt cx="4216526" cy="108470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3F3CF77-017B-48DC-849E-12F29B90BCFD}"/>
                </a:ext>
              </a:extLst>
            </p:cNvPr>
            <p:cNvPicPr/>
            <p:nvPr userDrawn="1"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00" b="100000" l="0" r="99270">
                          <a14:foregroundMark x1="94161" y1="34167" x2="93917" y2="34167"/>
                          <a14:foregroundMark x1="95377" y1="36667" x2="95134" y2="35833"/>
                          <a14:foregroundMark x1="16545" y1="47500" x2="20195" y2="47500"/>
                          <a14:foregroundMark x1="16058" y1="45000" x2="18735" y2="45000"/>
                          <a14:foregroundMark x1="10949" y1="45000" x2="12895" y2="45000"/>
                          <a14:foregroundMark x1="6083" y1="45000" x2="8516" y2="45000"/>
                          <a14:foregroundMark x1="65937" y1="38333" x2="66910" y2="38333"/>
                          <a14:foregroundMark x1="51095" y1="40833" x2="53771" y2="40833"/>
                          <a14:foregroundMark x1="44282" y1="42500" x2="45012" y2="41667"/>
                          <a14:foregroundMark x1="88564" y1="41667" x2="89781" y2="41667"/>
                          <a14:foregroundMark x1="81265" y1="40000" x2="85158" y2="40833"/>
                          <a14:foregroundMark x1="78102" y1="39167" x2="79562" y2="39167"/>
                          <a14:foregroundMark x1="73723" y1="38333" x2="77372" y2="39167"/>
                          <a14:foregroundMark x1="45985" y1="41667" x2="52068" y2="46667"/>
                          <a14:foregroundMark x1="44769" y1="40833" x2="45255" y2="41667"/>
                          <a14:foregroundMark x1="30657" y1="67500" x2="58637" y2="68333"/>
                          <a14:foregroundMark x1="58637" y1="68333" x2="86131" y2="66667"/>
                          <a14:foregroundMark x1="86131" y1="66667" x2="88078" y2="66667"/>
                          <a14:foregroundMark x1="35766" y1="48333" x2="36010" y2="53333"/>
                          <a14:foregroundMark x1="35280" y1="38333" x2="35280" y2="40833"/>
                          <a14:foregroundMark x1="41849" y1="38333" x2="42822" y2="43333"/>
                          <a14:foregroundMark x1="91971" y1="37500" x2="92214" y2="53333"/>
                          <a14:foregroundMark x1="94891" y1="43333" x2="94891" y2="45000"/>
                          <a14:foregroundMark x1="54988" y1="42500" x2="57178" y2="45000"/>
                          <a14:foregroundMark x1="56204" y1="41667" x2="55231" y2="42500"/>
                          <a14:foregroundMark x1="84915" y1="39167" x2="89294" y2="40833"/>
                          <a14:foregroundMark x1="82482" y1="41667" x2="75182" y2="39167"/>
                          <a14:foregroundMark x1="65207" y1="37500" x2="64964" y2="48333"/>
                          <a14:foregroundMark x1="66180" y1="37500" x2="66667" y2="43333"/>
                          <a14:foregroundMark x1="72506" y1="52500" x2="70560" y2="52500"/>
                          <a14:foregroundMark x1="59124" y1="37500" x2="64477" y2="38333"/>
                          <a14:foregroundMark x1="39903" y1="40833" x2="42822" y2="48333"/>
                          <a14:foregroundMark x1="36740" y1="39167" x2="34307" y2="39167"/>
                          <a14:foregroundMark x1="20438" y1="50000" x2="18735" y2="40833"/>
                          <a14:foregroundMark x1="15085" y1="45833" x2="11679" y2="45833"/>
                          <a14:foregroundMark x1="5353" y1="44167" x2="8516" y2="46667"/>
                          <a14:foregroundMark x1="6083" y1="40000" x2="6813" y2="51667"/>
                          <a14:foregroundMark x1="7786" y1="49167" x2="6813" y2="55000"/>
                          <a14:foregroundMark x1="87835" y1="44167" x2="90268" y2="44167"/>
                          <a14:foregroundMark x1="92701" y1="50000" x2="94647" y2="36667"/>
                          <a14:foregroundMark x1="95134" y1="39167" x2="95864" y2="45833"/>
                          <a14:foregroundMark x1="96107" y1="35833" x2="99270" y2="52500"/>
                          <a14:foregroundMark x1="98297" y1="47500" x2="96837" y2="34167"/>
                          <a14:foregroundMark x1="96350" y1="35833" x2="94647" y2="36667"/>
                          <a14:foregroundMark x1="96594" y1="36667" x2="95134" y2="35000"/>
                          <a14:foregroundMark x1="96350" y1="45000" x2="93674" y2="53333"/>
                          <a14:foregroundMark x1="96107" y1="46667" x2="98054" y2="55833"/>
                          <a14:foregroundMark x1="94891" y1="54167" x2="94891" y2="54167"/>
                          <a14:foregroundMark x1="83698" y1="45833" x2="75426" y2="54167"/>
                          <a14:foregroundMark x1="5353" y1="56667" x2="36983" y2="57500"/>
                          <a14:foregroundMark x1="36983" y1="57500" x2="97567" y2="54167"/>
                          <a14:foregroundMark x1="97567" y1="54167" x2="98540" y2="54167"/>
                          <a14:foregroundMark x1="98540" y1="54167" x2="84915" y2="39167"/>
                          <a14:foregroundMark x1="84915" y1="39167" x2="9976" y2="42500"/>
                          <a14:backgroundMark x1="32847" y1="12500" x2="32847" y2="12500"/>
                          <a14:backgroundMark x1="0" y1="9167" x2="3893" y2="9167"/>
                          <a14:backgroundMark x1="0" y1="45833" x2="973" y2="79167"/>
                          <a14:backgroundMark x1="1217" y1="80000" x2="730" y2="87500"/>
                          <a14:backgroundMark x1="6813" y1="75000" x2="28954" y2="76667"/>
                          <a14:backgroundMark x1="86131" y1="76667" x2="92701" y2="75833"/>
                          <a14:backgroundMark x1="98054" y1="75833" x2="69100" y2="90833"/>
                          <a14:backgroundMark x1="68856" y1="90833" x2="58881" y2="99167"/>
                          <a14:backgroundMark x1="17762" y1="88333" x2="39173" y2="99167"/>
                          <a14:backgroundMark x1="6326" y1="21667" x2="46715" y2="29167"/>
                          <a14:backgroundMark x1="6813" y1="15000" x2="1703" y2="7500"/>
                          <a14:backgroundMark x1="6569" y1="16667" x2="9976" y2="13333"/>
                          <a14:backgroundMark x1="64234" y1="25000" x2="99757" y2="18333"/>
                          <a14:backgroundMark x1="53528" y1="28333" x2="61071" y2="26667"/>
                          <a14:backgroundMark x1="93917" y1="33333" x2="93674" y2="33333"/>
                          <a14:backgroundMark x1="97080" y1="34167" x2="96107" y2="34167"/>
                          <a14:backgroundMark x1="91727" y1="29167" x2="92701" y2="30000"/>
                          <a14:backgroundMark x1="99513" y1="60833" x2="99513" y2="60833"/>
                          <a14:backgroundMark x1="99757" y1="60000" x2="99757" y2="60000"/>
                          <a14:backgroundMark x1="21411" y1="85833" x2="14355" y2="88333"/>
                          <a14:backgroundMark x1="93187" y1="30000" x2="93431" y2="34167"/>
                          <a14:backgroundMark x1="93917" y1="36667" x2="94404" y2="35833"/>
                          <a14:backgroundMark x1="1217" y1="45000" x2="219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767EC11-C0A7-4C2F-B484-F4AAF0D281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903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BE67F0-EF7B-4CEA-9DA1-FBE7AEED760E}"/>
              </a:ext>
            </a:extLst>
          </p:cNvPr>
          <p:cNvSpPr/>
          <p:nvPr userDrawn="1"/>
        </p:nvSpPr>
        <p:spPr>
          <a:xfrm>
            <a:off x="1315733" y="6787019"/>
            <a:ext cx="48163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0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D30DBF-EA3E-44A0-AA67-49D3F2FE9F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7918" y="691444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TÍTULO DA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2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363E-6 2.77778E-6 L -4.08363E-6 0.031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2B4D1B0-B87D-47C3-A397-4320153C0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6529" y="406724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17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DB2B114C-F839-4526-9D59-29F59EEB6BF8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F097E9-049E-DC41-B50C-1AD963811F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6529" y="406724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C88858F-2FDA-4553-BD82-94CC9286FA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64" name="TextBox 3">
            <a:extLst>
              <a:ext uri="{FF2B5EF4-FFF2-40B4-BE49-F238E27FC236}">
                <a16:creationId xmlns:a16="http://schemas.microsoft.com/office/drawing/2014/main" id="{BB42BCAB-40F9-4B1E-9501-52654684D0F3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9E8652-5A14-427D-AD94-59B822F2B8BC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71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err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34440D-3787-4968-B713-0BE7A13FCA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478" y="3163334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OBRIGADO!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4B84C2F-1911-48EE-B5BD-E38A4055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1478" y="5127773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NOME E ÚLTIMO SOBRENOME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3D48A9F8-93A9-4709-BC96-71339562B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1478" y="550482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0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8493306-E646-4D51-AF98-3E5708A71E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1478" y="6070458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6D7E8D1-6D76-4ED4-ADBE-0004DEDCCB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1478" y="6563519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E-mail@t2cconsultoria.com.br</a:t>
            </a:r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B5E29F4E-C7F6-4420-AC41-7A6015A7A10D}"/>
              </a:ext>
            </a:extLst>
          </p:cNvPr>
          <p:cNvGrpSpPr/>
          <p:nvPr userDrawn="1"/>
        </p:nvGrpSpPr>
        <p:grpSpPr>
          <a:xfrm>
            <a:off x="1268407" y="7250817"/>
            <a:ext cx="4507215" cy="543750"/>
            <a:chOff x="1786771" y="7777125"/>
            <a:chExt cx="4335817" cy="523073"/>
          </a:xfrm>
        </p:grpSpPr>
        <p:pic>
          <p:nvPicPr>
            <p:cNvPr id="51" name="Picture 32">
              <a:hlinkClick r:id="rId2"/>
              <a:extLst>
                <a:ext uri="{FF2B5EF4-FFF2-40B4-BE49-F238E27FC236}">
                  <a16:creationId xmlns:a16="http://schemas.microsoft.com/office/drawing/2014/main" id="{17565354-042C-479A-8DE5-168147762C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brightnessContrast bright="-75000"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6771" y="7878104"/>
              <a:ext cx="297150" cy="297150"/>
            </a:xfrm>
            <a:prstGeom prst="rect">
              <a:avLst/>
            </a:prstGeom>
          </p:spPr>
        </p:pic>
        <p:sp>
          <p:nvSpPr>
            <p:cNvPr id="52" name="TextBox 33">
              <a:extLst>
                <a:ext uri="{FF2B5EF4-FFF2-40B4-BE49-F238E27FC236}">
                  <a16:creationId xmlns:a16="http://schemas.microsoft.com/office/drawing/2014/main" id="{A7B6A87E-5F72-4A3E-8111-38E22078EBEE}"/>
                </a:ext>
              </a:extLst>
            </p:cNvPr>
            <p:cNvSpPr txBox="1"/>
            <p:nvPr userDrawn="1"/>
          </p:nvSpPr>
          <p:spPr>
            <a:xfrm>
              <a:off x="2102802" y="7777125"/>
              <a:ext cx="4019786" cy="523073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i="0" dirty="0" err="1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company</a:t>
              </a:r>
              <a:r>
                <a:rPr lang="pt-BR" sz="2400" b="0" i="0" dirty="0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/t2cconsultoria</a:t>
              </a:r>
              <a:endParaRPr lang="pt-BR" sz="2400" b="0" i="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57" name="Rectangle 4">
            <a:extLst>
              <a:ext uri="{FF2B5EF4-FFF2-40B4-BE49-F238E27FC236}">
                <a16:creationId xmlns:a16="http://schemas.microsoft.com/office/drawing/2014/main" id="{524AA85B-354A-450F-B2C5-C5F448E5EB44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FCA6806-78BB-4708-AAEA-B1E591D28FC9}"/>
              </a:ext>
            </a:extLst>
          </p:cNvPr>
          <p:cNvGrpSpPr/>
          <p:nvPr userDrawn="1"/>
        </p:nvGrpSpPr>
        <p:grpSpPr>
          <a:xfrm>
            <a:off x="115330" y="109271"/>
            <a:ext cx="4216526" cy="1084700"/>
            <a:chOff x="115330" y="109271"/>
            <a:chExt cx="4216526" cy="108470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7AF29C-7559-4F8E-AC71-EAE943A8E610}"/>
                </a:ext>
              </a:extLst>
            </p:cNvPr>
            <p:cNvPicPr/>
            <p:nvPr userDrawn="1"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00" b="100000" l="0" r="99270">
                          <a14:foregroundMark x1="94161" y1="34167" x2="93917" y2="34167"/>
                          <a14:foregroundMark x1="95377" y1="36667" x2="95134" y2="35833"/>
                          <a14:foregroundMark x1="16545" y1="47500" x2="20195" y2="47500"/>
                          <a14:foregroundMark x1="16058" y1="45000" x2="18735" y2="45000"/>
                          <a14:foregroundMark x1="10949" y1="45000" x2="12895" y2="45000"/>
                          <a14:foregroundMark x1="6083" y1="45000" x2="8516" y2="45000"/>
                          <a14:foregroundMark x1="65937" y1="38333" x2="66910" y2="38333"/>
                          <a14:foregroundMark x1="51095" y1="40833" x2="53771" y2="40833"/>
                          <a14:foregroundMark x1="44282" y1="42500" x2="45012" y2="41667"/>
                          <a14:foregroundMark x1="88564" y1="41667" x2="89781" y2="41667"/>
                          <a14:foregroundMark x1="81265" y1="40000" x2="85158" y2="40833"/>
                          <a14:foregroundMark x1="78102" y1="39167" x2="79562" y2="39167"/>
                          <a14:foregroundMark x1="73723" y1="38333" x2="77372" y2="39167"/>
                          <a14:foregroundMark x1="45985" y1="41667" x2="52068" y2="46667"/>
                          <a14:foregroundMark x1="44769" y1="40833" x2="45255" y2="41667"/>
                          <a14:foregroundMark x1="30657" y1="67500" x2="58637" y2="68333"/>
                          <a14:foregroundMark x1="58637" y1="68333" x2="86131" y2="66667"/>
                          <a14:foregroundMark x1="86131" y1="66667" x2="88078" y2="66667"/>
                          <a14:foregroundMark x1="35766" y1="48333" x2="36010" y2="53333"/>
                          <a14:foregroundMark x1="35280" y1="38333" x2="35280" y2="40833"/>
                          <a14:foregroundMark x1="41849" y1="38333" x2="42822" y2="43333"/>
                          <a14:foregroundMark x1="91971" y1="37500" x2="92214" y2="53333"/>
                          <a14:foregroundMark x1="94891" y1="43333" x2="94891" y2="45000"/>
                          <a14:foregroundMark x1="54988" y1="42500" x2="57178" y2="45000"/>
                          <a14:foregroundMark x1="56204" y1="41667" x2="55231" y2="42500"/>
                          <a14:foregroundMark x1="84915" y1="39167" x2="89294" y2="40833"/>
                          <a14:foregroundMark x1="82482" y1="41667" x2="75182" y2="39167"/>
                          <a14:foregroundMark x1="65207" y1="37500" x2="64964" y2="48333"/>
                          <a14:foregroundMark x1="66180" y1="37500" x2="66667" y2="43333"/>
                          <a14:foregroundMark x1="72506" y1="52500" x2="70560" y2="52500"/>
                          <a14:foregroundMark x1="59124" y1="37500" x2="64477" y2="38333"/>
                          <a14:foregroundMark x1="39903" y1="40833" x2="42822" y2="48333"/>
                          <a14:foregroundMark x1="36740" y1="39167" x2="34307" y2="39167"/>
                          <a14:foregroundMark x1="20438" y1="50000" x2="18735" y2="40833"/>
                          <a14:foregroundMark x1="15085" y1="45833" x2="11679" y2="45833"/>
                          <a14:foregroundMark x1="5353" y1="44167" x2="8516" y2="46667"/>
                          <a14:foregroundMark x1="6083" y1="40000" x2="6813" y2="51667"/>
                          <a14:foregroundMark x1="7786" y1="49167" x2="6813" y2="55000"/>
                          <a14:foregroundMark x1="87835" y1="44167" x2="90268" y2="44167"/>
                          <a14:foregroundMark x1="92701" y1="50000" x2="94647" y2="36667"/>
                          <a14:foregroundMark x1="95134" y1="39167" x2="95864" y2="45833"/>
                          <a14:foregroundMark x1="96107" y1="35833" x2="99270" y2="52500"/>
                          <a14:foregroundMark x1="98297" y1="47500" x2="96837" y2="34167"/>
                          <a14:foregroundMark x1="96350" y1="35833" x2="94647" y2="36667"/>
                          <a14:foregroundMark x1="96594" y1="36667" x2="95134" y2="35000"/>
                          <a14:foregroundMark x1="96350" y1="45000" x2="93674" y2="53333"/>
                          <a14:foregroundMark x1="96107" y1="46667" x2="98054" y2="55833"/>
                          <a14:foregroundMark x1="94891" y1="54167" x2="94891" y2="54167"/>
                          <a14:foregroundMark x1="83698" y1="45833" x2="75426" y2="54167"/>
                          <a14:foregroundMark x1="5353" y1="56667" x2="36983" y2="57500"/>
                          <a14:foregroundMark x1="36983" y1="57500" x2="97567" y2="54167"/>
                          <a14:foregroundMark x1="97567" y1="54167" x2="98540" y2="54167"/>
                          <a14:foregroundMark x1="98540" y1="54167" x2="84915" y2="39167"/>
                          <a14:foregroundMark x1="84915" y1="39167" x2="9976" y2="42500"/>
                          <a14:backgroundMark x1="32847" y1="12500" x2="32847" y2="12500"/>
                          <a14:backgroundMark x1="0" y1="9167" x2="3893" y2="9167"/>
                          <a14:backgroundMark x1="0" y1="45833" x2="973" y2="79167"/>
                          <a14:backgroundMark x1="1217" y1="80000" x2="730" y2="87500"/>
                          <a14:backgroundMark x1="6813" y1="75000" x2="28954" y2="76667"/>
                          <a14:backgroundMark x1="86131" y1="76667" x2="92701" y2="75833"/>
                          <a14:backgroundMark x1="98054" y1="75833" x2="69100" y2="90833"/>
                          <a14:backgroundMark x1="68856" y1="90833" x2="58881" y2="99167"/>
                          <a14:backgroundMark x1="17762" y1="88333" x2="39173" y2="99167"/>
                          <a14:backgroundMark x1="6326" y1="21667" x2="46715" y2="29167"/>
                          <a14:backgroundMark x1="6813" y1="15000" x2="1703" y2="7500"/>
                          <a14:backgroundMark x1="6569" y1="16667" x2="9976" y2="13333"/>
                          <a14:backgroundMark x1="64234" y1="25000" x2="99757" y2="18333"/>
                          <a14:backgroundMark x1="53528" y1="28333" x2="61071" y2="26667"/>
                          <a14:backgroundMark x1="93917" y1="33333" x2="93674" y2="33333"/>
                          <a14:backgroundMark x1="97080" y1="34167" x2="96107" y2="34167"/>
                          <a14:backgroundMark x1="91727" y1="29167" x2="92701" y2="30000"/>
                          <a14:backgroundMark x1="99513" y1="60833" x2="99513" y2="60833"/>
                          <a14:backgroundMark x1="99757" y1="60000" x2="99757" y2="60000"/>
                          <a14:backgroundMark x1="21411" y1="85833" x2="14355" y2="88333"/>
                          <a14:backgroundMark x1="93187" y1="30000" x2="93431" y2="34167"/>
                          <a14:backgroundMark x1="93917" y1="36667" x2="94404" y2="35833"/>
                          <a14:backgroundMark x1="1217" y1="45000" x2="219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11828B7-E2F7-4467-90E9-51CA6A17CE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grpSp>
        <p:nvGrpSpPr>
          <p:cNvPr id="384" name="Group 420">
            <a:extLst>
              <a:ext uri="{FF2B5EF4-FFF2-40B4-BE49-F238E27FC236}">
                <a16:creationId xmlns:a16="http://schemas.microsoft.com/office/drawing/2014/main" id="{AAF84731-A600-4241-A850-23ABD12F935D}"/>
              </a:ext>
            </a:extLst>
          </p:cNvPr>
          <p:cNvGrpSpPr/>
          <p:nvPr userDrawn="1"/>
        </p:nvGrpSpPr>
        <p:grpSpPr>
          <a:xfrm>
            <a:off x="7181710" y="2376742"/>
            <a:ext cx="8490040" cy="5421884"/>
            <a:chOff x="2491486" y="2166705"/>
            <a:chExt cx="4786450" cy="342972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85" name="Graphic 166">
              <a:extLst>
                <a:ext uri="{FF2B5EF4-FFF2-40B4-BE49-F238E27FC236}">
                  <a16:creationId xmlns:a16="http://schemas.microsoft.com/office/drawing/2014/main" id="{F87DEE98-CC70-4194-BE09-337A3843960A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87" name="Freeform: Shape 168">
                <a:extLst>
                  <a:ext uri="{FF2B5EF4-FFF2-40B4-BE49-F238E27FC236}">
                    <a16:creationId xmlns:a16="http://schemas.microsoft.com/office/drawing/2014/main" id="{745BDB5D-8684-4A23-AFA0-ACC7B8779CA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Freeform: Shape 169">
                <a:extLst>
                  <a:ext uri="{FF2B5EF4-FFF2-40B4-BE49-F238E27FC236}">
                    <a16:creationId xmlns:a16="http://schemas.microsoft.com/office/drawing/2014/main" id="{3D224090-45BC-42CC-86E0-640EA02834D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9" name="Freeform: Shape 170">
                <a:extLst>
                  <a:ext uri="{FF2B5EF4-FFF2-40B4-BE49-F238E27FC236}">
                    <a16:creationId xmlns:a16="http://schemas.microsoft.com/office/drawing/2014/main" id="{084D3F1C-4B5E-4EC9-804B-D575D24292FD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Freeform: Shape 171">
                <a:extLst>
                  <a:ext uri="{FF2B5EF4-FFF2-40B4-BE49-F238E27FC236}">
                    <a16:creationId xmlns:a16="http://schemas.microsoft.com/office/drawing/2014/main" id="{5E4D1454-C9B4-4A70-9F5B-BF809E448C9F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1" name="Freeform: Shape 172">
                <a:extLst>
                  <a:ext uri="{FF2B5EF4-FFF2-40B4-BE49-F238E27FC236}">
                    <a16:creationId xmlns:a16="http://schemas.microsoft.com/office/drawing/2014/main" id="{AD5B044E-9C5E-43C7-9AB2-901A3342B44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Freeform: Shape 173">
                <a:extLst>
                  <a:ext uri="{FF2B5EF4-FFF2-40B4-BE49-F238E27FC236}">
                    <a16:creationId xmlns:a16="http://schemas.microsoft.com/office/drawing/2014/main" id="{AA994DDD-FD1B-4261-AD74-1F39420C50E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3" name="Freeform: Shape 174">
                <a:extLst>
                  <a:ext uri="{FF2B5EF4-FFF2-40B4-BE49-F238E27FC236}">
                    <a16:creationId xmlns:a16="http://schemas.microsoft.com/office/drawing/2014/main" id="{297FBA90-AA22-4FB3-A299-41A30565BA3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Freeform: Shape 175">
                <a:extLst>
                  <a:ext uri="{FF2B5EF4-FFF2-40B4-BE49-F238E27FC236}">
                    <a16:creationId xmlns:a16="http://schemas.microsoft.com/office/drawing/2014/main" id="{9A908A13-EA67-4A29-A07D-321C5F20AD1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5" name="Freeform: Shape 176">
                <a:extLst>
                  <a:ext uri="{FF2B5EF4-FFF2-40B4-BE49-F238E27FC236}">
                    <a16:creationId xmlns:a16="http://schemas.microsoft.com/office/drawing/2014/main" id="{7D96E5DE-6303-4CCD-B91E-DC2F1B3622C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Freeform: Shape 177">
                <a:extLst>
                  <a:ext uri="{FF2B5EF4-FFF2-40B4-BE49-F238E27FC236}">
                    <a16:creationId xmlns:a16="http://schemas.microsoft.com/office/drawing/2014/main" id="{626795F3-CD3F-46C6-B273-BF7A66A53F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7" name="Freeform: Shape 178">
                <a:extLst>
                  <a:ext uri="{FF2B5EF4-FFF2-40B4-BE49-F238E27FC236}">
                    <a16:creationId xmlns:a16="http://schemas.microsoft.com/office/drawing/2014/main" id="{70F448D7-E205-44E2-B026-E04AADABC78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Freeform: Shape 179">
                <a:extLst>
                  <a:ext uri="{FF2B5EF4-FFF2-40B4-BE49-F238E27FC236}">
                    <a16:creationId xmlns:a16="http://schemas.microsoft.com/office/drawing/2014/main" id="{4303A61D-8C0A-470A-82CA-BC017D387D31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9" name="Freeform: Shape 180">
                <a:extLst>
                  <a:ext uri="{FF2B5EF4-FFF2-40B4-BE49-F238E27FC236}">
                    <a16:creationId xmlns:a16="http://schemas.microsoft.com/office/drawing/2014/main" id="{6D442CEA-0A78-42A0-9C8B-E0278EF65B5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Freeform: Shape 181">
                <a:extLst>
                  <a:ext uri="{FF2B5EF4-FFF2-40B4-BE49-F238E27FC236}">
                    <a16:creationId xmlns:a16="http://schemas.microsoft.com/office/drawing/2014/main" id="{8225C190-8218-4338-8EDD-740B5A76E6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1" name="Freeform: Shape 182">
                <a:extLst>
                  <a:ext uri="{FF2B5EF4-FFF2-40B4-BE49-F238E27FC236}">
                    <a16:creationId xmlns:a16="http://schemas.microsoft.com/office/drawing/2014/main" id="{36F430B4-179C-4D40-BFC0-9F7CAEE289A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Freeform: Shape 183">
                <a:extLst>
                  <a:ext uri="{FF2B5EF4-FFF2-40B4-BE49-F238E27FC236}">
                    <a16:creationId xmlns:a16="http://schemas.microsoft.com/office/drawing/2014/main" id="{54BE7D63-6A6B-4735-B237-6630B6058D00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3" name="Freeform: Shape 184">
                <a:extLst>
                  <a:ext uri="{FF2B5EF4-FFF2-40B4-BE49-F238E27FC236}">
                    <a16:creationId xmlns:a16="http://schemas.microsoft.com/office/drawing/2014/main" id="{1A72B51F-802C-40CE-A713-6CB6A436B6D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Freeform: Shape 185">
                <a:extLst>
                  <a:ext uri="{FF2B5EF4-FFF2-40B4-BE49-F238E27FC236}">
                    <a16:creationId xmlns:a16="http://schemas.microsoft.com/office/drawing/2014/main" id="{CB24DCC7-513B-4A17-A920-DC14CD92CCD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5" name="Freeform: Shape 186">
                <a:extLst>
                  <a:ext uri="{FF2B5EF4-FFF2-40B4-BE49-F238E27FC236}">
                    <a16:creationId xmlns:a16="http://schemas.microsoft.com/office/drawing/2014/main" id="{2F5A5A03-6AA8-4F17-90AA-FBD00665810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Freeform: Shape 187">
                <a:extLst>
                  <a:ext uri="{FF2B5EF4-FFF2-40B4-BE49-F238E27FC236}">
                    <a16:creationId xmlns:a16="http://schemas.microsoft.com/office/drawing/2014/main" id="{63504808-DBDD-432A-8C5C-61C675A8724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386" name="Graphic 189">
              <a:extLst>
                <a:ext uri="{FF2B5EF4-FFF2-40B4-BE49-F238E27FC236}">
                  <a16:creationId xmlns:a16="http://schemas.microsoft.com/office/drawing/2014/main" id="{B3D40613-E7F9-40E6-8159-C9CBAE11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387" name="Graphic 190">
              <a:extLst>
                <a:ext uri="{FF2B5EF4-FFF2-40B4-BE49-F238E27FC236}">
                  <a16:creationId xmlns:a16="http://schemas.microsoft.com/office/drawing/2014/main" id="{0080D2F1-64CA-42A5-9A7A-DBDE68E5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388" name="Graphic 191">
              <a:extLst>
                <a:ext uri="{FF2B5EF4-FFF2-40B4-BE49-F238E27FC236}">
                  <a16:creationId xmlns:a16="http://schemas.microsoft.com/office/drawing/2014/main" id="{2B8310FE-D496-4EB9-B9B5-01079AC7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389" name="Graphic 166">
              <a:extLst>
                <a:ext uri="{FF2B5EF4-FFF2-40B4-BE49-F238E27FC236}">
                  <a16:creationId xmlns:a16="http://schemas.microsoft.com/office/drawing/2014/main" id="{B2FEF543-22E6-4A94-9259-AA1C5A8D8E77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67" name="Freeform: Shape 193">
                <a:extLst>
                  <a:ext uri="{FF2B5EF4-FFF2-40B4-BE49-F238E27FC236}">
                    <a16:creationId xmlns:a16="http://schemas.microsoft.com/office/drawing/2014/main" id="{7B97961E-DC66-4390-8276-9CF9DFC7E09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Freeform: Shape 194">
                <a:extLst>
                  <a:ext uri="{FF2B5EF4-FFF2-40B4-BE49-F238E27FC236}">
                    <a16:creationId xmlns:a16="http://schemas.microsoft.com/office/drawing/2014/main" id="{AF3990CB-027D-4900-A765-F60B774AF75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Freeform: Shape 195">
                <a:extLst>
                  <a:ext uri="{FF2B5EF4-FFF2-40B4-BE49-F238E27FC236}">
                    <a16:creationId xmlns:a16="http://schemas.microsoft.com/office/drawing/2014/main" id="{BE0B987F-6EC2-472F-AB2C-B75834E941F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Freeform: Shape 196">
                <a:extLst>
                  <a:ext uri="{FF2B5EF4-FFF2-40B4-BE49-F238E27FC236}">
                    <a16:creationId xmlns:a16="http://schemas.microsoft.com/office/drawing/2014/main" id="{731ECF13-7BD4-4E35-9C77-78239D6F639C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Freeform: Shape 197">
                <a:extLst>
                  <a:ext uri="{FF2B5EF4-FFF2-40B4-BE49-F238E27FC236}">
                    <a16:creationId xmlns:a16="http://schemas.microsoft.com/office/drawing/2014/main" id="{9B607C75-01D7-44DA-9942-B9FF92DD262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Freeform: Shape 198">
                <a:extLst>
                  <a:ext uri="{FF2B5EF4-FFF2-40B4-BE49-F238E27FC236}">
                    <a16:creationId xmlns:a16="http://schemas.microsoft.com/office/drawing/2014/main" id="{0D7E7410-F715-4835-8926-F5904B3814D6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Freeform: Shape 199">
                <a:extLst>
                  <a:ext uri="{FF2B5EF4-FFF2-40B4-BE49-F238E27FC236}">
                    <a16:creationId xmlns:a16="http://schemas.microsoft.com/office/drawing/2014/main" id="{25EFCE89-DA0E-4A31-B6B5-41546F58208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Freeform: Shape 200">
                <a:extLst>
                  <a:ext uri="{FF2B5EF4-FFF2-40B4-BE49-F238E27FC236}">
                    <a16:creationId xmlns:a16="http://schemas.microsoft.com/office/drawing/2014/main" id="{4B4D022A-62D1-43A4-90F4-B441CE61080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5" name="Freeform: Shape 201">
                <a:extLst>
                  <a:ext uri="{FF2B5EF4-FFF2-40B4-BE49-F238E27FC236}">
                    <a16:creationId xmlns:a16="http://schemas.microsoft.com/office/drawing/2014/main" id="{D1A179C3-BFE7-4886-808A-8E1D0348AE9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Freeform: Shape 202">
                <a:extLst>
                  <a:ext uri="{FF2B5EF4-FFF2-40B4-BE49-F238E27FC236}">
                    <a16:creationId xmlns:a16="http://schemas.microsoft.com/office/drawing/2014/main" id="{6FA32826-E8F5-4EE9-8EF2-0C7BEF1F9B6D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7" name="Freeform: Shape 203">
                <a:extLst>
                  <a:ext uri="{FF2B5EF4-FFF2-40B4-BE49-F238E27FC236}">
                    <a16:creationId xmlns:a16="http://schemas.microsoft.com/office/drawing/2014/main" id="{0752A11D-9748-4EEF-B00C-33AD7741EA2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Freeform: Shape 204">
                <a:extLst>
                  <a:ext uri="{FF2B5EF4-FFF2-40B4-BE49-F238E27FC236}">
                    <a16:creationId xmlns:a16="http://schemas.microsoft.com/office/drawing/2014/main" id="{5C800C1B-0B5F-45ED-B451-07BF99B4644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9" name="Freeform: Shape 205">
                <a:extLst>
                  <a:ext uri="{FF2B5EF4-FFF2-40B4-BE49-F238E27FC236}">
                    <a16:creationId xmlns:a16="http://schemas.microsoft.com/office/drawing/2014/main" id="{1800212F-51A6-4B87-8A5A-C6E3C8227EE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Freeform: Shape 206">
                <a:extLst>
                  <a:ext uri="{FF2B5EF4-FFF2-40B4-BE49-F238E27FC236}">
                    <a16:creationId xmlns:a16="http://schemas.microsoft.com/office/drawing/2014/main" id="{E62A5394-4FF2-4CB1-8494-6FD6D4726A4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1" name="Freeform: Shape 207">
                <a:extLst>
                  <a:ext uri="{FF2B5EF4-FFF2-40B4-BE49-F238E27FC236}">
                    <a16:creationId xmlns:a16="http://schemas.microsoft.com/office/drawing/2014/main" id="{75F1C359-BA40-4C5C-996B-7B985A9FC67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Freeform: Shape 208">
                <a:extLst>
                  <a:ext uri="{FF2B5EF4-FFF2-40B4-BE49-F238E27FC236}">
                    <a16:creationId xmlns:a16="http://schemas.microsoft.com/office/drawing/2014/main" id="{A82742B0-2805-4A91-8B03-68DD8A2440D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3" name="Freeform: Shape 209">
                <a:extLst>
                  <a:ext uri="{FF2B5EF4-FFF2-40B4-BE49-F238E27FC236}">
                    <a16:creationId xmlns:a16="http://schemas.microsoft.com/office/drawing/2014/main" id="{FF7739BE-694E-4FD9-B015-95B2E9B4A54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4" name="Freeform: Shape 210">
                <a:extLst>
                  <a:ext uri="{FF2B5EF4-FFF2-40B4-BE49-F238E27FC236}">
                    <a16:creationId xmlns:a16="http://schemas.microsoft.com/office/drawing/2014/main" id="{10DF69B5-5B86-407A-B907-B2AA81CAC55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5" name="Freeform: Shape 211">
                <a:extLst>
                  <a:ext uri="{FF2B5EF4-FFF2-40B4-BE49-F238E27FC236}">
                    <a16:creationId xmlns:a16="http://schemas.microsoft.com/office/drawing/2014/main" id="{DC6FD5C3-8F2A-4DF3-B551-8764464F857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Freeform: Shape 212">
                <a:extLst>
                  <a:ext uri="{FF2B5EF4-FFF2-40B4-BE49-F238E27FC236}">
                    <a16:creationId xmlns:a16="http://schemas.microsoft.com/office/drawing/2014/main" id="{89BC444C-6B44-4050-9D72-F510EC165C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0" name="Graphic 166">
              <a:extLst>
                <a:ext uri="{FF2B5EF4-FFF2-40B4-BE49-F238E27FC236}">
                  <a16:creationId xmlns:a16="http://schemas.microsoft.com/office/drawing/2014/main" id="{55F93980-1C72-4654-BF44-F484DA676D9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47" name="Freeform: Shape 214">
                <a:extLst>
                  <a:ext uri="{FF2B5EF4-FFF2-40B4-BE49-F238E27FC236}">
                    <a16:creationId xmlns:a16="http://schemas.microsoft.com/office/drawing/2014/main" id="{DDFEF290-6D3F-474C-AF69-A9001E1ECDB0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Freeform: Shape 215">
                <a:extLst>
                  <a:ext uri="{FF2B5EF4-FFF2-40B4-BE49-F238E27FC236}">
                    <a16:creationId xmlns:a16="http://schemas.microsoft.com/office/drawing/2014/main" id="{D218F653-6ED9-4AB1-94A4-079FAE2786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Freeform: Shape 216">
                <a:extLst>
                  <a:ext uri="{FF2B5EF4-FFF2-40B4-BE49-F238E27FC236}">
                    <a16:creationId xmlns:a16="http://schemas.microsoft.com/office/drawing/2014/main" id="{A81165AA-8A1B-4F2C-808E-BD85B4B557D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Freeform: Shape 217">
                <a:extLst>
                  <a:ext uri="{FF2B5EF4-FFF2-40B4-BE49-F238E27FC236}">
                    <a16:creationId xmlns:a16="http://schemas.microsoft.com/office/drawing/2014/main" id="{DA218F5A-AD33-47C0-AB68-5674D1BD0B88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Freeform: Shape 218">
                <a:extLst>
                  <a:ext uri="{FF2B5EF4-FFF2-40B4-BE49-F238E27FC236}">
                    <a16:creationId xmlns:a16="http://schemas.microsoft.com/office/drawing/2014/main" id="{CB505618-8E9E-41BE-A7A9-7E52521A2C2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Freeform: Shape 219">
                <a:extLst>
                  <a:ext uri="{FF2B5EF4-FFF2-40B4-BE49-F238E27FC236}">
                    <a16:creationId xmlns:a16="http://schemas.microsoft.com/office/drawing/2014/main" id="{BBDFBF1D-6BE0-4EAB-BBE3-D7825635F52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Freeform: Shape 220">
                <a:extLst>
                  <a:ext uri="{FF2B5EF4-FFF2-40B4-BE49-F238E27FC236}">
                    <a16:creationId xmlns:a16="http://schemas.microsoft.com/office/drawing/2014/main" id="{2DD16636-BFD4-49F1-8C00-3DCB20609B8E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4" name="Freeform: Shape 221">
                <a:extLst>
                  <a:ext uri="{FF2B5EF4-FFF2-40B4-BE49-F238E27FC236}">
                    <a16:creationId xmlns:a16="http://schemas.microsoft.com/office/drawing/2014/main" id="{4C519C48-1F29-40C7-B5EC-4F4459A0670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Freeform: Shape 222">
                <a:extLst>
                  <a:ext uri="{FF2B5EF4-FFF2-40B4-BE49-F238E27FC236}">
                    <a16:creationId xmlns:a16="http://schemas.microsoft.com/office/drawing/2014/main" id="{3CBA0C29-6C99-4145-8B6A-B6EAC498E1F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6" name="Freeform: Shape 223">
                <a:extLst>
                  <a:ext uri="{FF2B5EF4-FFF2-40B4-BE49-F238E27FC236}">
                    <a16:creationId xmlns:a16="http://schemas.microsoft.com/office/drawing/2014/main" id="{2B94743F-396E-4AEE-BE9E-7E78EC747AFF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Freeform: Shape 224">
                <a:extLst>
                  <a:ext uri="{FF2B5EF4-FFF2-40B4-BE49-F238E27FC236}">
                    <a16:creationId xmlns:a16="http://schemas.microsoft.com/office/drawing/2014/main" id="{B6CE1792-2072-4B50-A7A4-036348B02EF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Freeform: Shape 225">
                <a:extLst>
                  <a:ext uri="{FF2B5EF4-FFF2-40B4-BE49-F238E27FC236}">
                    <a16:creationId xmlns:a16="http://schemas.microsoft.com/office/drawing/2014/main" id="{1807BED7-29F2-462D-B11C-F940536B192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Freeform: Shape 226">
                <a:extLst>
                  <a:ext uri="{FF2B5EF4-FFF2-40B4-BE49-F238E27FC236}">
                    <a16:creationId xmlns:a16="http://schemas.microsoft.com/office/drawing/2014/main" id="{188AFFCB-AC03-4673-9BBB-B33C909E21D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Freeform: Shape 227">
                <a:extLst>
                  <a:ext uri="{FF2B5EF4-FFF2-40B4-BE49-F238E27FC236}">
                    <a16:creationId xmlns:a16="http://schemas.microsoft.com/office/drawing/2014/main" id="{1457C3A0-A4D7-48C8-8783-504FA1B9D127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Freeform: Shape 228">
                <a:extLst>
                  <a:ext uri="{FF2B5EF4-FFF2-40B4-BE49-F238E27FC236}">
                    <a16:creationId xmlns:a16="http://schemas.microsoft.com/office/drawing/2014/main" id="{832A0B46-C1C4-4C1B-8044-B5E945AB7B4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Freeform: Shape 229">
                <a:extLst>
                  <a:ext uri="{FF2B5EF4-FFF2-40B4-BE49-F238E27FC236}">
                    <a16:creationId xmlns:a16="http://schemas.microsoft.com/office/drawing/2014/main" id="{C293FF44-A465-4373-8CEE-7B2F3F96E19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Freeform: Shape 230">
                <a:extLst>
                  <a:ext uri="{FF2B5EF4-FFF2-40B4-BE49-F238E27FC236}">
                    <a16:creationId xmlns:a16="http://schemas.microsoft.com/office/drawing/2014/main" id="{7110B07B-16DE-451A-ACA7-C957B38242C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Freeform: Shape 231">
                <a:extLst>
                  <a:ext uri="{FF2B5EF4-FFF2-40B4-BE49-F238E27FC236}">
                    <a16:creationId xmlns:a16="http://schemas.microsoft.com/office/drawing/2014/main" id="{EF236AA2-0BF4-41C6-938E-C8133778C7B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Freeform: Shape 232">
                <a:extLst>
                  <a:ext uri="{FF2B5EF4-FFF2-40B4-BE49-F238E27FC236}">
                    <a16:creationId xmlns:a16="http://schemas.microsoft.com/office/drawing/2014/main" id="{25EECD02-53E3-430D-AD9F-5D2309C0E57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Freeform: Shape 233">
                <a:extLst>
                  <a:ext uri="{FF2B5EF4-FFF2-40B4-BE49-F238E27FC236}">
                    <a16:creationId xmlns:a16="http://schemas.microsoft.com/office/drawing/2014/main" id="{A1673C75-F2C3-4AEC-9A56-3CA63AB8182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aphic 234">
              <a:extLst>
                <a:ext uri="{FF2B5EF4-FFF2-40B4-BE49-F238E27FC236}">
                  <a16:creationId xmlns:a16="http://schemas.microsoft.com/office/drawing/2014/main" id="{1AA5CE56-5637-477C-9CED-E37676CB899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541" name="Freeform: Shape 258">
                <a:extLst>
                  <a:ext uri="{FF2B5EF4-FFF2-40B4-BE49-F238E27FC236}">
                    <a16:creationId xmlns:a16="http://schemas.microsoft.com/office/drawing/2014/main" id="{AC7776F2-C88F-4407-8D94-9E22837A90E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Freeform: Shape 259">
                <a:extLst>
                  <a:ext uri="{FF2B5EF4-FFF2-40B4-BE49-F238E27FC236}">
                    <a16:creationId xmlns:a16="http://schemas.microsoft.com/office/drawing/2014/main" id="{ED2B8BFB-B93F-4587-B8D9-E399C05A8DD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3" name="Freeform: Shape 260">
                <a:extLst>
                  <a:ext uri="{FF2B5EF4-FFF2-40B4-BE49-F238E27FC236}">
                    <a16:creationId xmlns:a16="http://schemas.microsoft.com/office/drawing/2014/main" id="{BD01B58C-3FEA-4443-85C6-4417D3375E5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Freeform: Shape 261">
                <a:extLst>
                  <a:ext uri="{FF2B5EF4-FFF2-40B4-BE49-F238E27FC236}">
                    <a16:creationId xmlns:a16="http://schemas.microsoft.com/office/drawing/2014/main" id="{99BB44B3-C806-4318-81F7-3A8C86BA5031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5" name="Freeform: Shape 262">
                <a:extLst>
                  <a:ext uri="{FF2B5EF4-FFF2-40B4-BE49-F238E27FC236}">
                    <a16:creationId xmlns:a16="http://schemas.microsoft.com/office/drawing/2014/main" id="{FBB14504-39F6-443A-8424-E3FCC55936BD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Freeform: Shape 263">
                <a:extLst>
                  <a:ext uri="{FF2B5EF4-FFF2-40B4-BE49-F238E27FC236}">
                    <a16:creationId xmlns:a16="http://schemas.microsoft.com/office/drawing/2014/main" id="{F28EFA26-CB3A-4E1A-A8A0-ABCAFEDFA8E8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2" name="Graphic 166">
              <a:extLst>
                <a:ext uri="{FF2B5EF4-FFF2-40B4-BE49-F238E27FC236}">
                  <a16:creationId xmlns:a16="http://schemas.microsoft.com/office/drawing/2014/main" id="{4D284613-8520-41FE-9CBF-1D40A77D8080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21" name="Freeform: Shape 265">
                <a:extLst>
                  <a:ext uri="{FF2B5EF4-FFF2-40B4-BE49-F238E27FC236}">
                    <a16:creationId xmlns:a16="http://schemas.microsoft.com/office/drawing/2014/main" id="{307C6D2D-4400-4533-806C-223109AE9A5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Freeform: Shape 266">
                <a:extLst>
                  <a:ext uri="{FF2B5EF4-FFF2-40B4-BE49-F238E27FC236}">
                    <a16:creationId xmlns:a16="http://schemas.microsoft.com/office/drawing/2014/main" id="{2DF64F21-AC1D-47DA-8ADF-B12349AEA26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Freeform: Shape 267">
                <a:extLst>
                  <a:ext uri="{FF2B5EF4-FFF2-40B4-BE49-F238E27FC236}">
                    <a16:creationId xmlns:a16="http://schemas.microsoft.com/office/drawing/2014/main" id="{FBF39B4B-2A04-4DB6-B07B-C3C056D3763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Freeform: Shape 268">
                <a:extLst>
                  <a:ext uri="{FF2B5EF4-FFF2-40B4-BE49-F238E27FC236}">
                    <a16:creationId xmlns:a16="http://schemas.microsoft.com/office/drawing/2014/main" id="{719AEC99-56E8-4EAD-9FA4-F95B8C180F1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Freeform: Shape 269">
                <a:extLst>
                  <a:ext uri="{FF2B5EF4-FFF2-40B4-BE49-F238E27FC236}">
                    <a16:creationId xmlns:a16="http://schemas.microsoft.com/office/drawing/2014/main" id="{5172AC15-FD3F-4129-A972-6DBF83B1843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Freeform: Shape 270">
                <a:extLst>
                  <a:ext uri="{FF2B5EF4-FFF2-40B4-BE49-F238E27FC236}">
                    <a16:creationId xmlns:a16="http://schemas.microsoft.com/office/drawing/2014/main" id="{11C91474-C25E-4D16-B664-CE82DB296B7B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Freeform: Shape 271">
                <a:extLst>
                  <a:ext uri="{FF2B5EF4-FFF2-40B4-BE49-F238E27FC236}">
                    <a16:creationId xmlns:a16="http://schemas.microsoft.com/office/drawing/2014/main" id="{C4925E4C-245B-4989-BC4D-FB71C6F3459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Freeform: Shape 272">
                <a:extLst>
                  <a:ext uri="{FF2B5EF4-FFF2-40B4-BE49-F238E27FC236}">
                    <a16:creationId xmlns:a16="http://schemas.microsoft.com/office/drawing/2014/main" id="{7840EB89-64E4-4806-ADC4-2355A7B3F078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Freeform: Shape 273">
                <a:extLst>
                  <a:ext uri="{FF2B5EF4-FFF2-40B4-BE49-F238E27FC236}">
                    <a16:creationId xmlns:a16="http://schemas.microsoft.com/office/drawing/2014/main" id="{8CC12BD2-A8A3-4D8A-B975-0ACA764D154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Freeform: Shape 274">
                <a:extLst>
                  <a:ext uri="{FF2B5EF4-FFF2-40B4-BE49-F238E27FC236}">
                    <a16:creationId xmlns:a16="http://schemas.microsoft.com/office/drawing/2014/main" id="{20864363-6837-45AD-A2E1-9CD8BDBE9A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Freeform: Shape 275">
                <a:extLst>
                  <a:ext uri="{FF2B5EF4-FFF2-40B4-BE49-F238E27FC236}">
                    <a16:creationId xmlns:a16="http://schemas.microsoft.com/office/drawing/2014/main" id="{9E9018AA-2FD8-460A-A0C7-CFCD26603FE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Freeform: Shape 276">
                <a:extLst>
                  <a:ext uri="{FF2B5EF4-FFF2-40B4-BE49-F238E27FC236}">
                    <a16:creationId xmlns:a16="http://schemas.microsoft.com/office/drawing/2014/main" id="{CB638C02-76BF-4E1D-A43A-1A8CAA8C4CB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3" name="Freeform: Shape 277">
                <a:extLst>
                  <a:ext uri="{FF2B5EF4-FFF2-40B4-BE49-F238E27FC236}">
                    <a16:creationId xmlns:a16="http://schemas.microsoft.com/office/drawing/2014/main" id="{14B01F24-968C-445B-8F4A-2E936ACAA9E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Freeform: Shape 278">
                <a:extLst>
                  <a:ext uri="{FF2B5EF4-FFF2-40B4-BE49-F238E27FC236}">
                    <a16:creationId xmlns:a16="http://schemas.microsoft.com/office/drawing/2014/main" id="{F3A6F0FD-A2A2-4300-AA69-19EEA7F000C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5" name="Freeform: Shape 279">
                <a:extLst>
                  <a:ext uri="{FF2B5EF4-FFF2-40B4-BE49-F238E27FC236}">
                    <a16:creationId xmlns:a16="http://schemas.microsoft.com/office/drawing/2014/main" id="{8EF7B741-9931-4AB5-B1A6-B189C1D2E96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Freeform: Shape 280">
                <a:extLst>
                  <a:ext uri="{FF2B5EF4-FFF2-40B4-BE49-F238E27FC236}">
                    <a16:creationId xmlns:a16="http://schemas.microsoft.com/office/drawing/2014/main" id="{7C15ED35-CDA7-4794-85F1-8781979D356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7" name="Freeform: Shape 281">
                <a:extLst>
                  <a:ext uri="{FF2B5EF4-FFF2-40B4-BE49-F238E27FC236}">
                    <a16:creationId xmlns:a16="http://schemas.microsoft.com/office/drawing/2014/main" id="{A058F9F3-6E04-4193-AE2D-341F6488D52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Freeform: Shape 282">
                <a:extLst>
                  <a:ext uri="{FF2B5EF4-FFF2-40B4-BE49-F238E27FC236}">
                    <a16:creationId xmlns:a16="http://schemas.microsoft.com/office/drawing/2014/main" id="{B6AC6879-AC0B-42D2-8D1D-DB4BBBF3AD5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9" name="Freeform: Shape 283">
                <a:extLst>
                  <a:ext uri="{FF2B5EF4-FFF2-40B4-BE49-F238E27FC236}">
                    <a16:creationId xmlns:a16="http://schemas.microsoft.com/office/drawing/2014/main" id="{7EDAFEC4-F1AA-4175-A4CF-9D87C90F143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Freeform: Shape 284">
                <a:extLst>
                  <a:ext uri="{FF2B5EF4-FFF2-40B4-BE49-F238E27FC236}">
                    <a16:creationId xmlns:a16="http://schemas.microsoft.com/office/drawing/2014/main" id="{204CD942-9F46-459C-9A23-896EA5293D6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3" name="Graphic 3">
              <a:extLst>
                <a:ext uri="{FF2B5EF4-FFF2-40B4-BE49-F238E27FC236}">
                  <a16:creationId xmlns:a16="http://schemas.microsoft.com/office/drawing/2014/main" id="{E5D2D5C4-DE59-4470-B063-E22DD57BE7EB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394" name="Freeform: Shape 293">
                <a:extLst>
                  <a:ext uri="{FF2B5EF4-FFF2-40B4-BE49-F238E27FC236}">
                    <a16:creationId xmlns:a16="http://schemas.microsoft.com/office/drawing/2014/main" id="{8A225606-9851-4647-A735-5349EA4EF16D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Freeform: Shape 294">
                <a:extLst>
                  <a:ext uri="{FF2B5EF4-FFF2-40B4-BE49-F238E27FC236}">
                    <a16:creationId xmlns:a16="http://schemas.microsoft.com/office/drawing/2014/main" id="{77B4A8E9-C470-4D08-B672-31FDE382B93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Freeform: Shape 295">
                <a:extLst>
                  <a:ext uri="{FF2B5EF4-FFF2-40B4-BE49-F238E27FC236}">
                    <a16:creationId xmlns:a16="http://schemas.microsoft.com/office/drawing/2014/main" id="{9CFAF8B6-DABF-4E23-85D0-3D75F3552160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Freeform: Shape 296">
                <a:extLst>
                  <a:ext uri="{FF2B5EF4-FFF2-40B4-BE49-F238E27FC236}">
                    <a16:creationId xmlns:a16="http://schemas.microsoft.com/office/drawing/2014/main" id="{55874212-5F3B-40EA-8007-70A7605DA46B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Freeform: Shape 297">
                <a:extLst>
                  <a:ext uri="{FF2B5EF4-FFF2-40B4-BE49-F238E27FC236}">
                    <a16:creationId xmlns:a16="http://schemas.microsoft.com/office/drawing/2014/main" id="{83FD50EC-D598-4F3D-90D3-D4E69EEBB76B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Freeform: Shape 298">
                <a:extLst>
                  <a:ext uri="{FF2B5EF4-FFF2-40B4-BE49-F238E27FC236}">
                    <a16:creationId xmlns:a16="http://schemas.microsoft.com/office/drawing/2014/main" id="{2269F60D-EF84-4EDD-9CF0-FD7B7E6A6FFF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Freeform: Shape 299">
                <a:extLst>
                  <a:ext uri="{FF2B5EF4-FFF2-40B4-BE49-F238E27FC236}">
                    <a16:creationId xmlns:a16="http://schemas.microsoft.com/office/drawing/2014/main" id="{4395A9DA-7EBD-4ADB-9F14-6A0A7D0019CF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Freeform: Shape 300">
                <a:extLst>
                  <a:ext uri="{FF2B5EF4-FFF2-40B4-BE49-F238E27FC236}">
                    <a16:creationId xmlns:a16="http://schemas.microsoft.com/office/drawing/2014/main" id="{ADBE8CFD-4512-4C99-917C-3858AE437FC8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Freeform: Shape 301">
                <a:extLst>
                  <a:ext uri="{FF2B5EF4-FFF2-40B4-BE49-F238E27FC236}">
                    <a16:creationId xmlns:a16="http://schemas.microsoft.com/office/drawing/2014/main" id="{48EAEC0B-D2DA-4D16-A70E-7950E966BD82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Freeform: Shape 302">
                <a:extLst>
                  <a:ext uri="{FF2B5EF4-FFF2-40B4-BE49-F238E27FC236}">
                    <a16:creationId xmlns:a16="http://schemas.microsoft.com/office/drawing/2014/main" id="{1309B36D-583E-4C53-B291-CF6C84C677CF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Freeform: Shape 303">
                <a:extLst>
                  <a:ext uri="{FF2B5EF4-FFF2-40B4-BE49-F238E27FC236}">
                    <a16:creationId xmlns:a16="http://schemas.microsoft.com/office/drawing/2014/main" id="{F17FCD9A-FD88-43A9-8F99-CC1269C04A82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Freeform: Shape 304">
                <a:extLst>
                  <a:ext uri="{FF2B5EF4-FFF2-40B4-BE49-F238E27FC236}">
                    <a16:creationId xmlns:a16="http://schemas.microsoft.com/office/drawing/2014/main" id="{CC541D17-98CB-4244-8BFD-DEC5762C2FF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Freeform: Shape 305">
                <a:extLst>
                  <a:ext uri="{FF2B5EF4-FFF2-40B4-BE49-F238E27FC236}">
                    <a16:creationId xmlns:a16="http://schemas.microsoft.com/office/drawing/2014/main" id="{AFEA611B-6B5F-46EA-BC0B-DA4B49955B5D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7" name="Freeform: Shape 306">
                <a:extLst>
                  <a:ext uri="{FF2B5EF4-FFF2-40B4-BE49-F238E27FC236}">
                    <a16:creationId xmlns:a16="http://schemas.microsoft.com/office/drawing/2014/main" id="{811516FF-06A9-4778-871F-7F740F5444F0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Freeform: Shape 307">
                <a:extLst>
                  <a:ext uri="{FF2B5EF4-FFF2-40B4-BE49-F238E27FC236}">
                    <a16:creationId xmlns:a16="http://schemas.microsoft.com/office/drawing/2014/main" id="{14F995E1-6F7A-4441-9CD7-A286E2326A84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9" name="Freeform: Shape 308">
                <a:extLst>
                  <a:ext uri="{FF2B5EF4-FFF2-40B4-BE49-F238E27FC236}">
                    <a16:creationId xmlns:a16="http://schemas.microsoft.com/office/drawing/2014/main" id="{8CC64145-AC81-4FF2-9DF6-F0BF45B860BE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Freeform: Shape 309">
                <a:extLst>
                  <a:ext uri="{FF2B5EF4-FFF2-40B4-BE49-F238E27FC236}">
                    <a16:creationId xmlns:a16="http://schemas.microsoft.com/office/drawing/2014/main" id="{9C648AF0-994F-4DBB-9723-402D137CFAD7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1" name="Freeform: Shape 310">
                <a:extLst>
                  <a:ext uri="{FF2B5EF4-FFF2-40B4-BE49-F238E27FC236}">
                    <a16:creationId xmlns:a16="http://schemas.microsoft.com/office/drawing/2014/main" id="{ABAA25EC-0721-4196-8090-5F287ED4BF58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Freeform: Shape 311">
                <a:extLst>
                  <a:ext uri="{FF2B5EF4-FFF2-40B4-BE49-F238E27FC236}">
                    <a16:creationId xmlns:a16="http://schemas.microsoft.com/office/drawing/2014/main" id="{4A1382F0-F933-4F82-B972-1B3BDF26E723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Freeform: Shape 312">
                <a:extLst>
                  <a:ext uri="{FF2B5EF4-FFF2-40B4-BE49-F238E27FC236}">
                    <a16:creationId xmlns:a16="http://schemas.microsoft.com/office/drawing/2014/main" id="{F2D1BA97-B047-42B8-BB35-92B91A20ACA8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4" name="Freeform: Shape 313">
                <a:extLst>
                  <a:ext uri="{FF2B5EF4-FFF2-40B4-BE49-F238E27FC236}">
                    <a16:creationId xmlns:a16="http://schemas.microsoft.com/office/drawing/2014/main" id="{F2C655A8-CB93-4C25-BBAD-B5BB6C2CBF4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Freeform: Shape 314">
                <a:extLst>
                  <a:ext uri="{FF2B5EF4-FFF2-40B4-BE49-F238E27FC236}">
                    <a16:creationId xmlns:a16="http://schemas.microsoft.com/office/drawing/2014/main" id="{B4786C17-E199-415C-B8DF-0665A76B7D7A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6" name="Freeform: Shape 315">
                <a:extLst>
                  <a:ext uri="{FF2B5EF4-FFF2-40B4-BE49-F238E27FC236}">
                    <a16:creationId xmlns:a16="http://schemas.microsoft.com/office/drawing/2014/main" id="{4FA24F21-D150-49D5-9565-34B021243032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Freeform: Shape 316">
                <a:extLst>
                  <a:ext uri="{FF2B5EF4-FFF2-40B4-BE49-F238E27FC236}">
                    <a16:creationId xmlns:a16="http://schemas.microsoft.com/office/drawing/2014/main" id="{7B748398-424E-4557-8268-0385E489327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8" name="Freeform: Shape 317">
                <a:extLst>
                  <a:ext uri="{FF2B5EF4-FFF2-40B4-BE49-F238E27FC236}">
                    <a16:creationId xmlns:a16="http://schemas.microsoft.com/office/drawing/2014/main" id="{552D8408-ECFD-4E81-849F-BEBD2B4B22D2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Freeform: Shape 318">
                <a:extLst>
                  <a:ext uri="{FF2B5EF4-FFF2-40B4-BE49-F238E27FC236}">
                    <a16:creationId xmlns:a16="http://schemas.microsoft.com/office/drawing/2014/main" id="{0E7295C0-3EB8-48DB-A57C-71C06F558D94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0" name="Freeform: Shape 319">
                <a:extLst>
                  <a:ext uri="{FF2B5EF4-FFF2-40B4-BE49-F238E27FC236}">
                    <a16:creationId xmlns:a16="http://schemas.microsoft.com/office/drawing/2014/main" id="{EC1B7A00-D20C-4C8A-B00B-63FF70B3809B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Freeform: Shape 320">
                <a:extLst>
                  <a:ext uri="{FF2B5EF4-FFF2-40B4-BE49-F238E27FC236}">
                    <a16:creationId xmlns:a16="http://schemas.microsoft.com/office/drawing/2014/main" id="{76715AB7-8371-4EF5-8CC4-DE1046FDCBB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2" name="Freeform: Shape 321">
                <a:extLst>
                  <a:ext uri="{FF2B5EF4-FFF2-40B4-BE49-F238E27FC236}">
                    <a16:creationId xmlns:a16="http://schemas.microsoft.com/office/drawing/2014/main" id="{BFD54047-3E74-4607-87CE-D62CAB685C3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Freeform: Shape 322">
                <a:extLst>
                  <a:ext uri="{FF2B5EF4-FFF2-40B4-BE49-F238E27FC236}">
                    <a16:creationId xmlns:a16="http://schemas.microsoft.com/office/drawing/2014/main" id="{BFF9B596-5B2B-406E-800B-5F8EB5D5876C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4" name="Freeform: Shape 323">
                <a:extLst>
                  <a:ext uri="{FF2B5EF4-FFF2-40B4-BE49-F238E27FC236}">
                    <a16:creationId xmlns:a16="http://schemas.microsoft.com/office/drawing/2014/main" id="{96FB688C-22BA-410F-B127-740B59738A1B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Freeform: Shape 324">
                <a:extLst>
                  <a:ext uri="{FF2B5EF4-FFF2-40B4-BE49-F238E27FC236}">
                    <a16:creationId xmlns:a16="http://schemas.microsoft.com/office/drawing/2014/main" id="{6DB3CB63-3E4B-4786-859F-69E96CDAB983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6" name="Freeform: Shape 325">
                <a:extLst>
                  <a:ext uri="{FF2B5EF4-FFF2-40B4-BE49-F238E27FC236}">
                    <a16:creationId xmlns:a16="http://schemas.microsoft.com/office/drawing/2014/main" id="{6B4C9DF2-4E92-4236-B750-B99A1FA80925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Freeform: Shape 326">
                <a:extLst>
                  <a:ext uri="{FF2B5EF4-FFF2-40B4-BE49-F238E27FC236}">
                    <a16:creationId xmlns:a16="http://schemas.microsoft.com/office/drawing/2014/main" id="{474EF933-CBE8-40E8-B8CD-A2422787473D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Freeform: Shape 327">
                <a:extLst>
                  <a:ext uri="{FF2B5EF4-FFF2-40B4-BE49-F238E27FC236}">
                    <a16:creationId xmlns:a16="http://schemas.microsoft.com/office/drawing/2014/main" id="{4943E947-2A27-4922-99FA-D4E5EDC43B8E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Freeform: Shape 328">
                <a:extLst>
                  <a:ext uri="{FF2B5EF4-FFF2-40B4-BE49-F238E27FC236}">
                    <a16:creationId xmlns:a16="http://schemas.microsoft.com/office/drawing/2014/main" id="{4F4D806E-A854-4CA2-B582-C318B00766A4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Freeform: Shape 329">
                <a:extLst>
                  <a:ext uri="{FF2B5EF4-FFF2-40B4-BE49-F238E27FC236}">
                    <a16:creationId xmlns:a16="http://schemas.microsoft.com/office/drawing/2014/main" id="{7EA992CE-1506-4E95-A771-77B38D220E7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Freeform: Shape 330">
                <a:extLst>
                  <a:ext uri="{FF2B5EF4-FFF2-40B4-BE49-F238E27FC236}">
                    <a16:creationId xmlns:a16="http://schemas.microsoft.com/office/drawing/2014/main" id="{91701FBF-7761-45B2-9A80-5081CE83EEE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Freeform: Shape 331">
                <a:extLst>
                  <a:ext uri="{FF2B5EF4-FFF2-40B4-BE49-F238E27FC236}">
                    <a16:creationId xmlns:a16="http://schemas.microsoft.com/office/drawing/2014/main" id="{61F1790D-33C6-485C-AEF2-F7678D94A04E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3" name="Freeform: Shape 332">
                <a:extLst>
                  <a:ext uri="{FF2B5EF4-FFF2-40B4-BE49-F238E27FC236}">
                    <a16:creationId xmlns:a16="http://schemas.microsoft.com/office/drawing/2014/main" id="{068C7407-9162-4E47-836C-5F34D53B72AC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Freeform: Shape 333">
                <a:extLst>
                  <a:ext uri="{FF2B5EF4-FFF2-40B4-BE49-F238E27FC236}">
                    <a16:creationId xmlns:a16="http://schemas.microsoft.com/office/drawing/2014/main" id="{52A7EAC8-E377-440F-BFE3-64C225522E97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5" name="Freeform: Shape 334">
                <a:extLst>
                  <a:ext uri="{FF2B5EF4-FFF2-40B4-BE49-F238E27FC236}">
                    <a16:creationId xmlns:a16="http://schemas.microsoft.com/office/drawing/2014/main" id="{1550AC2D-2103-4B9E-9BA8-1B4124B588ED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Freeform: Shape 335">
                <a:extLst>
                  <a:ext uri="{FF2B5EF4-FFF2-40B4-BE49-F238E27FC236}">
                    <a16:creationId xmlns:a16="http://schemas.microsoft.com/office/drawing/2014/main" id="{D3F9F909-5B2F-4B28-B376-32E9B40C6AEB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7" name="Freeform: Shape 336">
                <a:extLst>
                  <a:ext uri="{FF2B5EF4-FFF2-40B4-BE49-F238E27FC236}">
                    <a16:creationId xmlns:a16="http://schemas.microsoft.com/office/drawing/2014/main" id="{307870BB-FC1F-4654-A8C4-B7E2BE945CC0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Freeform: Shape 337">
                <a:extLst>
                  <a:ext uri="{FF2B5EF4-FFF2-40B4-BE49-F238E27FC236}">
                    <a16:creationId xmlns:a16="http://schemas.microsoft.com/office/drawing/2014/main" id="{11C054DA-1B9A-4EB8-916C-34B086A2BFED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9" name="Freeform: Shape 338">
                <a:extLst>
                  <a:ext uri="{FF2B5EF4-FFF2-40B4-BE49-F238E27FC236}">
                    <a16:creationId xmlns:a16="http://schemas.microsoft.com/office/drawing/2014/main" id="{4AB3A3DE-3FD3-49E9-9A03-C8CD8CF88340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Freeform: Shape 339">
                <a:extLst>
                  <a:ext uri="{FF2B5EF4-FFF2-40B4-BE49-F238E27FC236}">
                    <a16:creationId xmlns:a16="http://schemas.microsoft.com/office/drawing/2014/main" id="{A365A246-6ABF-4D92-B06E-4486CC77A9D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1" name="Freeform: Shape 340">
                <a:extLst>
                  <a:ext uri="{FF2B5EF4-FFF2-40B4-BE49-F238E27FC236}">
                    <a16:creationId xmlns:a16="http://schemas.microsoft.com/office/drawing/2014/main" id="{D68BE242-D08E-46DE-9637-F9DFE8047B5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Freeform: Shape 341">
                <a:extLst>
                  <a:ext uri="{FF2B5EF4-FFF2-40B4-BE49-F238E27FC236}">
                    <a16:creationId xmlns:a16="http://schemas.microsoft.com/office/drawing/2014/main" id="{F2BEBB01-23BC-411B-87F0-13D146BD5CDB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3" name="Freeform: Shape 342">
                <a:extLst>
                  <a:ext uri="{FF2B5EF4-FFF2-40B4-BE49-F238E27FC236}">
                    <a16:creationId xmlns:a16="http://schemas.microsoft.com/office/drawing/2014/main" id="{833F03B6-0457-42B7-95FD-8AB87D077F7D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Freeform: Shape 343">
                <a:extLst>
                  <a:ext uri="{FF2B5EF4-FFF2-40B4-BE49-F238E27FC236}">
                    <a16:creationId xmlns:a16="http://schemas.microsoft.com/office/drawing/2014/main" id="{2F698261-BA25-4F18-8383-61A1FCC4122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5" name="Freeform: Shape 344">
                <a:extLst>
                  <a:ext uri="{FF2B5EF4-FFF2-40B4-BE49-F238E27FC236}">
                    <a16:creationId xmlns:a16="http://schemas.microsoft.com/office/drawing/2014/main" id="{D2F05E74-4DF8-43CC-ACC7-9A8D3B096600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Freeform: Shape 345">
                <a:extLst>
                  <a:ext uri="{FF2B5EF4-FFF2-40B4-BE49-F238E27FC236}">
                    <a16:creationId xmlns:a16="http://schemas.microsoft.com/office/drawing/2014/main" id="{0E778FB1-0385-42EB-B637-14B0BEE68B4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7" name="Freeform: Shape 346">
                <a:extLst>
                  <a:ext uri="{FF2B5EF4-FFF2-40B4-BE49-F238E27FC236}">
                    <a16:creationId xmlns:a16="http://schemas.microsoft.com/office/drawing/2014/main" id="{54F47C44-5B2F-431F-AC37-3C1FA9173B0A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Freeform: Shape 347">
                <a:extLst>
                  <a:ext uri="{FF2B5EF4-FFF2-40B4-BE49-F238E27FC236}">
                    <a16:creationId xmlns:a16="http://schemas.microsoft.com/office/drawing/2014/main" id="{0328D8DD-5E7B-4B4B-B55F-D610A5FB7253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9" name="Freeform: Shape 348">
                <a:extLst>
                  <a:ext uri="{FF2B5EF4-FFF2-40B4-BE49-F238E27FC236}">
                    <a16:creationId xmlns:a16="http://schemas.microsoft.com/office/drawing/2014/main" id="{99945FE9-9D48-41A2-AAC9-FF9ACE94F4F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Freeform: Shape 349">
                <a:extLst>
                  <a:ext uri="{FF2B5EF4-FFF2-40B4-BE49-F238E27FC236}">
                    <a16:creationId xmlns:a16="http://schemas.microsoft.com/office/drawing/2014/main" id="{6B9EEA67-EF21-4E73-A10A-675B9A195501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1" name="Freeform: Shape 350">
                <a:extLst>
                  <a:ext uri="{FF2B5EF4-FFF2-40B4-BE49-F238E27FC236}">
                    <a16:creationId xmlns:a16="http://schemas.microsoft.com/office/drawing/2014/main" id="{EF2D9B2D-DB9E-4D45-BF23-33B306663963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Freeform: Shape 351">
                <a:extLst>
                  <a:ext uri="{FF2B5EF4-FFF2-40B4-BE49-F238E27FC236}">
                    <a16:creationId xmlns:a16="http://schemas.microsoft.com/office/drawing/2014/main" id="{7D3E36B6-67C8-46EC-B922-62374C5F46EA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3" name="Freeform: Shape 352">
                <a:extLst>
                  <a:ext uri="{FF2B5EF4-FFF2-40B4-BE49-F238E27FC236}">
                    <a16:creationId xmlns:a16="http://schemas.microsoft.com/office/drawing/2014/main" id="{4E35380D-6486-42F3-830A-844F3358DAA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Freeform: Shape 353">
                <a:extLst>
                  <a:ext uri="{FF2B5EF4-FFF2-40B4-BE49-F238E27FC236}">
                    <a16:creationId xmlns:a16="http://schemas.microsoft.com/office/drawing/2014/main" id="{E6665E32-22CA-44B4-9736-8CE14996CDD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5" name="Freeform: Shape 354">
                <a:extLst>
                  <a:ext uri="{FF2B5EF4-FFF2-40B4-BE49-F238E27FC236}">
                    <a16:creationId xmlns:a16="http://schemas.microsoft.com/office/drawing/2014/main" id="{96F148B6-2E31-4340-98A0-E27A3A4E60F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Freeform: Shape 355">
                <a:extLst>
                  <a:ext uri="{FF2B5EF4-FFF2-40B4-BE49-F238E27FC236}">
                    <a16:creationId xmlns:a16="http://schemas.microsoft.com/office/drawing/2014/main" id="{C7A1992D-FBB7-4653-A4C2-6A36666CE19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7" name="Freeform: Shape 356">
                <a:extLst>
                  <a:ext uri="{FF2B5EF4-FFF2-40B4-BE49-F238E27FC236}">
                    <a16:creationId xmlns:a16="http://schemas.microsoft.com/office/drawing/2014/main" id="{CAC64D47-CD08-42B8-B4A2-0AD64F20CA8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8" name="Freeform: Shape 357">
                <a:extLst>
                  <a:ext uri="{FF2B5EF4-FFF2-40B4-BE49-F238E27FC236}">
                    <a16:creationId xmlns:a16="http://schemas.microsoft.com/office/drawing/2014/main" id="{2BA17114-704E-4A69-8B58-29351C2FC0AC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9" name="Freeform: Shape 358">
                <a:extLst>
                  <a:ext uri="{FF2B5EF4-FFF2-40B4-BE49-F238E27FC236}">
                    <a16:creationId xmlns:a16="http://schemas.microsoft.com/office/drawing/2014/main" id="{DD5DD942-055B-4D9E-93B8-DEF3109252FE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0" name="Freeform: Shape 359">
                <a:extLst>
                  <a:ext uri="{FF2B5EF4-FFF2-40B4-BE49-F238E27FC236}">
                    <a16:creationId xmlns:a16="http://schemas.microsoft.com/office/drawing/2014/main" id="{088D680D-F9E2-4670-B985-6EECFDAC10D8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1" name="Freeform: Shape 360">
                <a:extLst>
                  <a:ext uri="{FF2B5EF4-FFF2-40B4-BE49-F238E27FC236}">
                    <a16:creationId xmlns:a16="http://schemas.microsoft.com/office/drawing/2014/main" id="{C79B18F9-E608-45F9-B6DF-FB8F27ABA131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2" name="Freeform: Shape 361">
                <a:extLst>
                  <a:ext uri="{FF2B5EF4-FFF2-40B4-BE49-F238E27FC236}">
                    <a16:creationId xmlns:a16="http://schemas.microsoft.com/office/drawing/2014/main" id="{5E96B464-C2F5-44D7-851C-20BB1ABFD6A1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3" name="Freeform: Shape 362">
                <a:extLst>
                  <a:ext uri="{FF2B5EF4-FFF2-40B4-BE49-F238E27FC236}">
                    <a16:creationId xmlns:a16="http://schemas.microsoft.com/office/drawing/2014/main" id="{0447522C-E3D8-443C-9BC2-2826794D95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4" name="Freeform: Shape 363">
                <a:extLst>
                  <a:ext uri="{FF2B5EF4-FFF2-40B4-BE49-F238E27FC236}">
                    <a16:creationId xmlns:a16="http://schemas.microsoft.com/office/drawing/2014/main" id="{AB534BB2-53AD-4E2B-8903-F0A3E1FD9765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5" name="Freeform: Shape 364">
                <a:extLst>
                  <a:ext uri="{FF2B5EF4-FFF2-40B4-BE49-F238E27FC236}">
                    <a16:creationId xmlns:a16="http://schemas.microsoft.com/office/drawing/2014/main" id="{4EB53B5D-9A5D-4574-A17B-F275677B92E0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6" name="Freeform: Shape 365">
                <a:extLst>
                  <a:ext uri="{FF2B5EF4-FFF2-40B4-BE49-F238E27FC236}">
                    <a16:creationId xmlns:a16="http://schemas.microsoft.com/office/drawing/2014/main" id="{BDC2AF44-E6A7-4945-AD26-B4BD3C3B38D9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7" name="Freeform: Shape 366">
                <a:extLst>
                  <a:ext uri="{FF2B5EF4-FFF2-40B4-BE49-F238E27FC236}">
                    <a16:creationId xmlns:a16="http://schemas.microsoft.com/office/drawing/2014/main" id="{9B051D28-5CB5-492A-9A7A-9C4795B8D2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8" name="Freeform: Shape 367">
                <a:extLst>
                  <a:ext uri="{FF2B5EF4-FFF2-40B4-BE49-F238E27FC236}">
                    <a16:creationId xmlns:a16="http://schemas.microsoft.com/office/drawing/2014/main" id="{AD561797-D736-487B-BA9A-05FA80470F90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9" name="Freeform: Shape 368">
                <a:extLst>
                  <a:ext uri="{FF2B5EF4-FFF2-40B4-BE49-F238E27FC236}">
                    <a16:creationId xmlns:a16="http://schemas.microsoft.com/office/drawing/2014/main" id="{3DB7911A-B43B-4AB3-946A-4150F3E5C2BA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0" name="Freeform: Shape 369">
                <a:extLst>
                  <a:ext uri="{FF2B5EF4-FFF2-40B4-BE49-F238E27FC236}">
                    <a16:creationId xmlns:a16="http://schemas.microsoft.com/office/drawing/2014/main" id="{915F0B72-D124-4B94-AD02-7172B6C97431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1" name="Freeform: Shape 370">
                <a:extLst>
                  <a:ext uri="{FF2B5EF4-FFF2-40B4-BE49-F238E27FC236}">
                    <a16:creationId xmlns:a16="http://schemas.microsoft.com/office/drawing/2014/main" id="{62E06BF3-E5F8-4F7F-9687-90757AD5765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2" name="Freeform: Shape 371">
                <a:extLst>
                  <a:ext uri="{FF2B5EF4-FFF2-40B4-BE49-F238E27FC236}">
                    <a16:creationId xmlns:a16="http://schemas.microsoft.com/office/drawing/2014/main" id="{A6466722-57EA-4AB5-B635-02D774D4B7FE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3" name="Freeform: Shape 372">
                <a:extLst>
                  <a:ext uri="{FF2B5EF4-FFF2-40B4-BE49-F238E27FC236}">
                    <a16:creationId xmlns:a16="http://schemas.microsoft.com/office/drawing/2014/main" id="{76A47AAD-4A5A-4FFF-A850-049D7CBF6201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Freeform: Shape 373">
                <a:extLst>
                  <a:ext uri="{FF2B5EF4-FFF2-40B4-BE49-F238E27FC236}">
                    <a16:creationId xmlns:a16="http://schemas.microsoft.com/office/drawing/2014/main" id="{21C9B269-DDEB-47B1-9F3F-F4174F5D920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5" name="Freeform: Shape 374">
                <a:extLst>
                  <a:ext uri="{FF2B5EF4-FFF2-40B4-BE49-F238E27FC236}">
                    <a16:creationId xmlns:a16="http://schemas.microsoft.com/office/drawing/2014/main" id="{0FC49CDC-ECE2-479D-B40D-11210EE732A5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Freeform: Shape 375">
                <a:extLst>
                  <a:ext uri="{FF2B5EF4-FFF2-40B4-BE49-F238E27FC236}">
                    <a16:creationId xmlns:a16="http://schemas.microsoft.com/office/drawing/2014/main" id="{2A03867A-D6C1-441B-94B9-D64309EE735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7" name="Freeform: Shape 376">
                <a:extLst>
                  <a:ext uri="{FF2B5EF4-FFF2-40B4-BE49-F238E27FC236}">
                    <a16:creationId xmlns:a16="http://schemas.microsoft.com/office/drawing/2014/main" id="{B3584F1D-5CB9-41BD-8AE2-464821122651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Freeform: Shape 377">
                <a:extLst>
                  <a:ext uri="{FF2B5EF4-FFF2-40B4-BE49-F238E27FC236}">
                    <a16:creationId xmlns:a16="http://schemas.microsoft.com/office/drawing/2014/main" id="{60668241-81EC-4B78-AE81-752330AC41A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9" name="Freeform: Shape 378">
                <a:extLst>
                  <a:ext uri="{FF2B5EF4-FFF2-40B4-BE49-F238E27FC236}">
                    <a16:creationId xmlns:a16="http://schemas.microsoft.com/office/drawing/2014/main" id="{8CD241EF-C073-4DB0-94F9-1349B18F422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Freeform: Shape 379">
                <a:extLst>
                  <a:ext uri="{FF2B5EF4-FFF2-40B4-BE49-F238E27FC236}">
                    <a16:creationId xmlns:a16="http://schemas.microsoft.com/office/drawing/2014/main" id="{BE14D9AF-F24C-4572-BBA3-F58EB6BBD107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1" name="Freeform: Shape 380">
                <a:extLst>
                  <a:ext uri="{FF2B5EF4-FFF2-40B4-BE49-F238E27FC236}">
                    <a16:creationId xmlns:a16="http://schemas.microsoft.com/office/drawing/2014/main" id="{B07E3F0F-6BC4-4EB5-930A-729F4ED8CE68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Freeform: Shape 381">
                <a:extLst>
                  <a:ext uri="{FF2B5EF4-FFF2-40B4-BE49-F238E27FC236}">
                    <a16:creationId xmlns:a16="http://schemas.microsoft.com/office/drawing/2014/main" id="{44998234-7BCA-4FAA-BE3F-88A17877DB73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3" name="Freeform: Shape 382">
                <a:extLst>
                  <a:ext uri="{FF2B5EF4-FFF2-40B4-BE49-F238E27FC236}">
                    <a16:creationId xmlns:a16="http://schemas.microsoft.com/office/drawing/2014/main" id="{028B7C1C-750E-4102-AC64-C287FEBC190E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Freeform: Shape 383">
                <a:extLst>
                  <a:ext uri="{FF2B5EF4-FFF2-40B4-BE49-F238E27FC236}">
                    <a16:creationId xmlns:a16="http://schemas.microsoft.com/office/drawing/2014/main" id="{61FB5A74-E0B7-40E8-8CE7-C91159E2E74A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5" name="Freeform: Shape 384">
                <a:extLst>
                  <a:ext uri="{FF2B5EF4-FFF2-40B4-BE49-F238E27FC236}">
                    <a16:creationId xmlns:a16="http://schemas.microsoft.com/office/drawing/2014/main" id="{004173B8-9C55-47A4-AB71-AFC0D84C3292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Freeform: Shape 385">
                <a:extLst>
                  <a:ext uri="{FF2B5EF4-FFF2-40B4-BE49-F238E27FC236}">
                    <a16:creationId xmlns:a16="http://schemas.microsoft.com/office/drawing/2014/main" id="{E149D5B8-5D80-43D2-A4BD-C8300A0FCFB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7" name="Freeform: Shape 386">
                <a:extLst>
                  <a:ext uri="{FF2B5EF4-FFF2-40B4-BE49-F238E27FC236}">
                    <a16:creationId xmlns:a16="http://schemas.microsoft.com/office/drawing/2014/main" id="{A96A3846-38BC-430B-958F-2992FAB0F1E6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Freeform: Shape 387">
                <a:extLst>
                  <a:ext uri="{FF2B5EF4-FFF2-40B4-BE49-F238E27FC236}">
                    <a16:creationId xmlns:a16="http://schemas.microsoft.com/office/drawing/2014/main" id="{41FFBE92-96A1-4CAB-BC7A-544F482CCCB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9" name="Freeform: Shape 388">
                <a:extLst>
                  <a:ext uri="{FF2B5EF4-FFF2-40B4-BE49-F238E27FC236}">
                    <a16:creationId xmlns:a16="http://schemas.microsoft.com/office/drawing/2014/main" id="{9789342C-CCE8-4A2A-804F-2AE345F9F86D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Freeform: Shape 389">
                <a:extLst>
                  <a:ext uri="{FF2B5EF4-FFF2-40B4-BE49-F238E27FC236}">
                    <a16:creationId xmlns:a16="http://schemas.microsoft.com/office/drawing/2014/main" id="{21D7DD0D-17E5-4201-AF73-89761BDDE0B6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1" name="Freeform: Shape 390">
                <a:extLst>
                  <a:ext uri="{FF2B5EF4-FFF2-40B4-BE49-F238E27FC236}">
                    <a16:creationId xmlns:a16="http://schemas.microsoft.com/office/drawing/2014/main" id="{0E18704C-BCD2-4936-966C-33FB565C315E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Freeform: Shape 391">
                <a:extLst>
                  <a:ext uri="{FF2B5EF4-FFF2-40B4-BE49-F238E27FC236}">
                    <a16:creationId xmlns:a16="http://schemas.microsoft.com/office/drawing/2014/main" id="{CB1AB376-6EEA-4383-B823-41F94FA985B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3" name="Freeform: Shape 392">
                <a:extLst>
                  <a:ext uri="{FF2B5EF4-FFF2-40B4-BE49-F238E27FC236}">
                    <a16:creationId xmlns:a16="http://schemas.microsoft.com/office/drawing/2014/main" id="{E322A160-45A9-476D-81D5-63C1F29D47AE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Freeform: Shape 393">
                <a:extLst>
                  <a:ext uri="{FF2B5EF4-FFF2-40B4-BE49-F238E27FC236}">
                    <a16:creationId xmlns:a16="http://schemas.microsoft.com/office/drawing/2014/main" id="{7ECA4B1E-9741-4D50-B617-72A6898DF02F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5" name="Freeform: Shape 394">
                <a:extLst>
                  <a:ext uri="{FF2B5EF4-FFF2-40B4-BE49-F238E27FC236}">
                    <a16:creationId xmlns:a16="http://schemas.microsoft.com/office/drawing/2014/main" id="{C2EB1AC7-B84A-4A6E-BE87-8A2AF3DD0710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Freeform: Shape 395">
                <a:extLst>
                  <a:ext uri="{FF2B5EF4-FFF2-40B4-BE49-F238E27FC236}">
                    <a16:creationId xmlns:a16="http://schemas.microsoft.com/office/drawing/2014/main" id="{478C0962-3442-49B5-845F-CBCD4ACBF786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7" name="Freeform: Shape 396">
                <a:extLst>
                  <a:ext uri="{FF2B5EF4-FFF2-40B4-BE49-F238E27FC236}">
                    <a16:creationId xmlns:a16="http://schemas.microsoft.com/office/drawing/2014/main" id="{A95B60FD-D316-4598-AF05-FF2BAF56B69E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Freeform: Shape 397">
                <a:extLst>
                  <a:ext uri="{FF2B5EF4-FFF2-40B4-BE49-F238E27FC236}">
                    <a16:creationId xmlns:a16="http://schemas.microsoft.com/office/drawing/2014/main" id="{E466EBCA-FF4B-4414-B42A-D6AFB7A9498A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9" name="Freeform: Shape 398">
                <a:extLst>
                  <a:ext uri="{FF2B5EF4-FFF2-40B4-BE49-F238E27FC236}">
                    <a16:creationId xmlns:a16="http://schemas.microsoft.com/office/drawing/2014/main" id="{8A921C9F-3EEF-4A6D-97C5-CA1EBEDD2400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0" name="Freeform: Shape 399">
                <a:extLst>
                  <a:ext uri="{FF2B5EF4-FFF2-40B4-BE49-F238E27FC236}">
                    <a16:creationId xmlns:a16="http://schemas.microsoft.com/office/drawing/2014/main" id="{DA36A133-7544-48CF-8F77-1338DCB2D5A7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Freeform: Shape 400">
                <a:extLst>
                  <a:ext uri="{FF2B5EF4-FFF2-40B4-BE49-F238E27FC236}">
                    <a16:creationId xmlns:a16="http://schemas.microsoft.com/office/drawing/2014/main" id="{10E000E7-E8A2-4583-B844-F8FE62335F68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2" name="Freeform: Shape 401">
                <a:extLst>
                  <a:ext uri="{FF2B5EF4-FFF2-40B4-BE49-F238E27FC236}">
                    <a16:creationId xmlns:a16="http://schemas.microsoft.com/office/drawing/2014/main" id="{5D8C6A59-B2F3-4D81-9D20-9E4F242B7CE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Freeform: Shape 402">
                <a:extLst>
                  <a:ext uri="{FF2B5EF4-FFF2-40B4-BE49-F238E27FC236}">
                    <a16:creationId xmlns:a16="http://schemas.microsoft.com/office/drawing/2014/main" id="{9246D137-2636-4E96-AFB2-92614846DA85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4" name="Freeform: Shape 403">
                <a:extLst>
                  <a:ext uri="{FF2B5EF4-FFF2-40B4-BE49-F238E27FC236}">
                    <a16:creationId xmlns:a16="http://schemas.microsoft.com/office/drawing/2014/main" id="{0EB23149-ACA6-4C71-B2D5-9D24B00B477E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Freeform: Shape 404">
                <a:extLst>
                  <a:ext uri="{FF2B5EF4-FFF2-40B4-BE49-F238E27FC236}">
                    <a16:creationId xmlns:a16="http://schemas.microsoft.com/office/drawing/2014/main" id="{2441CCD5-E650-4D68-B977-318E6AAA5D49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6" name="Freeform: Shape 405">
                <a:extLst>
                  <a:ext uri="{FF2B5EF4-FFF2-40B4-BE49-F238E27FC236}">
                    <a16:creationId xmlns:a16="http://schemas.microsoft.com/office/drawing/2014/main" id="{2B38D4B7-AF00-4A1B-A4ED-3D904D12010E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7" name="Freeform: Shape 406">
                <a:extLst>
                  <a:ext uri="{FF2B5EF4-FFF2-40B4-BE49-F238E27FC236}">
                    <a16:creationId xmlns:a16="http://schemas.microsoft.com/office/drawing/2014/main" id="{DED34F2F-82F4-4D8B-B46A-37BF06D9544F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8" name="Freeform: Shape 407">
                <a:extLst>
                  <a:ext uri="{FF2B5EF4-FFF2-40B4-BE49-F238E27FC236}">
                    <a16:creationId xmlns:a16="http://schemas.microsoft.com/office/drawing/2014/main" id="{F69A6789-B4EA-4250-8F64-06D334DC9AF6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Freeform: Shape 408">
                <a:extLst>
                  <a:ext uri="{FF2B5EF4-FFF2-40B4-BE49-F238E27FC236}">
                    <a16:creationId xmlns:a16="http://schemas.microsoft.com/office/drawing/2014/main" id="{63E51B23-E5D8-4CAF-BEF2-14C77D75F347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0" name="Freeform: Shape 409">
                <a:extLst>
                  <a:ext uri="{FF2B5EF4-FFF2-40B4-BE49-F238E27FC236}">
                    <a16:creationId xmlns:a16="http://schemas.microsoft.com/office/drawing/2014/main" id="{7F5553AE-2845-4F6A-B457-01D8E58428F3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Freeform: Shape 410">
                <a:extLst>
                  <a:ext uri="{FF2B5EF4-FFF2-40B4-BE49-F238E27FC236}">
                    <a16:creationId xmlns:a16="http://schemas.microsoft.com/office/drawing/2014/main" id="{6BF219C4-C6E5-46BD-A3DF-0467D5A4264D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2" name="Freeform: Shape 411">
                <a:extLst>
                  <a:ext uri="{FF2B5EF4-FFF2-40B4-BE49-F238E27FC236}">
                    <a16:creationId xmlns:a16="http://schemas.microsoft.com/office/drawing/2014/main" id="{A167CB03-46E7-4C90-A658-A50CD83BA4D5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Freeform: Shape 412">
                <a:extLst>
                  <a:ext uri="{FF2B5EF4-FFF2-40B4-BE49-F238E27FC236}">
                    <a16:creationId xmlns:a16="http://schemas.microsoft.com/office/drawing/2014/main" id="{56EADFA1-07CA-4EBF-9C28-5D80FB3B262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4" name="Freeform: Shape 413">
                <a:extLst>
                  <a:ext uri="{FF2B5EF4-FFF2-40B4-BE49-F238E27FC236}">
                    <a16:creationId xmlns:a16="http://schemas.microsoft.com/office/drawing/2014/main" id="{89A1C263-BC65-442B-8B88-C4127442AF61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Freeform: Shape 414">
                <a:extLst>
                  <a:ext uri="{FF2B5EF4-FFF2-40B4-BE49-F238E27FC236}">
                    <a16:creationId xmlns:a16="http://schemas.microsoft.com/office/drawing/2014/main" id="{A5134323-C850-495E-81C5-ED8EC0313DEB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6" name="Freeform: Shape 415">
                <a:extLst>
                  <a:ext uri="{FF2B5EF4-FFF2-40B4-BE49-F238E27FC236}">
                    <a16:creationId xmlns:a16="http://schemas.microsoft.com/office/drawing/2014/main" id="{DAE695BD-871D-4D97-8DA9-ABB4250F41CF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Freeform: Shape 416">
                <a:extLst>
                  <a:ext uri="{FF2B5EF4-FFF2-40B4-BE49-F238E27FC236}">
                    <a16:creationId xmlns:a16="http://schemas.microsoft.com/office/drawing/2014/main" id="{4FA7AC65-961C-4D8A-BD8C-CD0E1950E480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Freeform: Shape 417">
                <a:extLst>
                  <a:ext uri="{FF2B5EF4-FFF2-40B4-BE49-F238E27FC236}">
                    <a16:creationId xmlns:a16="http://schemas.microsoft.com/office/drawing/2014/main" id="{2310CC8A-9098-4111-B698-079A14732869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Freeform: Shape 418">
                <a:extLst>
                  <a:ext uri="{FF2B5EF4-FFF2-40B4-BE49-F238E27FC236}">
                    <a16:creationId xmlns:a16="http://schemas.microsoft.com/office/drawing/2014/main" id="{B0812995-7078-4049-9891-4603AE7F2DF5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Freeform: Shape 419">
                <a:extLst>
                  <a:ext uri="{FF2B5EF4-FFF2-40B4-BE49-F238E27FC236}">
                    <a16:creationId xmlns:a16="http://schemas.microsoft.com/office/drawing/2014/main" id="{F2644923-B336-4BDD-A19B-CA58F038065F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D333718E-3CF0-43D2-A441-A1ACCDF98908}"/>
              </a:ext>
            </a:extLst>
          </p:cNvPr>
          <p:cNvPicPr/>
          <p:nvPr userDrawn="1"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07DB9C8-693D-46C0-BF40-5E2DBD0FD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8335" t="16547" r="12264" b="22470"/>
          <a:stretch/>
        </p:blipFill>
        <p:spPr>
          <a:xfrm>
            <a:off x="11617368" y="334832"/>
            <a:ext cx="4407148" cy="10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8" cy="558800"/>
          </a:xfrm>
          <a:prstGeom prst="rect">
            <a:avLst/>
          </a:prstGeom>
        </p:spPr>
        <p:txBody>
          <a:bodyPr anchor="t"/>
          <a:lstStyle>
            <a:lvl1pPr algn="r">
              <a:defRPr sz="3199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1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99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240" indent="0">
              <a:buNone/>
              <a:defRPr sz="3199" b="1"/>
            </a:lvl2pPr>
            <a:lvl3pPr marL="1450481" indent="0">
              <a:buNone/>
              <a:defRPr sz="2899" b="1"/>
            </a:lvl3pPr>
            <a:lvl4pPr marL="2175721" indent="0">
              <a:buNone/>
              <a:defRPr sz="2499" b="1"/>
            </a:lvl4pPr>
            <a:lvl5pPr marL="2900962" indent="0">
              <a:buNone/>
              <a:defRPr sz="2499" b="1"/>
            </a:lvl5pPr>
            <a:lvl6pPr marL="3626202" indent="0">
              <a:buNone/>
              <a:defRPr sz="2499" b="1"/>
            </a:lvl6pPr>
            <a:lvl7pPr marL="4351443" indent="0">
              <a:buNone/>
              <a:defRPr sz="2499" b="1"/>
            </a:lvl7pPr>
            <a:lvl8pPr marL="5076683" indent="0">
              <a:buNone/>
              <a:defRPr sz="2499" b="1"/>
            </a:lvl8pPr>
            <a:lvl9pPr marL="5801924" indent="0">
              <a:buNone/>
              <a:defRPr sz="2499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2" y="2090862"/>
            <a:ext cx="10518638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454" indent="-452258">
              <a:buSzPct val="100000"/>
              <a:buFont typeface="Arial"/>
              <a:buChar char="•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200" indent="-361806">
              <a:buSzPct val="70000"/>
              <a:buFont typeface="Courier New"/>
              <a:buChar char="o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7398" indent="-361806">
              <a:buSzPct val="100000"/>
              <a:buFont typeface="Lucida Grande"/>
              <a:buChar char="–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k object 16">
            <a:extLst>
              <a:ext uri="{FF2B5EF4-FFF2-40B4-BE49-F238E27FC236}">
                <a16:creationId xmlns:a16="http://schemas.microsoft.com/office/drawing/2014/main" id="{C5249935-CAE1-443C-9EF7-0F2C2AB9EAE6}"/>
              </a:ext>
            </a:extLst>
          </p:cNvPr>
          <p:cNvSpPr/>
          <p:nvPr userDrawn="1"/>
        </p:nvSpPr>
        <p:spPr>
          <a:xfrm>
            <a:off x="1" y="0"/>
            <a:ext cx="2734511" cy="9144000"/>
          </a:xfrm>
          <a:custGeom>
            <a:avLst/>
            <a:gdLst/>
            <a:ahLst/>
            <a:cxnLst/>
            <a:rect l="l" t="t" r="r" b="b"/>
            <a:pathLst>
              <a:path w="2051685" h="6858000">
                <a:moveTo>
                  <a:pt x="0" y="6858000"/>
                </a:moveTo>
                <a:lnTo>
                  <a:pt x="2051304" y="6858000"/>
                </a:lnTo>
                <a:lnTo>
                  <a:pt x="20513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1611DD9B-A63F-44C1-B501-BC7789197756}"/>
              </a:ext>
            </a:extLst>
          </p:cNvPr>
          <p:cNvSpPr/>
          <p:nvPr userDrawn="1"/>
        </p:nvSpPr>
        <p:spPr>
          <a:xfrm>
            <a:off x="331085" y="3791711"/>
            <a:ext cx="1637152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7" name="bk object 18">
            <a:extLst>
              <a:ext uri="{FF2B5EF4-FFF2-40B4-BE49-F238E27FC236}">
                <a16:creationId xmlns:a16="http://schemas.microsoft.com/office/drawing/2014/main" id="{B460AA5E-4C2F-47B4-8C23-8B229C81773A}"/>
              </a:ext>
            </a:extLst>
          </p:cNvPr>
          <p:cNvSpPr/>
          <p:nvPr userDrawn="1"/>
        </p:nvSpPr>
        <p:spPr>
          <a:xfrm>
            <a:off x="234537" y="8805402"/>
            <a:ext cx="80402" cy="146473"/>
          </a:xfrm>
          <a:custGeom>
            <a:avLst/>
            <a:gdLst/>
            <a:ahLst/>
            <a:cxnLst/>
            <a:rect l="l" t="t" r="r" b="b"/>
            <a:pathLst>
              <a:path w="60325" h="109854">
                <a:moveTo>
                  <a:pt x="17106" y="77317"/>
                </a:moveTo>
                <a:lnTo>
                  <a:pt x="0" y="79552"/>
                </a:lnTo>
                <a:lnTo>
                  <a:pt x="1092" y="89128"/>
                </a:lnTo>
                <a:lnTo>
                  <a:pt x="4305" y="96507"/>
                </a:lnTo>
                <a:lnTo>
                  <a:pt x="14960" y="106870"/>
                </a:lnTo>
                <a:lnTo>
                  <a:pt x="21602" y="109461"/>
                </a:lnTo>
                <a:lnTo>
                  <a:pt x="29540" y="109461"/>
                </a:lnTo>
                <a:lnTo>
                  <a:pt x="54872" y="92646"/>
                </a:lnTo>
                <a:lnTo>
                  <a:pt x="26708" y="92646"/>
                </a:lnTo>
                <a:lnTo>
                  <a:pt x="23977" y="91287"/>
                </a:lnTo>
                <a:lnTo>
                  <a:pt x="19024" y="85826"/>
                </a:lnTo>
                <a:lnTo>
                  <a:pt x="17551" y="82080"/>
                </a:lnTo>
                <a:lnTo>
                  <a:pt x="17106" y="77317"/>
                </a:lnTo>
                <a:close/>
              </a:path>
              <a:path w="60325" h="109854">
                <a:moveTo>
                  <a:pt x="56030" y="51269"/>
                </a:moveTo>
                <a:lnTo>
                  <a:pt x="33096" y="51269"/>
                </a:lnTo>
                <a:lnTo>
                  <a:pt x="36283" y="52908"/>
                </a:lnTo>
                <a:lnTo>
                  <a:pt x="41300" y="59448"/>
                </a:lnTo>
                <a:lnTo>
                  <a:pt x="42557" y="64490"/>
                </a:lnTo>
                <a:lnTo>
                  <a:pt x="42557" y="78562"/>
                </a:lnTo>
                <a:lnTo>
                  <a:pt x="41300" y="83921"/>
                </a:lnTo>
                <a:lnTo>
                  <a:pt x="36233" y="90893"/>
                </a:lnTo>
                <a:lnTo>
                  <a:pt x="33210" y="92646"/>
                </a:lnTo>
                <a:lnTo>
                  <a:pt x="54872" y="92646"/>
                </a:lnTo>
                <a:lnTo>
                  <a:pt x="55664" y="91236"/>
                </a:lnTo>
                <a:lnTo>
                  <a:pt x="58140" y="84777"/>
                </a:lnTo>
                <a:lnTo>
                  <a:pt x="59626" y="78029"/>
                </a:lnTo>
                <a:lnTo>
                  <a:pt x="60121" y="70992"/>
                </a:lnTo>
                <a:lnTo>
                  <a:pt x="59540" y="62709"/>
                </a:lnTo>
                <a:lnTo>
                  <a:pt x="57796" y="55270"/>
                </a:lnTo>
                <a:lnTo>
                  <a:pt x="56030" y="51269"/>
                </a:lnTo>
                <a:close/>
              </a:path>
              <a:path w="60325" h="109854">
                <a:moveTo>
                  <a:pt x="56108" y="0"/>
                </a:moveTo>
                <a:lnTo>
                  <a:pt x="10782" y="0"/>
                </a:lnTo>
                <a:lnTo>
                  <a:pt x="2006" y="56781"/>
                </a:lnTo>
                <a:lnTo>
                  <a:pt x="15951" y="59232"/>
                </a:lnTo>
                <a:lnTo>
                  <a:pt x="19875" y="53924"/>
                </a:lnTo>
                <a:lnTo>
                  <a:pt x="24295" y="51269"/>
                </a:lnTo>
                <a:lnTo>
                  <a:pt x="56030" y="51269"/>
                </a:lnTo>
                <a:lnTo>
                  <a:pt x="54887" y="48679"/>
                </a:lnTo>
                <a:lnTo>
                  <a:pt x="50812" y="42938"/>
                </a:lnTo>
                <a:lnTo>
                  <a:pt x="46537" y="38099"/>
                </a:lnTo>
                <a:lnTo>
                  <a:pt x="21082" y="38099"/>
                </a:lnTo>
                <a:lnTo>
                  <a:pt x="23876" y="19570"/>
                </a:lnTo>
                <a:lnTo>
                  <a:pt x="56108" y="19570"/>
                </a:lnTo>
                <a:lnTo>
                  <a:pt x="56108" y="0"/>
                </a:lnTo>
                <a:close/>
              </a:path>
              <a:path w="60325" h="109854">
                <a:moveTo>
                  <a:pt x="39903" y="34607"/>
                </a:moveTo>
                <a:lnTo>
                  <a:pt x="28879" y="34607"/>
                </a:lnTo>
                <a:lnTo>
                  <a:pt x="24955" y="35775"/>
                </a:lnTo>
                <a:lnTo>
                  <a:pt x="21082" y="38099"/>
                </a:lnTo>
                <a:lnTo>
                  <a:pt x="46537" y="38099"/>
                </a:lnTo>
                <a:lnTo>
                  <a:pt x="45897" y="37376"/>
                </a:lnTo>
                <a:lnTo>
                  <a:pt x="39903" y="34607"/>
                </a:lnTo>
                <a:close/>
              </a:path>
            </a:pathLst>
          </a:custGeom>
          <a:solidFill>
            <a:srgbClr val="0C9ABD">
              <a:alpha val="65097"/>
            </a:srgbClr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1C612B-DD9F-4576-B5CF-F5AD5AA2B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218" y="703444"/>
            <a:ext cx="15005431" cy="844055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DD886930-3041-409D-BC1E-332CEFC3BAFF}"/>
              </a:ext>
            </a:extLst>
          </p:cNvPr>
          <p:cNvSpPr txBox="1"/>
          <p:nvPr userDrawn="1"/>
        </p:nvSpPr>
        <p:spPr>
          <a:xfrm>
            <a:off x="10247527" y="8649669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13179C9-4E2F-47AA-9B07-96F14945634F}"/>
              </a:ext>
            </a:extLst>
          </p:cNvPr>
          <p:cNvSpPr/>
          <p:nvPr userDrawn="1"/>
        </p:nvSpPr>
        <p:spPr>
          <a:xfrm>
            <a:off x="13817327" y="8674786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43002" y="6422076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0B742BE5-3B89-4025-87FA-3DFF54F579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201" y="6767876"/>
            <a:ext cx="3632299" cy="1881793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7E4A9A-9107-437E-8E2A-4226BC0EB500}"/>
              </a:ext>
            </a:extLst>
          </p:cNvPr>
          <p:cNvGrpSpPr/>
          <p:nvPr userDrawn="1"/>
        </p:nvGrpSpPr>
        <p:grpSpPr>
          <a:xfrm>
            <a:off x="115330" y="109271"/>
            <a:ext cx="4216526" cy="1084700"/>
            <a:chOff x="115330" y="109271"/>
            <a:chExt cx="4216526" cy="108470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3F3CF77-017B-48DC-849E-12F29B90BCFD}"/>
                </a:ext>
              </a:extLst>
            </p:cNvPr>
            <p:cNvPicPr/>
            <p:nvPr userDrawn="1"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00" b="100000" l="0" r="99270">
                          <a14:foregroundMark x1="94161" y1="34167" x2="93917" y2="34167"/>
                          <a14:foregroundMark x1="95377" y1="36667" x2="95134" y2="35833"/>
                          <a14:foregroundMark x1="16545" y1="47500" x2="20195" y2="47500"/>
                          <a14:foregroundMark x1="16058" y1="45000" x2="18735" y2="45000"/>
                          <a14:foregroundMark x1="10949" y1="45000" x2="12895" y2="45000"/>
                          <a14:foregroundMark x1="6083" y1="45000" x2="8516" y2="45000"/>
                          <a14:foregroundMark x1="65937" y1="38333" x2="66910" y2="38333"/>
                          <a14:foregroundMark x1="51095" y1="40833" x2="53771" y2="40833"/>
                          <a14:foregroundMark x1="44282" y1="42500" x2="45012" y2="41667"/>
                          <a14:foregroundMark x1="88564" y1="41667" x2="89781" y2="41667"/>
                          <a14:foregroundMark x1="81265" y1="40000" x2="85158" y2="40833"/>
                          <a14:foregroundMark x1="78102" y1="39167" x2="79562" y2="39167"/>
                          <a14:foregroundMark x1="73723" y1="38333" x2="77372" y2="39167"/>
                          <a14:foregroundMark x1="45985" y1="41667" x2="52068" y2="46667"/>
                          <a14:foregroundMark x1="44769" y1="40833" x2="45255" y2="41667"/>
                          <a14:foregroundMark x1="30657" y1="67500" x2="58637" y2="68333"/>
                          <a14:foregroundMark x1="58637" y1="68333" x2="86131" y2="66667"/>
                          <a14:foregroundMark x1="86131" y1="66667" x2="88078" y2="66667"/>
                          <a14:foregroundMark x1="35766" y1="48333" x2="36010" y2="53333"/>
                          <a14:foregroundMark x1="35280" y1="38333" x2="35280" y2="40833"/>
                          <a14:foregroundMark x1="41849" y1="38333" x2="42822" y2="43333"/>
                          <a14:foregroundMark x1="91971" y1="37500" x2="92214" y2="53333"/>
                          <a14:foregroundMark x1="94891" y1="43333" x2="94891" y2="45000"/>
                          <a14:foregroundMark x1="54988" y1="42500" x2="57178" y2="45000"/>
                          <a14:foregroundMark x1="56204" y1="41667" x2="55231" y2="42500"/>
                          <a14:foregroundMark x1="84915" y1="39167" x2="89294" y2="40833"/>
                          <a14:foregroundMark x1="82482" y1="41667" x2="75182" y2="39167"/>
                          <a14:foregroundMark x1="65207" y1="37500" x2="64964" y2="48333"/>
                          <a14:foregroundMark x1="66180" y1="37500" x2="66667" y2="43333"/>
                          <a14:foregroundMark x1="72506" y1="52500" x2="70560" y2="52500"/>
                          <a14:foregroundMark x1="59124" y1="37500" x2="64477" y2="38333"/>
                          <a14:foregroundMark x1="39903" y1="40833" x2="42822" y2="48333"/>
                          <a14:foregroundMark x1="36740" y1="39167" x2="34307" y2="39167"/>
                          <a14:foregroundMark x1="20438" y1="50000" x2="18735" y2="40833"/>
                          <a14:foregroundMark x1="15085" y1="45833" x2="11679" y2="45833"/>
                          <a14:foregroundMark x1="5353" y1="44167" x2="8516" y2="46667"/>
                          <a14:foregroundMark x1="6083" y1="40000" x2="6813" y2="51667"/>
                          <a14:foregroundMark x1="7786" y1="49167" x2="6813" y2="55000"/>
                          <a14:foregroundMark x1="87835" y1="44167" x2="90268" y2="44167"/>
                          <a14:foregroundMark x1="92701" y1="50000" x2="94647" y2="36667"/>
                          <a14:foregroundMark x1="95134" y1="39167" x2="95864" y2="45833"/>
                          <a14:foregroundMark x1="96107" y1="35833" x2="99270" y2="52500"/>
                          <a14:foregroundMark x1="98297" y1="47500" x2="96837" y2="34167"/>
                          <a14:foregroundMark x1="96350" y1="35833" x2="94647" y2="36667"/>
                          <a14:foregroundMark x1="96594" y1="36667" x2="95134" y2="35000"/>
                          <a14:foregroundMark x1="96350" y1="45000" x2="93674" y2="53333"/>
                          <a14:foregroundMark x1="96107" y1="46667" x2="98054" y2="55833"/>
                          <a14:foregroundMark x1="94891" y1="54167" x2="94891" y2="54167"/>
                          <a14:foregroundMark x1="83698" y1="45833" x2="75426" y2="54167"/>
                          <a14:foregroundMark x1="5353" y1="56667" x2="36983" y2="57500"/>
                          <a14:foregroundMark x1="36983" y1="57500" x2="97567" y2="54167"/>
                          <a14:foregroundMark x1="97567" y1="54167" x2="98540" y2="54167"/>
                          <a14:foregroundMark x1="98540" y1="54167" x2="84915" y2="39167"/>
                          <a14:foregroundMark x1="84915" y1="39167" x2="9976" y2="42500"/>
                          <a14:backgroundMark x1="32847" y1="12500" x2="32847" y2="12500"/>
                          <a14:backgroundMark x1="0" y1="9167" x2="3893" y2="9167"/>
                          <a14:backgroundMark x1="0" y1="45833" x2="973" y2="79167"/>
                          <a14:backgroundMark x1="1217" y1="80000" x2="730" y2="87500"/>
                          <a14:backgroundMark x1="6813" y1="75000" x2="28954" y2="76667"/>
                          <a14:backgroundMark x1="86131" y1="76667" x2="92701" y2="75833"/>
                          <a14:backgroundMark x1="98054" y1="75833" x2="69100" y2="90833"/>
                          <a14:backgroundMark x1="68856" y1="90833" x2="58881" y2="99167"/>
                          <a14:backgroundMark x1="17762" y1="88333" x2="39173" y2="99167"/>
                          <a14:backgroundMark x1="6326" y1="21667" x2="46715" y2="29167"/>
                          <a14:backgroundMark x1="6813" y1="15000" x2="1703" y2="7500"/>
                          <a14:backgroundMark x1="6569" y1="16667" x2="9976" y2="13333"/>
                          <a14:backgroundMark x1="64234" y1="25000" x2="99757" y2="18333"/>
                          <a14:backgroundMark x1="53528" y1="28333" x2="61071" y2="26667"/>
                          <a14:backgroundMark x1="93917" y1="33333" x2="93674" y2="33333"/>
                          <a14:backgroundMark x1="97080" y1="34167" x2="96107" y2="34167"/>
                          <a14:backgroundMark x1="91727" y1="29167" x2="92701" y2="30000"/>
                          <a14:backgroundMark x1="99513" y1="60833" x2="99513" y2="60833"/>
                          <a14:backgroundMark x1="99757" y1="60000" x2="99757" y2="60000"/>
                          <a14:backgroundMark x1="21411" y1="85833" x2="14355" y2="88333"/>
                          <a14:backgroundMark x1="93187" y1="30000" x2="93431" y2="34167"/>
                          <a14:backgroundMark x1="93917" y1="36667" x2="94404" y2="35833"/>
                          <a14:backgroundMark x1="1217" y1="45000" x2="219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767EC11-C0A7-4C2F-B484-F4AAF0D281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64559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BE67F0-EF7B-4CEA-9DA1-FBE7AEED760E}"/>
              </a:ext>
            </a:extLst>
          </p:cNvPr>
          <p:cNvSpPr/>
          <p:nvPr userDrawn="1"/>
        </p:nvSpPr>
        <p:spPr>
          <a:xfrm>
            <a:off x="1315733" y="6787019"/>
            <a:ext cx="48163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0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D30DBF-EA3E-44A0-AA67-49D3F2FE9F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7918" y="691444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TÍTULO DA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363E-6 2.77778E-6 L -4.08363E-6 0.031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2B4D1B0-B87D-47C3-A397-4320153C0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6529" y="406724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39531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8" cy="558800"/>
          </a:xfrm>
          <a:prstGeom prst="rect">
            <a:avLst/>
          </a:prstGeom>
        </p:spPr>
        <p:txBody>
          <a:bodyPr anchor="t"/>
          <a:lstStyle>
            <a:lvl1pPr algn="r">
              <a:defRPr sz="3199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1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99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240" indent="0">
              <a:buNone/>
              <a:defRPr sz="3199" b="1"/>
            </a:lvl2pPr>
            <a:lvl3pPr marL="1450481" indent="0">
              <a:buNone/>
              <a:defRPr sz="2899" b="1"/>
            </a:lvl3pPr>
            <a:lvl4pPr marL="2175721" indent="0">
              <a:buNone/>
              <a:defRPr sz="2499" b="1"/>
            </a:lvl4pPr>
            <a:lvl5pPr marL="2900962" indent="0">
              <a:buNone/>
              <a:defRPr sz="2499" b="1"/>
            </a:lvl5pPr>
            <a:lvl6pPr marL="3626202" indent="0">
              <a:buNone/>
              <a:defRPr sz="2499" b="1"/>
            </a:lvl6pPr>
            <a:lvl7pPr marL="4351443" indent="0">
              <a:buNone/>
              <a:defRPr sz="2499" b="1"/>
            </a:lvl7pPr>
            <a:lvl8pPr marL="5076683" indent="0">
              <a:buNone/>
              <a:defRPr sz="2499" b="1"/>
            </a:lvl8pPr>
            <a:lvl9pPr marL="5801924" indent="0">
              <a:buNone/>
              <a:defRPr sz="2499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2" y="2090862"/>
            <a:ext cx="10518638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454" indent="-452258">
              <a:buSzPct val="100000"/>
              <a:buFont typeface="Arial"/>
              <a:buChar char="•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200" indent="-361806">
              <a:buSzPct val="70000"/>
              <a:buFont typeface="Courier New"/>
              <a:buChar char="o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7398" indent="-361806">
              <a:buSzPct val="100000"/>
              <a:buFont typeface="Lucida Grande"/>
              <a:buChar char="–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k object 16">
            <a:extLst>
              <a:ext uri="{FF2B5EF4-FFF2-40B4-BE49-F238E27FC236}">
                <a16:creationId xmlns:a16="http://schemas.microsoft.com/office/drawing/2014/main" id="{C5249935-CAE1-443C-9EF7-0F2C2AB9EAE6}"/>
              </a:ext>
            </a:extLst>
          </p:cNvPr>
          <p:cNvSpPr/>
          <p:nvPr userDrawn="1"/>
        </p:nvSpPr>
        <p:spPr>
          <a:xfrm>
            <a:off x="1" y="0"/>
            <a:ext cx="2734511" cy="9144000"/>
          </a:xfrm>
          <a:custGeom>
            <a:avLst/>
            <a:gdLst/>
            <a:ahLst/>
            <a:cxnLst/>
            <a:rect l="l" t="t" r="r" b="b"/>
            <a:pathLst>
              <a:path w="2051685" h="6858000">
                <a:moveTo>
                  <a:pt x="0" y="6858000"/>
                </a:moveTo>
                <a:lnTo>
                  <a:pt x="2051304" y="6858000"/>
                </a:lnTo>
                <a:lnTo>
                  <a:pt x="20513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1611DD9B-A63F-44C1-B501-BC7789197756}"/>
              </a:ext>
            </a:extLst>
          </p:cNvPr>
          <p:cNvSpPr/>
          <p:nvPr userDrawn="1"/>
        </p:nvSpPr>
        <p:spPr>
          <a:xfrm>
            <a:off x="331085" y="3791711"/>
            <a:ext cx="1637152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7" name="bk object 18">
            <a:extLst>
              <a:ext uri="{FF2B5EF4-FFF2-40B4-BE49-F238E27FC236}">
                <a16:creationId xmlns:a16="http://schemas.microsoft.com/office/drawing/2014/main" id="{B460AA5E-4C2F-47B4-8C23-8B229C81773A}"/>
              </a:ext>
            </a:extLst>
          </p:cNvPr>
          <p:cNvSpPr/>
          <p:nvPr userDrawn="1"/>
        </p:nvSpPr>
        <p:spPr>
          <a:xfrm>
            <a:off x="234537" y="8805402"/>
            <a:ext cx="80402" cy="146473"/>
          </a:xfrm>
          <a:custGeom>
            <a:avLst/>
            <a:gdLst/>
            <a:ahLst/>
            <a:cxnLst/>
            <a:rect l="l" t="t" r="r" b="b"/>
            <a:pathLst>
              <a:path w="60325" h="109854">
                <a:moveTo>
                  <a:pt x="17106" y="77317"/>
                </a:moveTo>
                <a:lnTo>
                  <a:pt x="0" y="79552"/>
                </a:lnTo>
                <a:lnTo>
                  <a:pt x="1092" y="89128"/>
                </a:lnTo>
                <a:lnTo>
                  <a:pt x="4305" y="96507"/>
                </a:lnTo>
                <a:lnTo>
                  <a:pt x="14960" y="106870"/>
                </a:lnTo>
                <a:lnTo>
                  <a:pt x="21602" y="109461"/>
                </a:lnTo>
                <a:lnTo>
                  <a:pt x="29540" y="109461"/>
                </a:lnTo>
                <a:lnTo>
                  <a:pt x="54872" y="92646"/>
                </a:lnTo>
                <a:lnTo>
                  <a:pt x="26708" y="92646"/>
                </a:lnTo>
                <a:lnTo>
                  <a:pt x="23977" y="91287"/>
                </a:lnTo>
                <a:lnTo>
                  <a:pt x="19024" y="85826"/>
                </a:lnTo>
                <a:lnTo>
                  <a:pt x="17551" y="82080"/>
                </a:lnTo>
                <a:lnTo>
                  <a:pt x="17106" y="77317"/>
                </a:lnTo>
                <a:close/>
              </a:path>
              <a:path w="60325" h="109854">
                <a:moveTo>
                  <a:pt x="56030" y="51269"/>
                </a:moveTo>
                <a:lnTo>
                  <a:pt x="33096" y="51269"/>
                </a:lnTo>
                <a:lnTo>
                  <a:pt x="36283" y="52908"/>
                </a:lnTo>
                <a:lnTo>
                  <a:pt x="41300" y="59448"/>
                </a:lnTo>
                <a:lnTo>
                  <a:pt x="42557" y="64490"/>
                </a:lnTo>
                <a:lnTo>
                  <a:pt x="42557" y="78562"/>
                </a:lnTo>
                <a:lnTo>
                  <a:pt x="41300" y="83921"/>
                </a:lnTo>
                <a:lnTo>
                  <a:pt x="36233" y="90893"/>
                </a:lnTo>
                <a:lnTo>
                  <a:pt x="33210" y="92646"/>
                </a:lnTo>
                <a:lnTo>
                  <a:pt x="54872" y="92646"/>
                </a:lnTo>
                <a:lnTo>
                  <a:pt x="55664" y="91236"/>
                </a:lnTo>
                <a:lnTo>
                  <a:pt x="58140" y="84777"/>
                </a:lnTo>
                <a:lnTo>
                  <a:pt x="59626" y="78029"/>
                </a:lnTo>
                <a:lnTo>
                  <a:pt x="60121" y="70992"/>
                </a:lnTo>
                <a:lnTo>
                  <a:pt x="59540" y="62709"/>
                </a:lnTo>
                <a:lnTo>
                  <a:pt x="57796" y="55270"/>
                </a:lnTo>
                <a:lnTo>
                  <a:pt x="56030" y="51269"/>
                </a:lnTo>
                <a:close/>
              </a:path>
              <a:path w="60325" h="109854">
                <a:moveTo>
                  <a:pt x="56108" y="0"/>
                </a:moveTo>
                <a:lnTo>
                  <a:pt x="10782" y="0"/>
                </a:lnTo>
                <a:lnTo>
                  <a:pt x="2006" y="56781"/>
                </a:lnTo>
                <a:lnTo>
                  <a:pt x="15951" y="59232"/>
                </a:lnTo>
                <a:lnTo>
                  <a:pt x="19875" y="53924"/>
                </a:lnTo>
                <a:lnTo>
                  <a:pt x="24295" y="51269"/>
                </a:lnTo>
                <a:lnTo>
                  <a:pt x="56030" y="51269"/>
                </a:lnTo>
                <a:lnTo>
                  <a:pt x="54887" y="48679"/>
                </a:lnTo>
                <a:lnTo>
                  <a:pt x="50812" y="42938"/>
                </a:lnTo>
                <a:lnTo>
                  <a:pt x="46537" y="38099"/>
                </a:lnTo>
                <a:lnTo>
                  <a:pt x="21082" y="38099"/>
                </a:lnTo>
                <a:lnTo>
                  <a:pt x="23876" y="19570"/>
                </a:lnTo>
                <a:lnTo>
                  <a:pt x="56108" y="19570"/>
                </a:lnTo>
                <a:lnTo>
                  <a:pt x="56108" y="0"/>
                </a:lnTo>
                <a:close/>
              </a:path>
              <a:path w="60325" h="109854">
                <a:moveTo>
                  <a:pt x="39903" y="34607"/>
                </a:moveTo>
                <a:lnTo>
                  <a:pt x="28879" y="34607"/>
                </a:lnTo>
                <a:lnTo>
                  <a:pt x="24955" y="35775"/>
                </a:lnTo>
                <a:lnTo>
                  <a:pt x="21082" y="38099"/>
                </a:lnTo>
                <a:lnTo>
                  <a:pt x="46537" y="38099"/>
                </a:lnTo>
                <a:lnTo>
                  <a:pt x="45897" y="37376"/>
                </a:lnTo>
                <a:lnTo>
                  <a:pt x="39903" y="34607"/>
                </a:lnTo>
                <a:close/>
              </a:path>
            </a:pathLst>
          </a:custGeom>
          <a:solidFill>
            <a:srgbClr val="0C9ABD">
              <a:alpha val="65097"/>
            </a:srgbClr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2B4D1B0-B87D-47C3-A397-4320153C0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6529" y="406724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07379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pa apresentação T2C">
            <a:extLst>
              <a:ext uri="{FF2B5EF4-FFF2-40B4-BE49-F238E27FC236}">
                <a16:creationId xmlns:a16="http://schemas.microsoft.com/office/drawing/2014/main" id="{C4E6F2D8-BE37-49D9-B8FB-65BD3F5C40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"/>
          <a:stretch/>
        </p:blipFill>
        <p:spPr bwMode="auto">
          <a:xfrm>
            <a:off x="543698" y="0"/>
            <a:ext cx="15705952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22374" y="8365794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8BED063E-0105-418C-90D1-B655F42EB3E3}"/>
              </a:ext>
            </a:extLst>
          </p:cNvPr>
          <p:cNvSpPr txBox="1"/>
          <p:nvPr userDrawn="1"/>
        </p:nvSpPr>
        <p:spPr>
          <a:xfrm>
            <a:off x="13835633" y="8851426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Lato" panose="020F0502020204030203" pitchFamily="34" charset="77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E0360E9-FCE4-41BA-AE70-3A9E371F61DA}"/>
              </a:ext>
            </a:extLst>
          </p:cNvPr>
          <p:cNvSpPr/>
          <p:nvPr userDrawn="1"/>
        </p:nvSpPr>
        <p:spPr>
          <a:xfrm>
            <a:off x="13725905" y="8957841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6CEC4A3-B1AE-4344-966A-FEA5B1FA03E4}"/>
              </a:ext>
            </a:extLst>
          </p:cNvPr>
          <p:cNvSpPr txBox="1"/>
          <p:nvPr userDrawn="1"/>
        </p:nvSpPr>
        <p:spPr>
          <a:xfrm>
            <a:off x="15060184" y="8365794"/>
            <a:ext cx="1066800" cy="41346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spc="150" baseline="0" dirty="0">
                <a:solidFill>
                  <a:schemeClr val="bg1"/>
                </a:solidFill>
                <a:latin typeface="Lato Black" panose="020F0502020204030203" pitchFamily="34" charset="77"/>
              </a:rPr>
              <a:t>2021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F82F955-C431-41B2-A44B-598A52D282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805" y="7927870"/>
            <a:ext cx="1339179" cy="36576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Mês</a:t>
            </a:r>
            <a:endParaRPr lang="pt-BR" dirty="0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84129B-9254-45DE-A978-1B1708152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5" t="16547" r="12264" b="22470"/>
          <a:stretch/>
        </p:blipFill>
        <p:spPr>
          <a:xfrm>
            <a:off x="11922556" y="1588"/>
            <a:ext cx="4327093" cy="1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277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err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34440D-3787-4968-B713-0BE7A13FCA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478" y="3163334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OBRIGADO!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4B84C2F-1911-48EE-B5BD-E38A4055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1478" y="5127773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 Black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NOME E ÚLTIMO SOBRENOME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3D48A9F8-93A9-4709-BC96-71339562B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1478" y="550482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0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endParaRPr lang="en-US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8493306-E646-4D51-AF98-3E5708A71E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1478" y="6070458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Contato telefônico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6D7E8D1-6D76-4ED4-ADBE-0004DEDCCB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1478" y="6563519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/>
              <a:t>E-mail@t2cconsultoria.com.br</a:t>
            </a:r>
          </a:p>
        </p:txBody>
      </p:sp>
      <p:grpSp>
        <p:nvGrpSpPr>
          <p:cNvPr id="47" name="Group 28">
            <a:extLst>
              <a:ext uri="{FF2B5EF4-FFF2-40B4-BE49-F238E27FC236}">
                <a16:creationId xmlns:a16="http://schemas.microsoft.com/office/drawing/2014/main" id="{B5E29F4E-C7F6-4420-AC41-7A6015A7A10D}"/>
              </a:ext>
            </a:extLst>
          </p:cNvPr>
          <p:cNvGrpSpPr/>
          <p:nvPr userDrawn="1"/>
        </p:nvGrpSpPr>
        <p:grpSpPr>
          <a:xfrm>
            <a:off x="1268407" y="7250817"/>
            <a:ext cx="4507215" cy="543750"/>
            <a:chOff x="1786771" y="7777125"/>
            <a:chExt cx="4335817" cy="523073"/>
          </a:xfrm>
        </p:grpSpPr>
        <p:pic>
          <p:nvPicPr>
            <p:cNvPr id="51" name="Picture 32">
              <a:hlinkClick r:id="rId2"/>
              <a:extLst>
                <a:ext uri="{FF2B5EF4-FFF2-40B4-BE49-F238E27FC236}">
                  <a16:creationId xmlns:a16="http://schemas.microsoft.com/office/drawing/2014/main" id="{17565354-042C-479A-8DE5-168147762C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brightnessContrast bright="-75000" contras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6771" y="7878104"/>
              <a:ext cx="297150" cy="297150"/>
            </a:xfrm>
            <a:prstGeom prst="rect">
              <a:avLst/>
            </a:prstGeom>
          </p:spPr>
        </p:pic>
        <p:sp>
          <p:nvSpPr>
            <p:cNvPr id="52" name="TextBox 33">
              <a:extLst>
                <a:ext uri="{FF2B5EF4-FFF2-40B4-BE49-F238E27FC236}">
                  <a16:creationId xmlns:a16="http://schemas.microsoft.com/office/drawing/2014/main" id="{A7B6A87E-5F72-4A3E-8111-38E22078EBEE}"/>
                </a:ext>
              </a:extLst>
            </p:cNvPr>
            <p:cNvSpPr txBox="1"/>
            <p:nvPr userDrawn="1"/>
          </p:nvSpPr>
          <p:spPr>
            <a:xfrm>
              <a:off x="2102802" y="7777125"/>
              <a:ext cx="4019786" cy="523073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i="0" dirty="0" err="1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company</a:t>
              </a:r>
              <a:r>
                <a:rPr lang="pt-BR" sz="2400" b="0" i="0" dirty="0">
                  <a:solidFill>
                    <a:schemeClr val="bg2">
                      <a:lumMod val="75000"/>
                    </a:schemeClr>
                  </a:solidFill>
                  <a:latin typeface="Arial Narrow" panose="020B0606020202030204" pitchFamily="34" charset="0"/>
                  <a:ea typeface="Arial Narrow" charset="0"/>
                  <a:cs typeface="Arial Narrow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/t2cconsultoria</a:t>
              </a:r>
              <a:endParaRPr lang="pt-BR" sz="2400" b="0" i="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  <a:ea typeface="Arial Narrow" charset="0"/>
                <a:cs typeface="Arial Narrow" charset="0"/>
              </a:endParaRPr>
            </a:p>
          </p:txBody>
        </p:sp>
      </p:grpSp>
      <p:sp>
        <p:nvSpPr>
          <p:cNvPr id="57" name="Rectangle 4">
            <a:extLst>
              <a:ext uri="{FF2B5EF4-FFF2-40B4-BE49-F238E27FC236}">
                <a16:creationId xmlns:a16="http://schemas.microsoft.com/office/drawing/2014/main" id="{524AA85B-354A-450F-B2C5-C5F448E5EB44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FCA6806-78BB-4708-AAEA-B1E591D28FC9}"/>
              </a:ext>
            </a:extLst>
          </p:cNvPr>
          <p:cNvGrpSpPr/>
          <p:nvPr userDrawn="1"/>
        </p:nvGrpSpPr>
        <p:grpSpPr>
          <a:xfrm>
            <a:off x="115330" y="109271"/>
            <a:ext cx="4216526" cy="1084700"/>
            <a:chOff x="115330" y="109271"/>
            <a:chExt cx="4216526" cy="108470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7AF29C-7559-4F8E-AC71-EAE943A8E610}"/>
                </a:ext>
              </a:extLst>
            </p:cNvPr>
            <p:cNvPicPr/>
            <p:nvPr userDrawn="1"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00" b="100000" l="0" r="99270">
                          <a14:foregroundMark x1="94161" y1="34167" x2="93917" y2="34167"/>
                          <a14:foregroundMark x1="95377" y1="36667" x2="95134" y2="35833"/>
                          <a14:foregroundMark x1="16545" y1="47500" x2="20195" y2="47500"/>
                          <a14:foregroundMark x1="16058" y1="45000" x2="18735" y2="45000"/>
                          <a14:foregroundMark x1="10949" y1="45000" x2="12895" y2="45000"/>
                          <a14:foregroundMark x1="6083" y1="45000" x2="8516" y2="45000"/>
                          <a14:foregroundMark x1="65937" y1="38333" x2="66910" y2="38333"/>
                          <a14:foregroundMark x1="51095" y1="40833" x2="53771" y2="40833"/>
                          <a14:foregroundMark x1="44282" y1="42500" x2="45012" y2="41667"/>
                          <a14:foregroundMark x1="88564" y1="41667" x2="89781" y2="41667"/>
                          <a14:foregroundMark x1="81265" y1="40000" x2="85158" y2="40833"/>
                          <a14:foregroundMark x1="78102" y1="39167" x2="79562" y2="39167"/>
                          <a14:foregroundMark x1="73723" y1="38333" x2="77372" y2="39167"/>
                          <a14:foregroundMark x1="45985" y1="41667" x2="52068" y2="46667"/>
                          <a14:foregroundMark x1="44769" y1="40833" x2="45255" y2="41667"/>
                          <a14:foregroundMark x1="30657" y1="67500" x2="58637" y2="68333"/>
                          <a14:foregroundMark x1="58637" y1="68333" x2="86131" y2="66667"/>
                          <a14:foregroundMark x1="86131" y1="66667" x2="88078" y2="66667"/>
                          <a14:foregroundMark x1="35766" y1="48333" x2="36010" y2="53333"/>
                          <a14:foregroundMark x1="35280" y1="38333" x2="35280" y2="40833"/>
                          <a14:foregroundMark x1="41849" y1="38333" x2="42822" y2="43333"/>
                          <a14:foregroundMark x1="91971" y1="37500" x2="92214" y2="53333"/>
                          <a14:foregroundMark x1="94891" y1="43333" x2="94891" y2="45000"/>
                          <a14:foregroundMark x1="54988" y1="42500" x2="57178" y2="45000"/>
                          <a14:foregroundMark x1="56204" y1="41667" x2="55231" y2="42500"/>
                          <a14:foregroundMark x1="84915" y1="39167" x2="89294" y2="40833"/>
                          <a14:foregroundMark x1="82482" y1="41667" x2="75182" y2="39167"/>
                          <a14:foregroundMark x1="65207" y1="37500" x2="64964" y2="48333"/>
                          <a14:foregroundMark x1="66180" y1="37500" x2="66667" y2="43333"/>
                          <a14:foregroundMark x1="72506" y1="52500" x2="70560" y2="52500"/>
                          <a14:foregroundMark x1="59124" y1="37500" x2="64477" y2="38333"/>
                          <a14:foregroundMark x1="39903" y1="40833" x2="42822" y2="48333"/>
                          <a14:foregroundMark x1="36740" y1="39167" x2="34307" y2="39167"/>
                          <a14:foregroundMark x1="20438" y1="50000" x2="18735" y2="40833"/>
                          <a14:foregroundMark x1="15085" y1="45833" x2="11679" y2="45833"/>
                          <a14:foregroundMark x1="5353" y1="44167" x2="8516" y2="46667"/>
                          <a14:foregroundMark x1="6083" y1="40000" x2="6813" y2="51667"/>
                          <a14:foregroundMark x1="7786" y1="49167" x2="6813" y2="55000"/>
                          <a14:foregroundMark x1="87835" y1="44167" x2="90268" y2="44167"/>
                          <a14:foregroundMark x1="92701" y1="50000" x2="94647" y2="36667"/>
                          <a14:foregroundMark x1="95134" y1="39167" x2="95864" y2="45833"/>
                          <a14:foregroundMark x1="96107" y1="35833" x2="99270" y2="52500"/>
                          <a14:foregroundMark x1="98297" y1="47500" x2="96837" y2="34167"/>
                          <a14:foregroundMark x1="96350" y1="35833" x2="94647" y2="36667"/>
                          <a14:foregroundMark x1="96594" y1="36667" x2="95134" y2="35000"/>
                          <a14:foregroundMark x1="96350" y1="45000" x2="93674" y2="53333"/>
                          <a14:foregroundMark x1="96107" y1="46667" x2="98054" y2="55833"/>
                          <a14:foregroundMark x1="94891" y1="54167" x2="94891" y2="54167"/>
                          <a14:foregroundMark x1="83698" y1="45833" x2="75426" y2="54167"/>
                          <a14:foregroundMark x1="5353" y1="56667" x2="36983" y2="57500"/>
                          <a14:foregroundMark x1="36983" y1="57500" x2="97567" y2="54167"/>
                          <a14:foregroundMark x1="97567" y1="54167" x2="98540" y2="54167"/>
                          <a14:foregroundMark x1="98540" y1="54167" x2="84915" y2="39167"/>
                          <a14:foregroundMark x1="84915" y1="39167" x2="9976" y2="42500"/>
                          <a14:backgroundMark x1="32847" y1="12500" x2="32847" y2="12500"/>
                          <a14:backgroundMark x1="0" y1="9167" x2="3893" y2="9167"/>
                          <a14:backgroundMark x1="0" y1="45833" x2="973" y2="79167"/>
                          <a14:backgroundMark x1="1217" y1="80000" x2="730" y2="87500"/>
                          <a14:backgroundMark x1="6813" y1="75000" x2="28954" y2="76667"/>
                          <a14:backgroundMark x1="86131" y1="76667" x2="92701" y2="75833"/>
                          <a14:backgroundMark x1="98054" y1="75833" x2="69100" y2="90833"/>
                          <a14:backgroundMark x1="68856" y1="90833" x2="58881" y2="99167"/>
                          <a14:backgroundMark x1="17762" y1="88333" x2="39173" y2="99167"/>
                          <a14:backgroundMark x1="6326" y1="21667" x2="46715" y2="29167"/>
                          <a14:backgroundMark x1="6813" y1="15000" x2="1703" y2="7500"/>
                          <a14:backgroundMark x1="6569" y1="16667" x2="9976" y2="13333"/>
                          <a14:backgroundMark x1="64234" y1="25000" x2="99757" y2="18333"/>
                          <a14:backgroundMark x1="53528" y1="28333" x2="61071" y2="26667"/>
                          <a14:backgroundMark x1="93917" y1="33333" x2="93674" y2="33333"/>
                          <a14:backgroundMark x1="97080" y1="34167" x2="96107" y2="34167"/>
                          <a14:backgroundMark x1="91727" y1="29167" x2="92701" y2="30000"/>
                          <a14:backgroundMark x1="99513" y1="60833" x2="99513" y2="60833"/>
                          <a14:backgroundMark x1="99757" y1="60000" x2="99757" y2="60000"/>
                          <a14:backgroundMark x1="21411" y1="85833" x2="14355" y2="88333"/>
                          <a14:backgroundMark x1="93187" y1="30000" x2="93431" y2="34167"/>
                          <a14:backgroundMark x1="93917" y1="36667" x2="94404" y2="35833"/>
                          <a14:backgroundMark x1="1217" y1="45000" x2="2190" y2="4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11828B7-E2F7-4467-90E9-51CA6A17CEC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grpSp>
        <p:nvGrpSpPr>
          <p:cNvPr id="384" name="Group 420">
            <a:extLst>
              <a:ext uri="{FF2B5EF4-FFF2-40B4-BE49-F238E27FC236}">
                <a16:creationId xmlns:a16="http://schemas.microsoft.com/office/drawing/2014/main" id="{AAF84731-A600-4241-A850-23ABD12F935D}"/>
              </a:ext>
            </a:extLst>
          </p:cNvPr>
          <p:cNvGrpSpPr/>
          <p:nvPr userDrawn="1"/>
        </p:nvGrpSpPr>
        <p:grpSpPr>
          <a:xfrm>
            <a:off x="7181710" y="2376742"/>
            <a:ext cx="8490040" cy="5421884"/>
            <a:chOff x="2491486" y="2166705"/>
            <a:chExt cx="4786450" cy="342972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85" name="Graphic 166">
              <a:extLst>
                <a:ext uri="{FF2B5EF4-FFF2-40B4-BE49-F238E27FC236}">
                  <a16:creationId xmlns:a16="http://schemas.microsoft.com/office/drawing/2014/main" id="{F87DEE98-CC70-4194-BE09-337A3843960A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87" name="Freeform: Shape 168">
                <a:extLst>
                  <a:ext uri="{FF2B5EF4-FFF2-40B4-BE49-F238E27FC236}">
                    <a16:creationId xmlns:a16="http://schemas.microsoft.com/office/drawing/2014/main" id="{745BDB5D-8684-4A23-AFA0-ACC7B8779CA3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Freeform: Shape 169">
                <a:extLst>
                  <a:ext uri="{FF2B5EF4-FFF2-40B4-BE49-F238E27FC236}">
                    <a16:creationId xmlns:a16="http://schemas.microsoft.com/office/drawing/2014/main" id="{3D224090-45BC-42CC-86E0-640EA02834D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9" name="Freeform: Shape 170">
                <a:extLst>
                  <a:ext uri="{FF2B5EF4-FFF2-40B4-BE49-F238E27FC236}">
                    <a16:creationId xmlns:a16="http://schemas.microsoft.com/office/drawing/2014/main" id="{084D3F1C-4B5E-4EC9-804B-D575D24292FD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Freeform: Shape 171">
                <a:extLst>
                  <a:ext uri="{FF2B5EF4-FFF2-40B4-BE49-F238E27FC236}">
                    <a16:creationId xmlns:a16="http://schemas.microsoft.com/office/drawing/2014/main" id="{5E4D1454-C9B4-4A70-9F5B-BF809E448C9F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1" name="Freeform: Shape 172">
                <a:extLst>
                  <a:ext uri="{FF2B5EF4-FFF2-40B4-BE49-F238E27FC236}">
                    <a16:creationId xmlns:a16="http://schemas.microsoft.com/office/drawing/2014/main" id="{AD5B044E-9C5E-43C7-9AB2-901A3342B44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Freeform: Shape 173">
                <a:extLst>
                  <a:ext uri="{FF2B5EF4-FFF2-40B4-BE49-F238E27FC236}">
                    <a16:creationId xmlns:a16="http://schemas.microsoft.com/office/drawing/2014/main" id="{AA994DDD-FD1B-4261-AD74-1F39420C50E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3" name="Freeform: Shape 174">
                <a:extLst>
                  <a:ext uri="{FF2B5EF4-FFF2-40B4-BE49-F238E27FC236}">
                    <a16:creationId xmlns:a16="http://schemas.microsoft.com/office/drawing/2014/main" id="{297FBA90-AA22-4FB3-A299-41A30565BA3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Freeform: Shape 175">
                <a:extLst>
                  <a:ext uri="{FF2B5EF4-FFF2-40B4-BE49-F238E27FC236}">
                    <a16:creationId xmlns:a16="http://schemas.microsoft.com/office/drawing/2014/main" id="{9A908A13-EA67-4A29-A07D-321C5F20AD1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5" name="Freeform: Shape 176">
                <a:extLst>
                  <a:ext uri="{FF2B5EF4-FFF2-40B4-BE49-F238E27FC236}">
                    <a16:creationId xmlns:a16="http://schemas.microsoft.com/office/drawing/2014/main" id="{7D96E5DE-6303-4CCD-B91E-DC2F1B3622C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Freeform: Shape 177">
                <a:extLst>
                  <a:ext uri="{FF2B5EF4-FFF2-40B4-BE49-F238E27FC236}">
                    <a16:creationId xmlns:a16="http://schemas.microsoft.com/office/drawing/2014/main" id="{626795F3-CD3F-46C6-B273-BF7A66A53F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7" name="Freeform: Shape 178">
                <a:extLst>
                  <a:ext uri="{FF2B5EF4-FFF2-40B4-BE49-F238E27FC236}">
                    <a16:creationId xmlns:a16="http://schemas.microsoft.com/office/drawing/2014/main" id="{70F448D7-E205-44E2-B026-E04AADABC78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Freeform: Shape 179">
                <a:extLst>
                  <a:ext uri="{FF2B5EF4-FFF2-40B4-BE49-F238E27FC236}">
                    <a16:creationId xmlns:a16="http://schemas.microsoft.com/office/drawing/2014/main" id="{4303A61D-8C0A-470A-82CA-BC017D387D31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99" name="Freeform: Shape 180">
                <a:extLst>
                  <a:ext uri="{FF2B5EF4-FFF2-40B4-BE49-F238E27FC236}">
                    <a16:creationId xmlns:a16="http://schemas.microsoft.com/office/drawing/2014/main" id="{6D442CEA-0A78-42A0-9C8B-E0278EF65B5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Freeform: Shape 181">
                <a:extLst>
                  <a:ext uri="{FF2B5EF4-FFF2-40B4-BE49-F238E27FC236}">
                    <a16:creationId xmlns:a16="http://schemas.microsoft.com/office/drawing/2014/main" id="{8225C190-8218-4338-8EDD-740B5A76E6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1" name="Freeform: Shape 182">
                <a:extLst>
                  <a:ext uri="{FF2B5EF4-FFF2-40B4-BE49-F238E27FC236}">
                    <a16:creationId xmlns:a16="http://schemas.microsoft.com/office/drawing/2014/main" id="{36F430B4-179C-4D40-BFC0-9F7CAEE289A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Freeform: Shape 183">
                <a:extLst>
                  <a:ext uri="{FF2B5EF4-FFF2-40B4-BE49-F238E27FC236}">
                    <a16:creationId xmlns:a16="http://schemas.microsoft.com/office/drawing/2014/main" id="{54BE7D63-6A6B-4735-B237-6630B6058D00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3" name="Freeform: Shape 184">
                <a:extLst>
                  <a:ext uri="{FF2B5EF4-FFF2-40B4-BE49-F238E27FC236}">
                    <a16:creationId xmlns:a16="http://schemas.microsoft.com/office/drawing/2014/main" id="{1A72B51F-802C-40CE-A713-6CB6A436B6D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Freeform: Shape 185">
                <a:extLst>
                  <a:ext uri="{FF2B5EF4-FFF2-40B4-BE49-F238E27FC236}">
                    <a16:creationId xmlns:a16="http://schemas.microsoft.com/office/drawing/2014/main" id="{CB24DCC7-513B-4A17-A920-DC14CD92CCD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5" name="Freeform: Shape 186">
                <a:extLst>
                  <a:ext uri="{FF2B5EF4-FFF2-40B4-BE49-F238E27FC236}">
                    <a16:creationId xmlns:a16="http://schemas.microsoft.com/office/drawing/2014/main" id="{2F5A5A03-6AA8-4F17-90AA-FBD006658106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Freeform: Shape 187">
                <a:extLst>
                  <a:ext uri="{FF2B5EF4-FFF2-40B4-BE49-F238E27FC236}">
                    <a16:creationId xmlns:a16="http://schemas.microsoft.com/office/drawing/2014/main" id="{63504808-DBDD-432A-8C5C-61C675A8724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386" name="Graphic 189">
              <a:extLst>
                <a:ext uri="{FF2B5EF4-FFF2-40B4-BE49-F238E27FC236}">
                  <a16:creationId xmlns:a16="http://schemas.microsoft.com/office/drawing/2014/main" id="{B3D40613-E7F9-40E6-8159-C9CBAE11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387" name="Graphic 190">
              <a:extLst>
                <a:ext uri="{FF2B5EF4-FFF2-40B4-BE49-F238E27FC236}">
                  <a16:creationId xmlns:a16="http://schemas.microsoft.com/office/drawing/2014/main" id="{0080D2F1-64CA-42A5-9A7A-DBDE68E5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388" name="Graphic 191">
              <a:extLst>
                <a:ext uri="{FF2B5EF4-FFF2-40B4-BE49-F238E27FC236}">
                  <a16:creationId xmlns:a16="http://schemas.microsoft.com/office/drawing/2014/main" id="{2B8310FE-D496-4EB9-B9B5-01079AC7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389" name="Graphic 166">
              <a:extLst>
                <a:ext uri="{FF2B5EF4-FFF2-40B4-BE49-F238E27FC236}">
                  <a16:creationId xmlns:a16="http://schemas.microsoft.com/office/drawing/2014/main" id="{B2FEF543-22E6-4A94-9259-AA1C5A8D8E77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567" name="Freeform: Shape 193">
                <a:extLst>
                  <a:ext uri="{FF2B5EF4-FFF2-40B4-BE49-F238E27FC236}">
                    <a16:creationId xmlns:a16="http://schemas.microsoft.com/office/drawing/2014/main" id="{7B97961E-DC66-4390-8276-9CF9DFC7E09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Freeform: Shape 194">
                <a:extLst>
                  <a:ext uri="{FF2B5EF4-FFF2-40B4-BE49-F238E27FC236}">
                    <a16:creationId xmlns:a16="http://schemas.microsoft.com/office/drawing/2014/main" id="{AF3990CB-027D-4900-A765-F60B774AF75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Freeform: Shape 195">
                <a:extLst>
                  <a:ext uri="{FF2B5EF4-FFF2-40B4-BE49-F238E27FC236}">
                    <a16:creationId xmlns:a16="http://schemas.microsoft.com/office/drawing/2014/main" id="{BE0B987F-6EC2-472F-AB2C-B75834E941F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Freeform: Shape 196">
                <a:extLst>
                  <a:ext uri="{FF2B5EF4-FFF2-40B4-BE49-F238E27FC236}">
                    <a16:creationId xmlns:a16="http://schemas.microsoft.com/office/drawing/2014/main" id="{731ECF13-7BD4-4E35-9C77-78239D6F639C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Freeform: Shape 197">
                <a:extLst>
                  <a:ext uri="{FF2B5EF4-FFF2-40B4-BE49-F238E27FC236}">
                    <a16:creationId xmlns:a16="http://schemas.microsoft.com/office/drawing/2014/main" id="{9B607C75-01D7-44DA-9942-B9FF92DD2621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Freeform: Shape 198">
                <a:extLst>
                  <a:ext uri="{FF2B5EF4-FFF2-40B4-BE49-F238E27FC236}">
                    <a16:creationId xmlns:a16="http://schemas.microsoft.com/office/drawing/2014/main" id="{0D7E7410-F715-4835-8926-F5904B3814D6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Freeform: Shape 199">
                <a:extLst>
                  <a:ext uri="{FF2B5EF4-FFF2-40B4-BE49-F238E27FC236}">
                    <a16:creationId xmlns:a16="http://schemas.microsoft.com/office/drawing/2014/main" id="{25EFCE89-DA0E-4A31-B6B5-41546F58208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Freeform: Shape 200">
                <a:extLst>
                  <a:ext uri="{FF2B5EF4-FFF2-40B4-BE49-F238E27FC236}">
                    <a16:creationId xmlns:a16="http://schemas.microsoft.com/office/drawing/2014/main" id="{4B4D022A-62D1-43A4-90F4-B441CE61080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5" name="Freeform: Shape 201">
                <a:extLst>
                  <a:ext uri="{FF2B5EF4-FFF2-40B4-BE49-F238E27FC236}">
                    <a16:creationId xmlns:a16="http://schemas.microsoft.com/office/drawing/2014/main" id="{D1A179C3-BFE7-4886-808A-8E1D0348AE9F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Freeform: Shape 202">
                <a:extLst>
                  <a:ext uri="{FF2B5EF4-FFF2-40B4-BE49-F238E27FC236}">
                    <a16:creationId xmlns:a16="http://schemas.microsoft.com/office/drawing/2014/main" id="{6FA32826-E8F5-4EE9-8EF2-0C7BEF1F9B6D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7" name="Freeform: Shape 203">
                <a:extLst>
                  <a:ext uri="{FF2B5EF4-FFF2-40B4-BE49-F238E27FC236}">
                    <a16:creationId xmlns:a16="http://schemas.microsoft.com/office/drawing/2014/main" id="{0752A11D-9748-4EEF-B00C-33AD7741EA2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Freeform: Shape 204">
                <a:extLst>
                  <a:ext uri="{FF2B5EF4-FFF2-40B4-BE49-F238E27FC236}">
                    <a16:creationId xmlns:a16="http://schemas.microsoft.com/office/drawing/2014/main" id="{5C800C1B-0B5F-45ED-B451-07BF99B4644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79" name="Freeform: Shape 205">
                <a:extLst>
                  <a:ext uri="{FF2B5EF4-FFF2-40B4-BE49-F238E27FC236}">
                    <a16:creationId xmlns:a16="http://schemas.microsoft.com/office/drawing/2014/main" id="{1800212F-51A6-4B87-8A5A-C6E3C8227EE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Freeform: Shape 206">
                <a:extLst>
                  <a:ext uri="{FF2B5EF4-FFF2-40B4-BE49-F238E27FC236}">
                    <a16:creationId xmlns:a16="http://schemas.microsoft.com/office/drawing/2014/main" id="{E62A5394-4FF2-4CB1-8494-6FD6D4726A4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1" name="Freeform: Shape 207">
                <a:extLst>
                  <a:ext uri="{FF2B5EF4-FFF2-40B4-BE49-F238E27FC236}">
                    <a16:creationId xmlns:a16="http://schemas.microsoft.com/office/drawing/2014/main" id="{75F1C359-BA40-4C5C-996B-7B985A9FC672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Freeform: Shape 208">
                <a:extLst>
                  <a:ext uri="{FF2B5EF4-FFF2-40B4-BE49-F238E27FC236}">
                    <a16:creationId xmlns:a16="http://schemas.microsoft.com/office/drawing/2014/main" id="{A82742B0-2805-4A91-8B03-68DD8A2440D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3" name="Freeform: Shape 209">
                <a:extLst>
                  <a:ext uri="{FF2B5EF4-FFF2-40B4-BE49-F238E27FC236}">
                    <a16:creationId xmlns:a16="http://schemas.microsoft.com/office/drawing/2014/main" id="{FF7739BE-694E-4FD9-B015-95B2E9B4A54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4" name="Freeform: Shape 210">
                <a:extLst>
                  <a:ext uri="{FF2B5EF4-FFF2-40B4-BE49-F238E27FC236}">
                    <a16:creationId xmlns:a16="http://schemas.microsoft.com/office/drawing/2014/main" id="{10DF69B5-5B86-407A-B907-B2AA81CAC55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5" name="Freeform: Shape 211">
                <a:extLst>
                  <a:ext uri="{FF2B5EF4-FFF2-40B4-BE49-F238E27FC236}">
                    <a16:creationId xmlns:a16="http://schemas.microsoft.com/office/drawing/2014/main" id="{DC6FD5C3-8F2A-4DF3-B551-8764464F857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Freeform: Shape 212">
                <a:extLst>
                  <a:ext uri="{FF2B5EF4-FFF2-40B4-BE49-F238E27FC236}">
                    <a16:creationId xmlns:a16="http://schemas.microsoft.com/office/drawing/2014/main" id="{89BC444C-6B44-4050-9D72-F510EC165C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0" name="Graphic 166">
              <a:extLst>
                <a:ext uri="{FF2B5EF4-FFF2-40B4-BE49-F238E27FC236}">
                  <a16:creationId xmlns:a16="http://schemas.microsoft.com/office/drawing/2014/main" id="{55F93980-1C72-4654-BF44-F484DA676D9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47" name="Freeform: Shape 214">
                <a:extLst>
                  <a:ext uri="{FF2B5EF4-FFF2-40B4-BE49-F238E27FC236}">
                    <a16:creationId xmlns:a16="http://schemas.microsoft.com/office/drawing/2014/main" id="{DDFEF290-6D3F-474C-AF69-A9001E1ECDB0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Freeform: Shape 215">
                <a:extLst>
                  <a:ext uri="{FF2B5EF4-FFF2-40B4-BE49-F238E27FC236}">
                    <a16:creationId xmlns:a16="http://schemas.microsoft.com/office/drawing/2014/main" id="{D218F653-6ED9-4AB1-94A4-079FAE2786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Freeform: Shape 216">
                <a:extLst>
                  <a:ext uri="{FF2B5EF4-FFF2-40B4-BE49-F238E27FC236}">
                    <a16:creationId xmlns:a16="http://schemas.microsoft.com/office/drawing/2014/main" id="{A81165AA-8A1B-4F2C-808E-BD85B4B557D1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Freeform: Shape 217">
                <a:extLst>
                  <a:ext uri="{FF2B5EF4-FFF2-40B4-BE49-F238E27FC236}">
                    <a16:creationId xmlns:a16="http://schemas.microsoft.com/office/drawing/2014/main" id="{DA218F5A-AD33-47C0-AB68-5674D1BD0B88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Freeform: Shape 218">
                <a:extLst>
                  <a:ext uri="{FF2B5EF4-FFF2-40B4-BE49-F238E27FC236}">
                    <a16:creationId xmlns:a16="http://schemas.microsoft.com/office/drawing/2014/main" id="{CB505618-8E9E-41BE-A7A9-7E52521A2C2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Freeform: Shape 219">
                <a:extLst>
                  <a:ext uri="{FF2B5EF4-FFF2-40B4-BE49-F238E27FC236}">
                    <a16:creationId xmlns:a16="http://schemas.microsoft.com/office/drawing/2014/main" id="{BBDFBF1D-6BE0-4EAB-BBE3-D7825635F52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Freeform: Shape 220">
                <a:extLst>
                  <a:ext uri="{FF2B5EF4-FFF2-40B4-BE49-F238E27FC236}">
                    <a16:creationId xmlns:a16="http://schemas.microsoft.com/office/drawing/2014/main" id="{2DD16636-BFD4-49F1-8C00-3DCB20609B8E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4" name="Freeform: Shape 221">
                <a:extLst>
                  <a:ext uri="{FF2B5EF4-FFF2-40B4-BE49-F238E27FC236}">
                    <a16:creationId xmlns:a16="http://schemas.microsoft.com/office/drawing/2014/main" id="{4C519C48-1F29-40C7-B5EC-4F4459A0670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Freeform: Shape 222">
                <a:extLst>
                  <a:ext uri="{FF2B5EF4-FFF2-40B4-BE49-F238E27FC236}">
                    <a16:creationId xmlns:a16="http://schemas.microsoft.com/office/drawing/2014/main" id="{3CBA0C29-6C99-4145-8B6A-B6EAC498E1F0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6" name="Freeform: Shape 223">
                <a:extLst>
                  <a:ext uri="{FF2B5EF4-FFF2-40B4-BE49-F238E27FC236}">
                    <a16:creationId xmlns:a16="http://schemas.microsoft.com/office/drawing/2014/main" id="{2B94743F-396E-4AEE-BE9E-7E78EC747AFF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Freeform: Shape 224">
                <a:extLst>
                  <a:ext uri="{FF2B5EF4-FFF2-40B4-BE49-F238E27FC236}">
                    <a16:creationId xmlns:a16="http://schemas.microsoft.com/office/drawing/2014/main" id="{B6CE1792-2072-4B50-A7A4-036348B02EF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Freeform: Shape 225">
                <a:extLst>
                  <a:ext uri="{FF2B5EF4-FFF2-40B4-BE49-F238E27FC236}">
                    <a16:creationId xmlns:a16="http://schemas.microsoft.com/office/drawing/2014/main" id="{1807BED7-29F2-462D-B11C-F940536B192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Freeform: Shape 226">
                <a:extLst>
                  <a:ext uri="{FF2B5EF4-FFF2-40B4-BE49-F238E27FC236}">
                    <a16:creationId xmlns:a16="http://schemas.microsoft.com/office/drawing/2014/main" id="{188AFFCB-AC03-4673-9BBB-B33C909E21D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Freeform: Shape 227">
                <a:extLst>
                  <a:ext uri="{FF2B5EF4-FFF2-40B4-BE49-F238E27FC236}">
                    <a16:creationId xmlns:a16="http://schemas.microsoft.com/office/drawing/2014/main" id="{1457C3A0-A4D7-48C8-8783-504FA1B9D127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Freeform: Shape 228">
                <a:extLst>
                  <a:ext uri="{FF2B5EF4-FFF2-40B4-BE49-F238E27FC236}">
                    <a16:creationId xmlns:a16="http://schemas.microsoft.com/office/drawing/2014/main" id="{832A0B46-C1C4-4C1B-8044-B5E945AB7B4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Freeform: Shape 229">
                <a:extLst>
                  <a:ext uri="{FF2B5EF4-FFF2-40B4-BE49-F238E27FC236}">
                    <a16:creationId xmlns:a16="http://schemas.microsoft.com/office/drawing/2014/main" id="{C293FF44-A465-4373-8CEE-7B2F3F96E19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Freeform: Shape 230">
                <a:extLst>
                  <a:ext uri="{FF2B5EF4-FFF2-40B4-BE49-F238E27FC236}">
                    <a16:creationId xmlns:a16="http://schemas.microsoft.com/office/drawing/2014/main" id="{7110B07B-16DE-451A-ACA7-C957B38242C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Freeform: Shape 231">
                <a:extLst>
                  <a:ext uri="{FF2B5EF4-FFF2-40B4-BE49-F238E27FC236}">
                    <a16:creationId xmlns:a16="http://schemas.microsoft.com/office/drawing/2014/main" id="{EF236AA2-0BF4-41C6-938E-C8133778C7B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Freeform: Shape 232">
                <a:extLst>
                  <a:ext uri="{FF2B5EF4-FFF2-40B4-BE49-F238E27FC236}">
                    <a16:creationId xmlns:a16="http://schemas.microsoft.com/office/drawing/2014/main" id="{25EECD02-53E3-430D-AD9F-5D2309C0E57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Freeform: Shape 233">
                <a:extLst>
                  <a:ext uri="{FF2B5EF4-FFF2-40B4-BE49-F238E27FC236}">
                    <a16:creationId xmlns:a16="http://schemas.microsoft.com/office/drawing/2014/main" id="{A1673C75-F2C3-4AEC-9A56-3CA63AB81827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aphic 234">
              <a:extLst>
                <a:ext uri="{FF2B5EF4-FFF2-40B4-BE49-F238E27FC236}">
                  <a16:creationId xmlns:a16="http://schemas.microsoft.com/office/drawing/2014/main" id="{1AA5CE56-5637-477C-9CED-E37676CB899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541" name="Freeform: Shape 258">
                <a:extLst>
                  <a:ext uri="{FF2B5EF4-FFF2-40B4-BE49-F238E27FC236}">
                    <a16:creationId xmlns:a16="http://schemas.microsoft.com/office/drawing/2014/main" id="{AC7776F2-C88F-4407-8D94-9E22837A90E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Freeform: Shape 259">
                <a:extLst>
                  <a:ext uri="{FF2B5EF4-FFF2-40B4-BE49-F238E27FC236}">
                    <a16:creationId xmlns:a16="http://schemas.microsoft.com/office/drawing/2014/main" id="{ED2B8BFB-B93F-4587-B8D9-E399C05A8DD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3" name="Freeform: Shape 260">
                <a:extLst>
                  <a:ext uri="{FF2B5EF4-FFF2-40B4-BE49-F238E27FC236}">
                    <a16:creationId xmlns:a16="http://schemas.microsoft.com/office/drawing/2014/main" id="{BD01B58C-3FEA-4443-85C6-4417D3375E5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Freeform: Shape 261">
                <a:extLst>
                  <a:ext uri="{FF2B5EF4-FFF2-40B4-BE49-F238E27FC236}">
                    <a16:creationId xmlns:a16="http://schemas.microsoft.com/office/drawing/2014/main" id="{99BB44B3-C806-4318-81F7-3A8C86BA5031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5" name="Freeform: Shape 262">
                <a:extLst>
                  <a:ext uri="{FF2B5EF4-FFF2-40B4-BE49-F238E27FC236}">
                    <a16:creationId xmlns:a16="http://schemas.microsoft.com/office/drawing/2014/main" id="{FBB14504-39F6-443A-8424-E3FCC55936BD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Freeform: Shape 263">
                <a:extLst>
                  <a:ext uri="{FF2B5EF4-FFF2-40B4-BE49-F238E27FC236}">
                    <a16:creationId xmlns:a16="http://schemas.microsoft.com/office/drawing/2014/main" id="{F28EFA26-CB3A-4E1A-A8A0-ABCAFEDFA8E8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2" name="Graphic 166">
              <a:extLst>
                <a:ext uri="{FF2B5EF4-FFF2-40B4-BE49-F238E27FC236}">
                  <a16:creationId xmlns:a16="http://schemas.microsoft.com/office/drawing/2014/main" id="{4D284613-8520-41FE-9CBF-1D40A77D8080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521" name="Freeform: Shape 265">
                <a:extLst>
                  <a:ext uri="{FF2B5EF4-FFF2-40B4-BE49-F238E27FC236}">
                    <a16:creationId xmlns:a16="http://schemas.microsoft.com/office/drawing/2014/main" id="{307C6D2D-4400-4533-806C-223109AE9A5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Freeform: Shape 266">
                <a:extLst>
                  <a:ext uri="{FF2B5EF4-FFF2-40B4-BE49-F238E27FC236}">
                    <a16:creationId xmlns:a16="http://schemas.microsoft.com/office/drawing/2014/main" id="{2DF64F21-AC1D-47DA-8ADF-B12349AEA26B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Freeform: Shape 267">
                <a:extLst>
                  <a:ext uri="{FF2B5EF4-FFF2-40B4-BE49-F238E27FC236}">
                    <a16:creationId xmlns:a16="http://schemas.microsoft.com/office/drawing/2014/main" id="{FBF39B4B-2A04-4DB6-B07B-C3C056D3763B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Freeform: Shape 268">
                <a:extLst>
                  <a:ext uri="{FF2B5EF4-FFF2-40B4-BE49-F238E27FC236}">
                    <a16:creationId xmlns:a16="http://schemas.microsoft.com/office/drawing/2014/main" id="{719AEC99-56E8-4EAD-9FA4-F95B8C180F1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Freeform: Shape 269">
                <a:extLst>
                  <a:ext uri="{FF2B5EF4-FFF2-40B4-BE49-F238E27FC236}">
                    <a16:creationId xmlns:a16="http://schemas.microsoft.com/office/drawing/2014/main" id="{5172AC15-FD3F-4129-A972-6DBF83B1843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Freeform: Shape 270">
                <a:extLst>
                  <a:ext uri="{FF2B5EF4-FFF2-40B4-BE49-F238E27FC236}">
                    <a16:creationId xmlns:a16="http://schemas.microsoft.com/office/drawing/2014/main" id="{11C91474-C25E-4D16-B664-CE82DB296B7B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Freeform: Shape 271">
                <a:extLst>
                  <a:ext uri="{FF2B5EF4-FFF2-40B4-BE49-F238E27FC236}">
                    <a16:creationId xmlns:a16="http://schemas.microsoft.com/office/drawing/2014/main" id="{C4925E4C-245B-4989-BC4D-FB71C6F3459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Freeform: Shape 272">
                <a:extLst>
                  <a:ext uri="{FF2B5EF4-FFF2-40B4-BE49-F238E27FC236}">
                    <a16:creationId xmlns:a16="http://schemas.microsoft.com/office/drawing/2014/main" id="{7840EB89-64E4-4806-ADC4-2355A7B3F078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Freeform: Shape 273">
                <a:extLst>
                  <a:ext uri="{FF2B5EF4-FFF2-40B4-BE49-F238E27FC236}">
                    <a16:creationId xmlns:a16="http://schemas.microsoft.com/office/drawing/2014/main" id="{8CC12BD2-A8A3-4D8A-B975-0ACA764D154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Freeform: Shape 274">
                <a:extLst>
                  <a:ext uri="{FF2B5EF4-FFF2-40B4-BE49-F238E27FC236}">
                    <a16:creationId xmlns:a16="http://schemas.microsoft.com/office/drawing/2014/main" id="{20864363-6837-45AD-A2E1-9CD8BDBE9A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Freeform: Shape 275">
                <a:extLst>
                  <a:ext uri="{FF2B5EF4-FFF2-40B4-BE49-F238E27FC236}">
                    <a16:creationId xmlns:a16="http://schemas.microsoft.com/office/drawing/2014/main" id="{9E9018AA-2FD8-460A-A0C7-CFCD26603FE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Freeform: Shape 276">
                <a:extLst>
                  <a:ext uri="{FF2B5EF4-FFF2-40B4-BE49-F238E27FC236}">
                    <a16:creationId xmlns:a16="http://schemas.microsoft.com/office/drawing/2014/main" id="{CB638C02-76BF-4E1D-A43A-1A8CAA8C4CB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3" name="Freeform: Shape 277">
                <a:extLst>
                  <a:ext uri="{FF2B5EF4-FFF2-40B4-BE49-F238E27FC236}">
                    <a16:creationId xmlns:a16="http://schemas.microsoft.com/office/drawing/2014/main" id="{14B01F24-968C-445B-8F4A-2E936ACAA9E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Freeform: Shape 278">
                <a:extLst>
                  <a:ext uri="{FF2B5EF4-FFF2-40B4-BE49-F238E27FC236}">
                    <a16:creationId xmlns:a16="http://schemas.microsoft.com/office/drawing/2014/main" id="{F3A6F0FD-A2A2-4300-AA69-19EEA7F000C1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5" name="Freeform: Shape 279">
                <a:extLst>
                  <a:ext uri="{FF2B5EF4-FFF2-40B4-BE49-F238E27FC236}">
                    <a16:creationId xmlns:a16="http://schemas.microsoft.com/office/drawing/2014/main" id="{8EF7B741-9931-4AB5-B1A6-B189C1D2E96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Freeform: Shape 280">
                <a:extLst>
                  <a:ext uri="{FF2B5EF4-FFF2-40B4-BE49-F238E27FC236}">
                    <a16:creationId xmlns:a16="http://schemas.microsoft.com/office/drawing/2014/main" id="{7C15ED35-CDA7-4794-85F1-8781979D356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7" name="Freeform: Shape 281">
                <a:extLst>
                  <a:ext uri="{FF2B5EF4-FFF2-40B4-BE49-F238E27FC236}">
                    <a16:creationId xmlns:a16="http://schemas.microsoft.com/office/drawing/2014/main" id="{A058F9F3-6E04-4193-AE2D-341F6488D52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Freeform: Shape 282">
                <a:extLst>
                  <a:ext uri="{FF2B5EF4-FFF2-40B4-BE49-F238E27FC236}">
                    <a16:creationId xmlns:a16="http://schemas.microsoft.com/office/drawing/2014/main" id="{B6AC6879-AC0B-42D2-8D1D-DB4BBBF3AD5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39" name="Freeform: Shape 283">
                <a:extLst>
                  <a:ext uri="{FF2B5EF4-FFF2-40B4-BE49-F238E27FC236}">
                    <a16:creationId xmlns:a16="http://schemas.microsoft.com/office/drawing/2014/main" id="{7EDAFEC4-F1AA-4175-A4CF-9D87C90F143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Freeform: Shape 284">
                <a:extLst>
                  <a:ext uri="{FF2B5EF4-FFF2-40B4-BE49-F238E27FC236}">
                    <a16:creationId xmlns:a16="http://schemas.microsoft.com/office/drawing/2014/main" id="{204CD942-9F46-459C-9A23-896EA5293D6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3" name="Graphic 3">
              <a:extLst>
                <a:ext uri="{FF2B5EF4-FFF2-40B4-BE49-F238E27FC236}">
                  <a16:creationId xmlns:a16="http://schemas.microsoft.com/office/drawing/2014/main" id="{E5D2D5C4-DE59-4470-B063-E22DD57BE7EB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394" name="Freeform: Shape 293">
                <a:extLst>
                  <a:ext uri="{FF2B5EF4-FFF2-40B4-BE49-F238E27FC236}">
                    <a16:creationId xmlns:a16="http://schemas.microsoft.com/office/drawing/2014/main" id="{8A225606-9851-4647-A735-5349EA4EF16D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5" name="Freeform: Shape 294">
                <a:extLst>
                  <a:ext uri="{FF2B5EF4-FFF2-40B4-BE49-F238E27FC236}">
                    <a16:creationId xmlns:a16="http://schemas.microsoft.com/office/drawing/2014/main" id="{77B4A8E9-C470-4D08-B672-31FDE382B93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Freeform: Shape 295">
                <a:extLst>
                  <a:ext uri="{FF2B5EF4-FFF2-40B4-BE49-F238E27FC236}">
                    <a16:creationId xmlns:a16="http://schemas.microsoft.com/office/drawing/2014/main" id="{9CFAF8B6-DABF-4E23-85D0-3D75F3552160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Freeform: Shape 296">
                <a:extLst>
                  <a:ext uri="{FF2B5EF4-FFF2-40B4-BE49-F238E27FC236}">
                    <a16:creationId xmlns:a16="http://schemas.microsoft.com/office/drawing/2014/main" id="{55874212-5F3B-40EA-8007-70A7605DA46B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Freeform: Shape 297">
                <a:extLst>
                  <a:ext uri="{FF2B5EF4-FFF2-40B4-BE49-F238E27FC236}">
                    <a16:creationId xmlns:a16="http://schemas.microsoft.com/office/drawing/2014/main" id="{83FD50EC-D598-4F3D-90D3-D4E69EEBB76B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Freeform: Shape 298">
                <a:extLst>
                  <a:ext uri="{FF2B5EF4-FFF2-40B4-BE49-F238E27FC236}">
                    <a16:creationId xmlns:a16="http://schemas.microsoft.com/office/drawing/2014/main" id="{2269F60D-EF84-4EDD-9CF0-FD7B7E6A6FFF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Freeform: Shape 299">
                <a:extLst>
                  <a:ext uri="{FF2B5EF4-FFF2-40B4-BE49-F238E27FC236}">
                    <a16:creationId xmlns:a16="http://schemas.microsoft.com/office/drawing/2014/main" id="{4395A9DA-7EBD-4ADB-9F14-6A0A7D0019CF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1" name="Freeform: Shape 300">
                <a:extLst>
                  <a:ext uri="{FF2B5EF4-FFF2-40B4-BE49-F238E27FC236}">
                    <a16:creationId xmlns:a16="http://schemas.microsoft.com/office/drawing/2014/main" id="{ADBE8CFD-4512-4C99-917C-3858AE437FC8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Freeform: Shape 301">
                <a:extLst>
                  <a:ext uri="{FF2B5EF4-FFF2-40B4-BE49-F238E27FC236}">
                    <a16:creationId xmlns:a16="http://schemas.microsoft.com/office/drawing/2014/main" id="{48EAEC0B-D2DA-4D16-A70E-7950E966BD82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3" name="Freeform: Shape 302">
                <a:extLst>
                  <a:ext uri="{FF2B5EF4-FFF2-40B4-BE49-F238E27FC236}">
                    <a16:creationId xmlns:a16="http://schemas.microsoft.com/office/drawing/2014/main" id="{1309B36D-583E-4C53-B291-CF6C84C677CF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Freeform: Shape 303">
                <a:extLst>
                  <a:ext uri="{FF2B5EF4-FFF2-40B4-BE49-F238E27FC236}">
                    <a16:creationId xmlns:a16="http://schemas.microsoft.com/office/drawing/2014/main" id="{F17FCD9A-FD88-43A9-8F99-CC1269C04A82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5" name="Freeform: Shape 304">
                <a:extLst>
                  <a:ext uri="{FF2B5EF4-FFF2-40B4-BE49-F238E27FC236}">
                    <a16:creationId xmlns:a16="http://schemas.microsoft.com/office/drawing/2014/main" id="{CC541D17-98CB-4244-8BFD-DEC5762C2FF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Freeform: Shape 305">
                <a:extLst>
                  <a:ext uri="{FF2B5EF4-FFF2-40B4-BE49-F238E27FC236}">
                    <a16:creationId xmlns:a16="http://schemas.microsoft.com/office/drawing/2014/main" id="{AFEA611B-6B5F-46EA-BC0B-DA4B49955B5D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7" name="Freeform: Shape 306">
                <a:extLst>
                  <a:ext uri="{FF2B5EF4-FFF2-40B4-BE49-F238E27FC236}">
                    <a16:creationId xmlns:a16="http://schemas.microsoft.com/office/drawing/2014/main" id="{811516FF-06A9-4778-871F-7F740F5444F0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Freeform: Shape 307">
                <a:extLst>
                  <a:ext uri="{FF2B5EF4-FFF2-40B4-BE49-F238E27FC236}">
                    <a16:creationId xmlns:a16="http://schemas.microsoft.com/office/drawing/2014/main" id="{14F995E1-6F7A-4441-9CD7-A286E2326A84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09" name="Freeform: Shape 308">
                <a:extLst>
                  <a:ext uri="{FF2B5EF4-FFF2-40B4-BE49-F238E27FC236}">
                    <a16:creationId xmlns:a16="http://schemas.microsoft.com/office/drawing/2014/main" id="{8CC64145-AC81-4FF2-9DF6-F0BF45B860BE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Freeform: Shape 309">
                <a:extLst>
                  <a:ext uri="{FF2B5EF4-FFF2-40B4-BE49-F238E27FC236}">
                    <a16:creationId xmlns:a16="http://schemas.microsoft.com/office/drawing/2014/main" id="{9C648AF0-994F-4DBB-9723-402D137CFAD7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1" name="Freeform: Shape 310">
                <a:extLst>
                  <a:ext uri="{FF2B5EF4-FFF2-40B4-BE49-F238E27FC236}">
                    <a16:creationId xmlns:a16="http://schemas.microsoft.com/office/drawing/2014/main" id="{ABAA25EC-0721-4196-8090-5F287ED4BF58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Freeform: Shape 311">
                <a:extLst>
                  <a:ext uri="{FF2B5EF4-FFF2-40B4-BE49-F238E27FC236}">
                    <a16:creationId xmlns:a16="http://schemas.microsoft.com/office/drawing/2014/main" id="{4A1382F0-F933-4F82-B972-1B3BDF26E723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Freeform: Shape 312">
                <a:extLst>
                  <a:ext uri="{FF2B5EF4-FFF2-40B4-BE49-F238E27FC236}">
                    <a16:creationId xmlns:a16="http://schemas.microsoft.com/office/drawing/2014/main" id="{F2D1BA97-B047-42B8-BB35-92B91A20ACA8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4" name="Freeform: Shape 313">
                <a:extLst>
                  <a:ext uri="{FF2B5EF4-FFF2-40B4-BE49-F238E27FC236}">
                    <a16:creationId xmlns:a16="http://schemas.microsoft.com/office/drawing/2014/main" id="{F2C655A8-CB93-4C25-BBAD-B5BB6C2CBF4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Freeform: Shape 314">
                <a:extLst>
                  <a:ext uri="{FF2B5EF4-FFF2-40B4-BE49-F238E27FC236}">
                    <a16:creationId xmlns:a16="http://schemas.microsoft.com/office/drawing/2014/main" id="{B4786C17-E199-415C-B8DF-0665A76B7D7A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6" name="Freeform: Shape 315">
                <a:extLst>
                  <a:ext uri="{FF2B5EF4-FFF2-40B4-BE49-F238E27FC236}">
                    <a16:creationId xmlns:a16="http://schemas.microsoft.com/office/drawing/2014/main" id="{4FA24F21-D150-49D5-9565-34B021243032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Freeform: Shape 316">
                <a:extLst>
                  <a:ext uri="{FF2B5EF4-FFF2-40B4-BE49-F238E27FC236}">
                    <a16:creationId xmlns:a16="http://schemas.microsoft.com/office/drawing/2014/main" id="{7B748398-424E-4557-8268-0385E489327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8" name="Freeform: Shape 317">
                <a:extLst>
                  <a:ext uri="{FF2B5EF4-FFF2-40B4-BE49-F238E27FC236}">
                    <a16:creationId xmlns:a16="http://schemas.microsoft.com/office/drawing/2014/main" id="{552D8408-ECFD-4E81-849F-BEBD2B4B22D2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Freeform: Shape 318">
                <a:extLst>
                  <a:ext uri="{FF2B5EF4-FFF2-40B4-BE49-F238E27FC236}">
                    <a16:creationId xmlns:a16="http://schemas.microsoft.com/office/drawing/2014/main" id="{0E7295C0-3EB8-48DB-A57C-71C06F558D94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0" name="Freeform: Shape 319">
                <a:extLst>
                  <a:ext uri="{FF2B5EF4-FFF2-40B4-BE49-F238E27FC236}">
                    <a16:creationId xmlns:a16="http://schemas.microsoft.com/office/drawing/2014/main" id="{EC1B7A00-D20C-4C8A-B00B-63FF70B3809B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Freeform: Shape 320">
                <a:extLst>
                  <a:ext uri="{FF2B5EF4-FFF2-40B4-BE49-F238E27FC236}">
                    <a16:creationId xmlns:a16="http://schemas.microsoft.com/office/drawing/2014/main" id="{76715AB7-8371-4EF5-8CC4-DE1046FDCBB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2" name="Freeform: Shape 321">
                <a:extLst>
                  <a:ext uri="{FF2B5EF4-FFF2-40B4-BE49-F238E27FC236}">
                    <a16:creationId xmlns:a16="http://schemas.microsoft.com/office/drawing/2014/main" id="{BFD54047-3E74-4607-87CE-D62CAB685C3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Freeform: Shape 322">
                <a:extLst>
                  <a:ext uri="{FF2B5EF4-FFF2-40B4-BE49-F238E27FC236}">
                    <a16:creationId xmlns:a16="http://schemas.microsoft.com/office/drawing/2014/main" id="{BFF9B596-5B2B-406E-800B-5F8EB5D5876C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4" name="Freeform: Shape 323">
                <a:extLst>
                  <a:ext uri="{FF2B5EF4-FFF2-40B4-BE49-F238E27FC236}">
                    <a16:creationId xmlns:a16="http://schemas.microsoft.com/office/drawing/2014/main" id="{96FB688C-22BA-410F-B127-740B59738A1B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Freeform: Shape 324">
                <a:extLst>
                  <a:ext uri="{FF2B5EF4-FFF2-40B4-BE49-F238E27FC236}">
                    <a16:creationId xmlns:a16="http://schemas.microsoft.com/office/drawing/2014/main" id="{6DB3CB63-3E4B-4786-859F-69E96CDAB983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6" name="Freeform: Shape 325">
                <a:extLst>
                  <a:ext uri="{FF2B5EF4-FFF2-40B4-BE49-F238E27FC236}">
                    <a16:creationId xmlns:a16="http://schemas.microsoft.com/office/drawing/2014/main" id="{6B4C9DF2-4E92-4236-B750-B99A1FA80925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Freeform: Shape 326">
                <a:extLst>
                  <a:ext uri="{FF2B5EF4-FFF2-40B4-BE49-F238E27FC236}">
                    <a16:creationId xmlns:a16="http://schemas.microsoft.com/office/drawing/2014/main" id="{474EF933-CBE8-40E8-B8CD-A2422787473D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Freeform: Shape 327">
                <a:extLst>
                  <a:ext uri="{FF2B5EF4-FFF2-40B4-BE49-F238E27FC236}">
                    <a16:creationId xmlns:a16="http://schemas.microsoft.com/office/drawing/2014/main" id="{4943E947-2A27-4922-99FA-D4E5EDC43B8E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Freeform: Shape 328">
                <a:extLst>
                  <a:ext uri="{FF2B5EF4-FFF2-40B4-BE49-F238E27FC236}">
                    <a16:creationId xmlns:a16="http://schemas.microsoft.com/office/drawing/2014/main" id="{4F4D806E-A854-4CA2-B582-C318B00766A4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Freeform: Shape 329">
                <a:extLst>
                  <a:ext uri="{FF2B5EF4-FFF2-40B4-BE49-F238E27FC236}">
                    <a16:creationId xmlns:a16="http://schemas.microsoft.com/office/drawing/2014/main" id="{7EA992CE-1506-4E95-A771-77B38D220E71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Freeform: Shape 330">
                <a:extLst>
                  <a:ext uri="{FF2B5EF4-FFF2-40B4-BE49-F238E27FC236}">
                    <a16:creationId xmlns:a16="http://schemas.microsoft.com/office/drawing/2014/main" id="{91701FBF-7761-45B2-9A80-5081CE83EEE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Freeform: Shape 331">
                <a:extLst>
                  <a:ext uri="{FF2B5EF4-FFF2-40B4-BE49-F238E27FC236}">
                    <a16:creationId xmlns:a16="http://schemas.microsoft.com/office/drawing/2014/main" id="{61F1790D-33C6-485C-AEF2-F7678D94A04E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3" name="Freeform: Shape 332">
                <a:extLst>
                  <a:ext uri="{FF2B5EF4-FFF2-40B4-BE49-F238E27FC236}">
                    <a16:creationId xmlns:a16="http://schemas.microsoft.com/office/drawing/2014/main" id="{068C7407-9162-4E47-836C-5F34D53B72AC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Freeform: Shape 333">
                <a:extLst>
                  <a:ext uri="{FF2B5EF4-FFF2-40B4-BE49-F238E27FC236}">
                    <a16:creationId xmlns:a16="http://schemas.microsoft.com/office/drawing/2014/main" id="{52A7EAC8-E377-440F-BFE3-64C225522E97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5" name="Freeform: Shape 334">
                <a:extLst>
                  <a:ext uri="{FF2B5EF4-FFF2-40B4-BE49-F238E27FC236}">
                    <a16:creationId xmlns:a16="http://schemas.microsoft.com/office/drawing/2014/main" id="{1550AC2D-2103-4B9E-9BA8-1B4124B588ED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Freeform: Shape 335">
                <a:extLst>
                  <a:ext uri="{FF2B5EF4-FFF2-40B4-BE49-F238E27FC236}">
                    <a16:creationId xmlns:a16="http://schemas.microsoft.com/office/drawing/2014/main" id="{D3F9F909-5B2F-4B28-B376-32E9B40C6AEB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7" name="Freeform: Shape 336">
                <a:extLst>
                  <a:ext uri="{FF2B5EF4-FFF2-40B4-BE49-F238E27FC236}">
                    <a16:creationId xmlns:a16="http://schemas.microsoft.com/office/drawing/2014/main" id="{307870BB-FC1F-4654-A8C4-B7E2BE945CC0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Freeform: Shape 337">
                <a:extLst>
                  <a:ext uri="{FF2B5EF4-FFF2-40B4-BE49-F238E27FC236}">
                    <a16:creationId xmlns:a16="http://schemas.microsoft.com/office/drawing/2014/main" id="{11C054DA-1B9A-4EB8-916C-34B086A2BFED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39" name="Freeform: Shape 338">
                <a:extLst>
                  <a:ext uri="{FF2B5EF4-FFF2-40B4-BE49-F238E27FC236}">
                    <a16:creationId xmlns:a16="http://schemas.microsoft.com/office/drawing/2014/main" id="{4AB3A3DE-3FD3-49E9-9A03-C8CD8CF88340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Freeform: Shape 339">
                <a:extLst>
                  <a:ext uri="{FF2B5EF4-FFF2-40B4-BE49-F238E27FC236}">
                    <a16:creationId xmlns:a16="http://schemas.microsoft.com/office/drawing/2014/main" id="{A365A246-6ABF-4D92-B06E-4486CC77A9D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1" name="Freeform: Shape 340">
                <a:extLst>
                  <a:ext uri="{FF2B5EF4-FFF2-40B4-BE49-F238E27FC236}">
                    <a16:creationId xmlns:a16="http://schemas.microsoft.com/office/drawing/2014/main" id="{D68BE242-D08E-46DE-9637-F9DFE8047B5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Freeform: Shape 341">
                <a:extLst>
                  <a:ext uri="{FF2B5EF4-FFF2-40B4-BE49-F238E27FC236}">
                    <a16:creationId xmlns:a16="http://schemas.microsoft.com/office/drawing/2014/main" id="{F2BEBB01-23BC-411B-87F0-13D146BD5CDB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3" name="Freeform: Shape 342">
                <a:extLst>
                  <a:ext uri="{FF2B5EF4-FFF2-40B4-BE49-F238E27FC236}">
                    <a16:creationId xmlns:a16="http://schemas.microsoft.com/office/drawing/2014/main" id="{833F03B6-0457-42B7-95FD-8AB87D077F7D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Freeform: Shape 343">
                <a:extLst>
                  <a:ext uri="{FF2B5EF4-FFF2-40B4-BE49-F238E27FC236}">
                    <a16:creationId xmlns:a16="http://schemas.microsoft.com/office/drawing/2014/main" id="{2F698261-BA25-4F18-8383-61A1FCC4122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5" name="Freeform: Shape 344">
                <a:extLst>
                  <a:ext uri="{FF2B5EF4-FFF2-40B4-BE49-F238E27FC236}">
                    <a16:creationId xmlns:a16="http://schemas.microsoft.com/office/drawing/2014/main" id="{D2F05E74-4DF8-43CC-ACC7-9A8D3B096600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Freeform: Shape 345">
                <a:extLst>
                  <a:ext uri="{FF2B5EF4-FFF2-40B4-BE49-F238E27FC236}">
                    <a16:creationId xmlns:a16="http://schemas.microsoft.com/office/drawing/2014/main" id="{0E778FB1-0385-42EB-B637-14B0BEE68B4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7" name="Freeform: Shape 346">
                <a:extLst>
                  <a:ext uri="{FF2B5EF4-FFF2-40B4-BE49-F238E27FC236}">
                    <a16:creationId xmlns:a16="http://schemas.microsoft.com/office/drawing/2014/main" id="{54F47C44-5B2F-431F-AC37-3C1FA9173B0A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Freeform: Shape 347">
                <a:extLst>
                  <a:ext uri="{FF2B5EF4-FFF2-40B4-BE49-F238E27FC236}">
                    <a16:creationId xmlns:a16="http://schemas.microsoft.com/office/drawing/2014/main" id="{0328D8DD-5E7B-4B4B-B55F-D610A5FB7253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49" name="Freeform: Shape 348">
                <a:extLst>
                  <a:ext uri="{FF2B5EF4-FFF2-40B4-BE49-F238E27FC236}">
                    <a16:creationId xmlns:a16="http://schemas.microsoft.com/office/drawing/2014/main" id="{99945FE9-9D48-41A2-AAC9-FF9ACE94F4F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Freeform: Shape 349">
                <a:extLst>
                  <a:ext uri="{FF2B5EF4-FFF2-40B4-BE49-F238E27FC236}">
                    <a16:creationId xmlns:a16="http://schemas.microsoft.com/office/drawing/2014/main" id="{6B9EEA67-EF21-4E73-A10A-675B9A195501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1" name="Freeform: Shape 350">
                <a:extLst>
                  <a:ext uri="{FF2B5EF4-FFF2-40B4-BE49-F238E27FC236}">
                    <a16:creationId xmlns:a16="http://schemas.microsoft.com/office/drawing/2014/main" id="{EF2D9B2D-DB9E-4D45-BF23-33B306663963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Freeform: Shape 351">
                <a:extLst>
                  <a:ext uri="{FF2B5EF4-FFF2-40B4-BE49-F238E27FC236}">
                    <a16:creationId xmlns:a16="http://schemas.microsoft.com/office/drawing/2014/main" id="{7D3E36B6-67C8-46EC-B922-62374C5F46EA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3" name="Freeform: Shape 352">
                <a:extLst>
                  <a:ext uri="{FF2B5EF4-FFF2-40B4-BE49-F238E27FC236}">
                    <a16:creationId xmlns:a16="http://schemas.microsoft.com/office/drawing/2014/main" id="{4E35380D-6486-42F3-830A-844F3358DAA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Freeform: Shape 353">
                <a:extLst>
                  <a:ext uri="{FF2B5EF4-FFF2-40B4-BE49-F238E27FC236}">
                    <a16:creationId xmlns:a16="http://schemas.microsoft.com/office/drawing/2014/main" id="{E6665E32-22CA-44B4-9736-8CE14996CDD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5" name="Freeform: Shape 354">
                <a:extLst>
                  <a:ext uri="{FF2B5EF4-FFF2-40B4-BE49-F238E27FC236}">
                    <a16:creationId xmlns:a16="http://schemas.microsoft.com/office/drawing/2014/main" id="{96F148B6-2E31-4340-98A0-E27A3A4E60F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Freeform: Shape 355">
                <a:extLst>
                  <a:ext uri="{FF2B5EF4-FFF2-40B4-BE49-F238E27FC236}">
                    <a16:creationId xmlns:a16="http://schemas.microsoft.com/office/drawing/2014/main" id="{C7A1992D-FBB7-4653-A4C2-6A36666CE19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7" name="Freeform: Shape 356">
                <a:extLst>
                  <a:ext uri="{FF2B5EF4-FFF2-40B4-BE49-F238E27FC236}">
                    <a16:creationId xmlns:a16="http://schemas.microsoft.com/office/drawing/2014/main" id="{CAC64D47-CD08-42B8-B4A2-0AD64F20CA8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8" name="Freeform: Shape 357">
                <a:extLst>
                  <a:ext uri="{FF2B5EF4-FFF2-40B4-BE49-F238E27FC236}">
                    <a16:creationId xmlns:a16="http://schemas.microsoft.com/office/drawing/2014/main" id="{2BA17114-704E-4A69-8B58-29351C2FC0AC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59" name="Freeform: Shape 358">
                <a:extLst>
                  <a:ext uri="{FF2B5EF4-FFF2-40B4-BE49-F238E27FC236}">
                    <a16:creationId xmlns:a16="http://schemas.microsoft.com/office/drawing/2014/main" id="{DD5DD942-055B-4D9E-93B8-DEF3109252FE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0" name="Freeform: Shape 359">
                <a:extLst>
                  <a:ext uri="{FF2B5EF4-FFF2-40B4-BE49-F238E27FC236}">
                    <a16:creationId xmlns:a16="http://schemas.microsoft.com/office/drawing/2014/main" id="{088D680D-F9E2-4670-B985-6EECFDAC10D8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1" name="Freeform: Shape 360">
                <a:extLst>
                  <a:ext uri="{FF2B5EF4-FFF2-40B4-BE49-F238E27FC236}">
                    <a16:creationId xmlns:a16="http://schemas.microsoft.com/office/drawing/2014/main" id="{C79B18F9-E608-45F9-B6DF-FB8F27ABA131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2" name="Freeform: Shape 361">
                <a:extLst>
                  <a:ext uri="{FF2B5EF4-FFF2-40B4-BE49-F238E27FC236}">
                    <a16:creationId xmlns:a16="http://schemas.microsoft.com/office/drawing/2014/main" id="{5E96B464-C2F5-44D7-851C-20BB1ABFD6A1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3" name="Freeform: Shape 362">
                <a:extLst>
                  <a:ext uri="{FF2B5EF4-FFF2-40B4-BE49-F238E27FC236}">
                    <a16:creationId xmlns:a16="http://schemas.microsoft.com/office/drawing/2014/main" id="{0447522C-E3D8-443C-9BC2-2826794D95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4" name="Freeform: Shape 363">
                <a:extLst>
                  <a:ext uri="{FF2B5EF4-FFF2-40B4-BE49-F238E27FC236}">
                    <a16:creationId xmlns:a16="http://schemas.microsoft.com/office/drawing/2014/main" id="{AB534BB2-53AD-4E2B-8903-F0A3E1FD9765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5" name="Freeform: Shape 364">
                <a:extLst>
                  <a:ext uri="{FF2B5EF4-FFF2-40B4-BE49-F238E27FC236}">
                    <a16:creationId xmlns:a16="http://schemas.microsoft.com/office/drawing/2014/main" id="{4EB53B5D-9A5D-4574-A17B-F275677B92E0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6" name="Freeform: Shape 365">
                <a:extLst>
                  <a:ext uri="{FF2B5EF4-FFF2-40B4-BE49-F238E27FC236}">
                    <a16:creationId xmlns:a16="http://schemas.microsoft.com/office/drawing/2014/main" id="{BDC2AF44-E6A7-4945-AD26-B4BD3C3B38D9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7" name="Freeform: Shape 366">
                <a:extLst>
                  <a:ext uri="{FF2B5EF4-FFF2-40B4-BE49-F238E27FC236}">
                    <a16:creationId xmlns:a16="http://schemas.microsoft.com/office/drawing/2014/main" id="{9B051D28-5CB5-492A-9A7A-9C4795B8D2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8" name="Freeform: Shape 367">
                <a:extLst>
                  <a:ext uri="{FF2B5EF4-FFF2-40B4-BE49-F238E27FC236}">
                    <a16:creationId xmlns:a16="http://schemas.microsoft.com/office/drawing/2014/main" id="{AD561797-D736-487B-BA9A-05FA80470F90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69" name="Freeform: Shape 368">
                <a:extLst>
                  <a:ext uri="{FF2B5EF4-FFF2-40B4-BE49-F238E27FC236}">
                    <a16:creationId xmlns:a16="http://schemas.microsoft.com/office/drawing/2014/main" id="{3DB7911A-B43B-4AB3-946A-4150F3E5C2BA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0" name="Freeform: Shape 369">
                <a:extLst>
                  <a:ext uri="{FF2B5EF4-FFF2-40B4-BE49-F238E27FC236}">
                    <a16:creationId xmlns:a16="http://schemas.microsoft.com/office/drawing/2014/main" id="{915F0B72-D124-4B94-AD02-7172B6C97431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1" name="Freeform: Shape 370">
                <a:extLst>
                  <a:ext uri="{FF2B5EF4-FFF2-40B4-BE49-F238E27FC236}">
                    <a16:creationId xmlns:a16="http://schemas.microsoft.com/office/drawing/2014/main" id="{62E06BF3-E5F8-4F7F-9687-90757AD5765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2" name="Freeform: Shape 371">
                <a:extLst>
                  <a:ext uri="{FF2B5EF4-FFF2-40B4-BE49-F238E27FC236}">
                    <a16:creationId xmlns:a16="http://schemas.microsoft.com/office/drawing/2014/main" id="{A6466722-57EA-4AB5-B635-02D774D4B7FE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3" name="Freeform: Shape 372">
                <a:extLst>
                  <a:ext uri="{FF2B5EF4-FFF2-40B4-BE49-F238E27FC236}">
                    <a16:creationId xmlns:a16="http://schemas.microsoft.com/office/drawing/2014/main" id="{76A47AAD-4A5A-4FFF-A850-049D7CBF6201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Freeform: Shape 373">
                <a:extLst>
                  <a:ext uri="{FF2B5EF4-FFF2-40B4-BE49-F238E27FC236}">
                    <a16:creationId xmlns:a16="http://schemas.microsoft.com/office/drawing/2014/main" id="{21C9B269-DDEB-47B1-9F3F-F4174F5D920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5" name="Freeform: Shape 374">
                <a:extLst>
                  <a:ext uri="{FF2B5EF4-FFF2-40B4-BE49-F238E27FC236}">
                    <a16:creationId xmlns:a16="http://schemas.microsoft.com/office/drawing/2014/main" id="{0FC49CDC-ECE2-479D-B40D-11210EE732A5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Freeform: Shape 375">
                <a:extLst>
                  <a:ext uri="{FF2B5EF4-FFF2-40B4-BE49-F238E27FC236}">
                    <a16:creationId xmlns:a16="http://schemas.microsoft.com/office/drawing/2014/main" id="{2A03867A-D6C1-441B-94B9-D64309EE735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7" name="Freeform: Shape 376">
                <a:extLst>
                  <a:ext uri="{FF2B5EF4-FFF2-40B4-BE49-F238E27FC236}">
                    <a16:creationId xmlns:a16="http://schemas.microsoft.com/office/drawing/2014/main" id="{B3584F1D-5CB9-41BD-8AE2-464821122651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Freeform: Shape 377">
                <a:extLst>
                  <a:ext uri="{FF2B5EF4-FFF2-40B4-BE49-F238E27FC236}">
                    <a16:creationId xmlns:a16="http://schemas.microsoft.com/office/drawing/2014/main" id="{60668241-81EC-4B78-AE81-752330AC41A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79" name="Freeform: Shape 378">
                <a:extLst>
                  <a:ext uri="{FF2B5EF4-FFF2-40B4-BE49-F238E27FC236}">
                    <a16:creationId xmlns:a16="http://schemas.microsoft.com/office/drawing/2014/main" id="{8CD241EF-C073-4DB0-94F9-1349B18F422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Freeform: Shape 379">
                <a:extLst>
                  <a:ext uri="{FF2B5EF4-FFF2-40B4-BE49-F238E27FC236}">
                    <a16:creationId xmlns:a16="http://schemas.microsoft.com/office/drawing/2014/main" id="{BE14D9AF-F24C-4572-BBA3-F58EB6BBD107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1" name="Freeform: Shape 380">
                <a:extLst>
                  <a:ext uri="{FF2B5EF4-FFF2-40B4-BE49-F238E27FC236}">
                    <a16:creationId xmlns:a16="http://schemas.microsoft.com/office/drawing/2014/main" id="{B07E3F0F-6BC4-4EB5-930A-729F4ED8CE68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Freeform: Shape 381">
                <a:extLst>
                  <a:ext uri="{FF2B5EF4-FFF2-40B4-BE49-F238E27FC236}">
                    <a16:creationId xmlns:a16="http://schemas.microsoft.com/office/drawing/2014/main" id="{44998234-7BCA-4FAA-BE3F-88A17877DB73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3" name="Freeform: Shape 382">
                <a:extLst>
                  <a:ext uri="{FF2B5EF4-FFF2-40B4-BE49-F238E27FC236}">
                    <a16:creationId xmlns:a16="http://schemas.microsoft.com/office/drawing/2014/main" id="{028B7C1C-750E-4102-AC64-C287FEBC190E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Freeform: Shape 383">
                <a:extLst>
                  <a:ext uri="{FF2B5EF4-FFF2-40B4-BE49-F238E27FC236}">
                    <a16:creationId xmlns:a16="http://schemas.microsoft.com/office/drawing/2014/main" id="{61FB5A74-E0B7-40E8-8CE7-C91159E2E74A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5" name="Freeform: Shape 384">
                <a:extLst>
                  <a:ext uri="{FF2B5EF4-FFF2-40B4-BE49-F238E27FC236}">
                    <a16:creationId xmlns:a16="http://schemas.microsoft.com/office/drawing/2014/main" id="{004173B8-9C55-47A4-AB71-AFC0D84C3292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Freeform: Shape 385">
                <a:extLst>
                  <a:ext uri="{FF2B5EF4-FFF2-40B4-BE49-F238E27FC236}">
                    <a16:creationId xmlns:a16="http://schemas.microsoft.com/office/drawing/2014/main" id="{E149D5B8-5D80-43D2-A4BD-C8300A0FCFB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7" name="Freeform: Shape 386">
                <a:extLst>
                  <a:ext uri="{FF2B5EF4-FFF2-40B4-BE49-F238E27FC236}">
                    <a16:creationId xmlns:a16="http://schemas.microsoft.com/office/drawing/2014/main" id="{A96A3846-38BC-430B-958F-2992FAB0F1E6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Freeform: Shape 387">
                <a:extLst>
                  <a:ext uri="{FF2B5EF4-FFF2-40B4-BE49-F238E27FC236}">
                    <a16:creationId xmlns:a16="http://schemas.microsoft.com/office/drawing/2014/main" id="{41FFBE92-96A1-4CAB-BC7A-544F482CCCB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89" name="Freeform: Shape 388">
                <a:extLst>
                  <a:ext uri="{FF2B5EF4-FFF2-40B4-BE49-F238E27FC236}">
                    <a16:creationId xmlns:a16="http://schemas.microsoft.com/office/drawing/2014/main" id="{9789342C-CCE8-4A2A-804F-2AE345F9F86D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Freeform: Shape 389">
                <a:extLst>
                  <a:ext uri="{FF2B5EF4-FFF2-40B4-BE49-F238E27FC236}">
                    <a16:creationId xmlns:a16="http://schemas.microsoft.com/office/drawing/2014/main" id="{21D7DD0D-17E5-4201-AF73-89761BDDE0B6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1" name="Freeform: Shape 390">
                <a:extLst>
                  <a:ext uri="{FF2B5EF4-FFF2-40B4-BE49-F238E27FC236}">
                    <a16:creationId xmlns:a16="http://schemas.microsoft.com/office/drawing/2014/main" id="{0E18704C-BCD2-4936-966C-33FB565C315E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Freeform: Shape 391">
                <a:extLst>
                  <a:ext uri="{FF2B5EF4-FFF2-40B4-BE49-F238E27FC236}">
                    <a16:creationId xmlns:a16="http://schemas.microsoft.com/office/drawing/2014/main" id="{CB1AB376-6EEA-4383-B823-41F94FA985B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3" name="Freeform: Shape 392">
                <a:extLst>
                  <a:ext uri="{FF2B5EF4-FFF2-40B4-BE49-F238E27FC236}">
                    <a16:creationId xmlns:a16="http://schemas.microsoft.com/office/drawing/2014/main" id="{E322A160-45A9-476D-81D5-63C1F29D47AE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Freeform: Shape 393">
                <a:extLst>
                  <a:ext uri="{FF2B5EF4-FFF2-40B4-BE49-F238E27FC236}">
                    <a16:creationId xmlns:a16="http://schemas.microsoft.com/office/drawing/2014/main" id="{7ECA4B1E-9741-4D50-B617-72A6898DF02F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5" name="Freeform: Shape 394">
                <a:extLst>
                  <a:ext uri="{FF2B5EF4-FFF2-40B4-BE49-F238E27FC236}">
                    <a16:creationId xmlns:a16="http://schemas.microsoft.com/office/drawing/2014/main" id="{C2EB1AC7-B84A-4A6E-BE87-8A2AF3DD0710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Freeform: Shape 395">
                <a:extLst>
                  <a:ext uri="{FF2B5EF4-FFF2-40B4-BE49-F238E27FC236}">
                    <a16:creationId xmlns:a16="http://schemas.microsoft.com/office/drawing/2014/main" id="{478C0962-3442-49B5-845F-CBCD4ACBF786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7" name="Freeform: Shape 396">
                <a:extLst>
                  <a:ext uri="{FF2B5EF4-FFF2-40B4-BE49-F238E27FC236}">
                    <a16:creationId xmlns:a16="http://schemas.microsoft.com/office/drawing/2014/main" id="{A95B60FD-D316-4598-AF05-FF2BAF56B69E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Freeform: Shape 397">
                <a:extLst>
                  <a:ext uri="{FF2B5EF4-FFF2-40B4-BE49-F238E27FC236}">
                    <a16:creationId xmlns:a16="http://schemas.microsoft.com/office/drawing/2014/main" id="{E466EBCA-FF4B-4414-B42A-D6AFB7A9498A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499" name="Freeform: Shape 398">
                <a:extLst>
                  <a:ext uri="{FF2B5EF4-FFF2-40B4-BE49-F238E27FC236}">
                    <a16:creationId xmlns:a16="http://schemas.microsoft.com/office/drawing/2014/main" id="{8A921C9F-3EEF-4A6D-97C5-CA1EBEDD2400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0" name="Freeform: Shape 399">
                <a:extLst>
                  <a:ext uri="{FF2B5EF4-FFF2-40B4-BE49-F238E27FC236}">
                    <a16:creationId xmlns:a16="http://schemas.microsoft.com/office/drawing/2014/main" id="{DA36A133-7544-48CF-8F77-1338DCB2D5A7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Freeform: Shape 400">
                <a:extLst>
                  <a:ext uri="{FF2B5EF4-FFF2-40B4-BE49-F238E27FC236}">
                    <a16:creationId xmlns:a16="http://schemas.microsoft.com/office/drawing/2014/main" id="{10E000E7-E8A2-4583-B844-F8FE62335F68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2" name="Freeform: Shape 401">
                <a:extLst>
                  <a:ext uri="{FF2B5EF4-FFF2-40B4-BE49-F238E27FC236}">
                    <a16:creationId xmlns:a16="http://schemas.microsoft.com/office/drawing/2014/main" id="{5D8C6A59-B2F3-4D81-9D20-9E4F242B7CE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Freeform: Shape 402">
                <a:extLst>
                  <a:ext uri="{FF2B5EF4-FFF2-40B4-BE49-F238E27FC236}">
                    <a16:creationId xmlns:a16="http://schemas.microsoft.com/office/drawing/2014/main" id="{9246D137-2636-4E96-AFB2-92614846DA85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4" name="Freeform: Shape 403">
                <a:extLst>
                  <a:ext uri="{FF2B5EF4-FFF2-40B4-BE49-F238E27FC236}">
                    <a16:creationId xmlns:a16="http://schemas.microsoft.com/office/drawing/2014/main" id="{0EB23149-ACA6-4C71-B2D5-9D24B00B477E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Freeform: Shape 404">
                <a:extLst>
                  <a:ext uri="{FF2B5EF4-FFF2-40B4-BE49-F238E27FC236}">
                    <a16:creationId xmlns:a16="http://schemas.microsoft.com/office/drawing/2014/main" id="{2441CCD5-E650-4D68-B977-318E6AAA5D49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6" name="Freeform: Shape 405">
                <a:extLst>
                  <a:ext uri="{FF2B5EF4-FFF2-40B4-BE49-F238E27FC236}">
                    <a16:creationId xmlns:a16="http://schemas.microsoft.com/office/drawing/2014/main" id="{2B38D4B7-AF00-4A1B-A4ED-3D904D12010E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7" name="Freeform: Shape 406">
                <a:extLst>
                  <a:ext uri="{FF2B5EF4-FFF2-40B4-BE49-F238E27FC236}">
                    <a16:creationId xmlns:a16="http://schemas.microsoft.com/office/drawing/2014/main" id="{DED34F2F-82F4-4D8B-B46A-37BF06D9544F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8" name="Freeform: Shape 407">
                <a:extLst>
                  <a:ext uri="{FF2B5EF4-FFF2-40B4-BE49-F238E27FC236}">
                    <a16:creationId xmlns:a16="http://schemas.microsoft.com/office/drawing/2014/main" id="{F69A6789-B4EA-4250-8F64-06D334DC9AF6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Freeform: Shape 408">
                <a:extLst>
                  <a:ext uri="{FF2B5EF4-FFF2-40B4-BE49-F238E27FC236}">
                    <a16:creationId xmlns:a16="http://schemas.microsoft.com/office/drawing/2014/main" id="{63E51B23-E5D8-4CAF-BEF2-14C77D75F347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0" name="Freeform: Shape 409">
                <a:extLst>
                  <a:ext uri="{FF2B5EF4-FFF2-40B4-BE49-F238E27FC236}">
                    <a16:creationId xmlns:a16="http://schemas.microsoft.com/office/drawing/2014/main" id="{7F5553AE-2845-4F6A-B457-01D8E58428F3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Freeform: Shape 410">
                <a:extLst>
                  <a:ext uri="{FF2B5EF4-FFF2-40B4-BE49-F238E27FC236}">
                    <a16:creationId xmlns:a16="http://schemas.microsoft.com/office/drawing/2014/main" id="{6BF219C4-C6E5-46BD-A3DF-0467D5A4264D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2" name="Freeform: Shape 411">
                <a:extLst>
                  <a:ext uri="{FF2B5EF4-FFF2-40B4-BE49-F238E27FC236}">
                    <a16:creationId xmlns:a16="http://schemas.microsoft.com/office/drawing/2014/main" id="{A167CB03-46E7-4C90-A658-A50CD83BA4D5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Freeform: Shape 412">
                <a:extLst>
                  <a:ext uri="{FF2B5EF4-FFF2-40B4-BE49-F238E27FC236}">
                    <a16:creationId xmlns:a16="http://schemas.microsoft.com/office/drawing/2014/main" id="{56EADFA1-07CA-4EBF-9C28-5D80FB3B262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4" name="Freeform: Shape 413">
                <a:extLst>
                  <a:ext uri="{FF2B5EF4-FFF2-40B4-BE49-F238E27FC236}">
                    <a16:creationId xmlns:a16="http://schemas.microsoft.com/office/drawing/2014/main" id="{89A1C263-BC65-442B-8B88-C4127442AF61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Freeform: Shape 414">
                <a:extLst>
                  <a:ext uri="{FF2B5EF4-FFF2-40B4-BE49-F238E27FC236}">
                    <a16:creationId xmlns:a16="http://schemas.microsoft.com/office/drawing/2014/main" id="{A5134323-C850-495E-81C5-ED8EC0313DEB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6" name="Freeform: Shape 415">
                <a:extLst>
                  <a:ext uri="{FF2B5EF4-FFF2-40B4-BE49-F238E27FC236}">
                    <a16:creationId xmlns:a16="http://schemas.microsoft.com/office/drawing/2014/main" id="{DAE695BD-871D-4D97-8DA9-ABB4250F41CF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Freeform: Shape 416">
                <a:extLst>
                  <a:ext uri="{FF2B5EF4-FFF2-40B4-BE49-F238E27FC236}">
                    <a16:creationId xmlns:a16="http://schemas.microsoft.com/office/drawing/2014/main" id="{4FA7AC65-961C-4D8A-BD8C-CD0E1950E480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Freeform: Shape 417">
                <a:extLst>
                  <a:ext uri="{FF2B5EF4-FFF2-40B4-BE49-F238E27FC236}">
                    <a16:creationId xmlns:a16="http://schemas.microsoft.com/office/drawing/2014/main" id="{2310CC8A-9098-4111-B698-079A14732869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Freeform: Shape 418">
                <a:extLst>
                  <a:ext uri="{FF2B5EF4-FFF2-40B4-BE49-F238E27FC236}">
                    <a16:creationId xmlns:a16="http://schemas.microsoft.com/office/drawing/2014/main" id="{B0812995-7078-4049-9891-4603AE7F2DF5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Freeform: Shape 419">
                <a:extLst>
                  <a:ext uri="{FF2B5EF4-FFF2-40B4-BE49-F238E27FC236}">
                    <a16:creationId xmlns:a16="http://schemas.microsoft.com/office/drawing/2014/main" id="{F2644923-B336-4BDD-A19B-CA58F038065F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D333718E-3CF0-43D2-A441-A1ACCDF98908}"/>
              </a:ext>
            </a:extLst>
          </p:cNvPr>
          <p:cNvPicPr/>
          <p:nvPr userDrawn="1"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07DB9C8-693D-46C0-BF40-5E2DBD0FD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8335" t="16547" r="12264" b="22470"/>
          <a:stretch/>
        </p:blipFill>
        <p:spPr>
          <a:xfrm>
            <a:off x="11617368" y="334832"/>
            <a:ext cx="4407148" cy="10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6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8" cy="558800"/>
          </a:xfrm>
          <a:prstGeom prst="rect">
            <a:avLst/>
          </a:prstGeom>
        </p:spPr>
        <p:txBody>
          <a:bodyPr anchor="t"/>
          <a:lstStyle>
            <a:lvl1pPr algn="r">
              <a:defRPr sz="3199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1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99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240" indent="0">
              <a:buNone/>
              <a:defRPr sz="3199" b="1"/>
            </a:lvl2pPr>
            <a:lvl3pPr marL="1450481" indent="0">
              <a:buNone/>
              <a:defRPr sz="2899" b="1"/>
            </a:lvl3pPr>
            <a:lvl4pPr marL="2175721" indent="0">
              <a:buNone/>
              <a:defRPr sz="2499" b="1"/>
            </a:lvl4pPr>
            <a:lvl5pPr marL="2900962" indent="0">
              <a:buNone/>
              <a:defRPr sz="2499" b="1"/>
            </a:lvl5pPr>
            <a:lvl6pPr marL="3626202" indent="0">
              <a:buNone/>
              <a:defRPr sz="2499" b="1"/>
            </a:lvl6pPr>
            <a:lvl7pPr marL="4351443" indent="0">
              <a:buNone/>
              <a:defRPr sz="2499" b="1"/>
            </a:lvl7pPr>
            <a:lvl8pPr marL="5076683" indent="0">
              <a:buNone/>
              <a:defRPr sz="2499" b="1"/>
            </a:lvl8pPr>
            <a:lvl9pPr marL="5801924" indent="0">
              <a:buNone/>
              <a:defRPr sz="2499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2" y="2090862"/>
            <a:ext cx="10518638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454" indent="-452258">
              <a:buSzPct val="100000"/>
              <a:buFont typeface="Arial"/>
              <a:buChar char="•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200" indent="-361806">
              <a:buSzPct val="70000"/>
              <a:buFont typeface="Courier New"/>
              <a:buChar char="o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7398" indent="-361806">
              <a:buSzPct val="100000"/>
              <a:buFont typeface="Lucida Grande"/>
              <a:buChar char="–"/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799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k object 16">
            <a:extLst>
              <a:ext uri="{FF2B5EF4-FFF2-40B4-BE49-F238E27FC236}">
                <a16:creationId xmlns:a16="http://schemas.microsoft.com/office/drawing/2014/main" id="{C5249935-CAE1-443C-9EF7-0F2C2AB9EAE6}"/>
              </a:ext>
            </a:extLst>
          </p:cNvPr>
          <p:cNvSpPr/>
          <p:nvPr userDrawn="1"/>
        </p:nvSpPr>
        <p:spPr>
          <a:xfrm>
            <a:off x="1" y="0"/>
            <a:ext cx="2734511" cy="9144000"/>
          </a:xfrm>
          <a:custGeom>
            <a:avLst/>
            <a:gdLst/>
            <a:ahLst/>
            <a:cxnLst/>
            <a:rect l="l" t="t" r="r" b="b"/>
            <a:pathLst>
              <a:path w="2051685" h="6858000">
                <a:moveTo>
                  <a:pt x="0" y="6858000"/>
                </a:moveTo>
                <a:lnTo>
                  <a:pt x="2051304" y="6858000"/>
                </a:lnTo>
                <a:lnTo>
                  <a:pt x="20513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6" name="bk object 17">
            <a:extLst>
              <a:ext uri="{FF2B5EF4-FFF2-40B4-BE49-F238E27FC236}">
                <a16:creationId xmlns:a16="http://schemas.microsoft.com/office/drawing/2014/main" id="{1611DD9B-A63F-44C1-B501-BC7789197756}"/>
              </a:ext>
            </a:extLst>
          </p:cNvPr>
          <p:cNvSpPr/>
          <p:nvPr userDrawn="1"/>
        </p:nvSpPr>
        <p:spPr>
          <a:xfrm>
            <a:off x="331085" y="3791711"/>
            <a:ext cx="1637152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  <p:sp>
        <p:nvSpPr>
          <p:cNvPr id="7" name="bk object 18">
            <a:extLst>
              <a:ext uri="{FF2B5EF4-FFF2-40B4-BE49-F238E27FC236}">
                <a16:creationId xmlns:a16="http://schemas.microsoft.com/office/drawing/2014/main" id="{B460AA5E-4C2F-47B4-8C23-8B229C81773A}"/>
              </a:ext>
            </a:extLst>
          </p:cNvPr>
          <p:cNvSpPr/>
          <p:nvPr userDrawn="1"/>
        </p:nvSpPr>
        <p:spPr>
          <a:xfrm>
            <a:off x="234537" y="8805402"/>
            <a:ext cx="80402" cy="146473"/>
          </a:xfrm>
          <a:custGeom>
            <a:avLst/>
            <a:gdLst/>
            <a:ahLst/>
            <a:cxnLst/>
            <a:rect l="l" t="t" r="r" b="b"/>
            <a:pathLst>
              <a:path w="60325" h="109854">
                <a:moveTo>
                  <a:pt x="17106" y="77317"/>
                </a:moveTo>
                <a:lnTo>
                  <a:pt x="0" y="79552"/>
                </a:lnTo>
                <a:lnTo>
                  <a:pt x="1092" y="89128"/>
                </a:lnTo>
                <a:lnTo>
                  <a:pt x="4305" y="96507"/>
                </a:lnTo>
                <a:lnTo>
                  <a:pt x="14960" y="106870"/>
                </a:lnTo>
                <a:lnTo>
                  <a:pt x="21602" y="109461"/>
                </a:lnTo>
                <a:lnTo>
                  <a:pt x="29540" y="109461"/>
                </a:lnTo>
                <a:lnTo>
                  <a:pt x="54872" y="92646"/>
                </a:lnTo>
                <a:lnTo>
                  <a:pt x="26708" y="92646"/>
                </a:lnTo>
                <a:lnTo>
                  <a:pt x="23977" y="91287"/>
                </a:lnTo>
                <a:lnTo>
                  <a:pt x="19024" y="85826"/>
                </a:lnTo>
                <a:lnTo>
                  <a:pt x="17551" y="82080"/>
                </a:lnTo>
                <a:lnTo>
                  <a:pt x="17106" y="77317"/>
                </a:lnTo>
                <a:close/>
              </a:path>
              <a:path w="60325" h="109854">
                <a:moveTo>
                  <a:pt x="56030" y="51269"/>
                </a:moveTo>
                <a:lnTo>
                  <a:pt x="33096" y="51269"/>
                </a:lnTo>
                <a:lnTo>
                  <a:pt x="36283" y="52908"/>
                </a:lnTo>
                <a:lnTo>
                  <a:pt x="41300" y="59448"/>
                </a:lnTo>
                <a:lnTo>
                  <a:pt x="42557" y="64490"/>
                </a:lnTo>
                <a:lnTo>
                  <a:pt x="42557" y="78562"/>
                </a:lnTo>
                <a:lnTo>
                  <a:pt x="41300" y="83921"/>
                </a:lnTo>
                <a:lnTo>
                  <a:pt x="36233" y="90893"/>
                </a:lnTo>
                <a:lnTo>
                  <a:pt x="33210" y="92646"/>
                </a:lnTo>
                <a:lnTo>
                  <a:pt x="54872" y="92646"/>
                </a:lnTo>
                <a:lnTo>
                  <a:pt x="55664" y="91236"/>
                </a:lnTo>
                <a:lnTo>
                  <a:pt x="58140" y="84777"/>
                </a:lnTo>
                <a:lnTo>
                  <a:pt x="59626" y="78029"/>
                </a:lnTo>
                <a:lnTo>
                  <a:pt x="60121" y="70992"/>
                </a:lnTo>
                <a:lnTo>
                  <a:pt x="59540" y="62709"/>
                </a:lnTo>
                <a:lnTo>
                  <a:pt x="57796" y="55270"/>
                </a:lnTo>
                <a:lnTo>
                  <a:pt x="56030" y="51269"/>
                </a:lnTo>
                <a:close/>
              </a:path>
              <a:path w="60325" h="109854">
                <a:moveTo>
                  <a:pt x="56108" y="0"/>
                </a:moveTo>
                <a:lnTo>
                  <a:pt x="10782" y="0"/>
                </a:lnTo>
                <a:lnTo>
                  <a:pt x="2006" y="56781"/>
                </a:lnTo>
                <a:lnTo>
                  <a:pt x="15951" y="59232"/>
                </a:lnTo>
                <a:lnTo>
                  <a:pt x="19875" y="53924"/>
                </a:lnTo>
                <a:lnTo>
                  <a:pt x="24295" y="51269"/>
                </a:lnTo>
                <a:lnTo>
                  <a:pt x="56030" y="51269"/>
                </a:lnTo>
                <a:lnTo>
                  <a:pt x="54887" y="48679"/>
                </a:lnTo>
                <a:lnTo>
                  <a:pt x="50812" y="42938"/>
                </a:lnTo>
                <a:lnTo>
                  <a:pt x="46537" y="38099"/>
                </a:lnTo>
                <a:lnTo>
                  <a:pt x="21082" y="38099"/>
                </a:lnTo>
                <a:lnTo>
                  <a:pt x="23876" y="19570"/>
                </a:lnTo>
                <a:lnTo>
                  <a:pt x="56108" y="19570"/>
                </a:lnTo>
                <a:lnTo>
                  <a:pt x="56108" y="0"/>
                </a:lnTo>
                <a:close/>
              </a:path>
              <a:path w="60325" h="109854">
                <a:moveTo>
                  <a:pt x="39903" y="34607"/>
                </a:moveTo>
                <a:lnTo>
                  <a:pt x="28879" y="34607"/>
                </a:lnTo>
                <a:lnTo>
                  <a:pt x="24955" y="35775"/>
                </a:lnTo>
                <a:lnTo>
                  <a:pt x="21082" y="38099"/>
                </a:lnTo>
                <a:lnTo>
                  <a:pt x="46537" y="38099"/>
                </a:lnTo>
                <a:lnTo>
                  <a:pt x="45897" y="37376"/>
                </a:lnTo>
                <a:lnTo>
                  <a:pt x="39903" y="34607"/>
                </a:lnTo>
                <a:close/>
              </a:path>
            </a:pathLst>
          </a:custGeom>
          <a:solidFill>
            <a:srgbClr val="0C9ABD">
              <a:alpha val="65097"/>
            </a:srgbClr>
          </a:solidFill>
        </p:spPr>
        <p:txBody>
          <a:bodyPr wrap="square" lIns="0" tIns="0" rIns="0" bIns="0" rtlCol="0"/>
          <a:lstStyle/>
          <a:p>
            <a:endParaRPr sz="3197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4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961A48F9-91AD-4144-8FFC-3B9D2396D24A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1C612B-DD9F-4576-B5CF-F5AD5AA2B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4218" y="703444"/>
            <a:ext cx="15005431" cy="844055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CB121-68D2-475B-83A9-DB7622263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43002" y="6422076"/>
            <a:ext cx="3154168" cy="3868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 baseline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err="1"/>
              <a:t>Título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73860A-F66E-4BDB-A105-880F280BCBA6}"/>
              </a:ext>
            </a:extLst>
          </p:cNvPr>
          <p:cNvGrpSpPr/>
          <p:nvPr userDrawn="1"/>
        </p:nvGrpSpPr>
        <p:grpSpPr>
          <a:xfrm>
            <a:off x="77230" y="90221"/>
            <a:ext cx="4216526" cy="1084700"/>
            <a:chOff x="115330" y="109271"/>
            <a:chExt cx="4216526" cy="108470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5BA93CF-99E3-4287-8051-5C2EF33F3233}"/>
                </a:ext>
              </a:extLst>
            </p:cNvPr>
            <p:cNvPicPr/>
            <p:nvPr userDrawn="1"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197" b="71533" l="2475" r="96205">
                          <a14:foregroundMark x1="9001" y1="52615" x2="14851" y2="59489"/>
                          <a14:foregroundMark x1="6051" y1="49149" x2="6204" y2="49329"/>
                          <a14:foregroundMark x1="14851" y1="59489" x2="22049" y2="61425"/>
                          <a14:foregroundMark x1="97943" y1="51028" x2="98515" y2="49635"/>
                          <a14:foregroundMark x1="92794" y1="42806" x2="92582" y2="42553"/>
                          <a14:foregroundMark x1="93522" y1="43675" x2="93384" y2="43510"/>
                          <a14:foregroundMark x1="98515" y1="49635" x2="97999" y2="49019"/>
                          <a14:foregroundMark x1="15170" y1="33683" x2="14388" y2="33807"/>
                          <a14:foregroundMark x1="7433" y1="35663" x2="6281" y2="36435"/>
                          <a14:foregroundMark x1="40112" y1="48377" x2="42653" y2="48635"/>
                          <a14:foregroundMark x1="39844" y1="47445" x2="41658" y2="47445"/>
                          <a14:foregroundMark x1="36312" y1="47445" x2="37699" y2="47445"/>
                          <a14:foregroundMark x1="32928" y1="47445" x2="34714" y2="47445"/>
                          <a14:foregroundMark x1="73641" y1="44567" x2="74268" y2="44499"/>
                          <a14:foregroundMark x1="63594" y1="45653" x2="65347" y2="45463"/>
                          <a14:foregroundMark x1="58836" y1="46168" x2="59448" y2="46102"/>
                          <a14:foregroundMark x1="88976" y1="46009" x2="89725" y2="46129"/>
                          <a14:foregroundMark x1="83915" y1="45202" x2="86630" y2="45635"/>
                          <a14:foregroundMark x1="81770" y1="44860" x2="82862" y2="45034"/>
                          <a14:foregroundMark x1="78938" y1="44408" x2="81357" y2="44794"/>
                          <a14:foregroundMark x1="23122" y1="51691" x2="21947" y2="51825"/>
                          <a14:foregroundMark x1="21947" y1="51825" x2="13036" y2="45255"/>
                          <a14:foregroundMark x1="13036" y1="45255" x2="12211" y2="41606"/>
                          <a14:foregroundMark x1="17822" y1="49270" x2="7096" y2="46715"/>
                          <a14:foregroundMark x1="9901" y1="46715" x2="8086" y2="40146"/>
                          <a14:foregroundMark x1="19518" y1="67264" x2="20937" y2="67742"/>
                          <a14:foregroundMark x1="17616" y1="66624" x2="18813" y2="67027"/>
                          <a14:foregroundMark x1="9571" y1="41606" x2="7096" y2="40876"/>
                          <a14:foregroundMark x1="15512" y1="44161" x2="8086" y2="40876"/>
                          <a14:foregroundMark x1="60000" y1="46089" x2="64179" y2="48210"/>
                          <a14:foregroundMark x1="59273" y1="45720" x2="59519" y2="45845"/>
                          <a14:foregroundMark x1="49670" y1="57299" x2="68647" y2="57664"/>
                          <a14:foregroundMark x1="68647" y1="57664" x2="87294" y2="56934"/>
                          <a14:foregroundMark x1="87294" y1="56934" x2="88614" y2="56934"/>
                          <a14:foregroundMark x1="53133" y1="48881" x2="53300" y2="51095"/>
                          <a14:foregroundMark x1="52805" y1="44526" x2="52882" y2="45542"/>
                          <a14:foregroundMark x1="57261" y1="44526" x2="57921" y2="46715"/>
                          <a14:foregroundMark x1="91254" y1="44161" x2="91419" y2="51095"/>
                          <a14:foregroundMark x1="93234" y1="46715" x2="93234" y2="47445"/>
                          <a14:foregroundMark x1="66172" y1="46350" x2="67657" y2="47445"/>
                          <a14:foregroundMark x1="66997" y1="45985" x2="66337" y2="46350"/>
                          <a14:foregroundMark x1="86469" y1="44891" x2="89439" y2="45620"/>
                          <a14:foregroundMark x1="84818" y1="45985" x2="79868" y2="44891"/>
                          <a14:foregroundMark x1="73102" y1="44161" x2="72937" y2="48905"/>
                          <a14:foregroundMark x1="73762" y1="44161" x2="74092" y2="46715"/>
                          <a14:foregroundMark x1="78053" y1="50730" x2="76733" y2="50730"/>
                          <a14:foregroundMark x1="68977" y1="44161" x2="72607" y2="44526"/>
                          <a14:foregroundMark x1="55941" y1="45620" x2="57921" y2="48905"/>
                          <a14:foregroundMark x1="53795" y1="44891" x2="52145" y2="44891"/>
                          <a14:foregroundMark x1="42739" y1="49635" x2="41584" y2="45620"/>
                          <a14:foregroundMark x1="39109" y1="47810" x2="36799" y2="47810"/>
                          <a14:foregroundMark x1="32508" y1="47080" x2="34653" y2="48175"/>
                          <a14:foregroundMark x1="33003" y1="45255" x2="33498" y2="50365"/>
                          <a14:foregroundMark x1="34158" y1="49270" x2="33498" y2="51825"/>
                          <a14:foregroundMark x1="88449" y1="47080" x2="90099" y2="47080"/>
                          <a14:foregroundMark x1="91749" y1="49635" x2="93069" y2="43796"/>
                          <a14:foregroundMark x1="93399" y1="44891" x2="93894" y2="47810"/>
                          <a14:foregroundMark x1="94059" y1="43431" x2="96205" y2="50730"/>
                          <a14:foregroundMark x1="95545" y1="48540" x2="94554" y2="42701"/>
                          <a14:foregroundMark x1="94224" y1="43431" x2="93069" y2="43796"/>
                          <a14:foregroundMark x1="94389" y1="43796" x2="93399" y2="43066"/>
                          <a14:foregroundMark x1="94224" y1="47445" x2="92409" y2="51095"/>
                          <a14:foregroundMark x1="94059" y1="48175" x2="95380" y2="52190"/>
                          <a14:foregroundMark x1="93234" y1="51460" x2="93234" y2="51460"/>
                          <a14:foregroundMark x1="85644" y1="47810" x2="80033" y2="51460"/>
                          <a14:foregroundMark x1="32508" y1="52555" x2="53960" y2="52920"/>
                          <a14:foregroundMark x1="53960" y1="52920" x2="95050" y2="51460"/>
                          <a14:foregroundMark x1="95050" y1="51460" x2="95710" y2="51460"/>
                          <a14:foregroundMark x1="95710" y1="51460" x2="86469" y2="44891"/>
                          <a14:foregroundMark x1="86469" y1="44891" x2="35644" y2="46350"/>
                          <a14:foregroundMark x1="4839" y1="43056" x2="5475" y2="47275"/>
                          <a14:foregroundMark x1="5668" y1="46742" x2="4797" y2="43091"/>
                          <a14:foregroundMark x1="6271" y1="49270" x2="6166" y2="48830"/>
                          <a14:foregroundMark x1="19142" y1="43066" x2="24092" y2="43431"/>
                          <a14:foregroundMark x1="8288" y1="54924" x2="10353" y2="59871"/>
                          <a14:foregroundMark x1="21451" y1="67279" x2="25099" y2="53835"/>
                          <a14:foregroundMark x1="7096" y1="52190" x2="7921" y2="54380"/>
                          <a14:backgroundMark x1="2805" y1="18248" x2="2805" y2="18248"/>
                          <a14:backgroundMark x1="11551" y1="9854" x2="59406" y2="22263"/>
                          <a14:backgroundMark x1="59406" y1="22263" x2="75743" y2="13504"/>
                          <a14:backgroundMark x1="20462" y1="81387" x2="99010" y2="81387"/>
                          <a14:backgroundMark x1="89109" y1="79927" x2="84467" y2="73301"/>
                          <a14:backgroundMark x1="51218" y1="33352" x2="51155" y2="33212"/>
                          <a14:backgroundMark x1="4785" y1="30657" x2="3465" y2="32482"/>
                          <a14:backgroundMark x1="6106" y1="29927" x2="15017" y2="31752"/>
                          <a14:backgroundMark x1="2913" y1="34828" x2="2805" y2="36861"/>
                          <a14:backgroundMark x1="3135" y1="30657" x2="2969" y2="33772"/>
                          <a14:backgroundMark x1="15512" y1="32482" x2="31683" y2="31752"/>
                          <a14:backgroundMark x1="28713" y1="44891" x2="29703" y2="62774"/>
                          <a14:backgroundMark x1="29703" y1="62774" x2="29373" y2="66058"/>
                          <a14:backgroundMark x1="25835" y1="53285" x2="24587" y2="64599"/>
                          <a14:backgroundMark x1="26238" y1="49635" x2="25835" y2="53285"/>
                          <a14:backgroundMark x1="22277" y1="71533" x2="22937" y2="68248"/>
                          <a14:backgroundMark x1="23432" y1="67883" x2="21947" y2="69708"/>
                          <a14:backgroundMark x1="33498" y1="60584" x2="48532" y2="61231"/>
                          <a14:backgroundMark x1="87342" y1="61355" x2="91749" y2="60949"/>
                          <a14:backgroundMark x1="95380" y1="60949" x2="75743" y2="67518"/>
                          <a14:backgroundMark x1="75743" y1="67518" x2="54785" y2="78467"/>
                          <a14:backgroundMark x1="40924" y1="66423" x2="63201" y2="73723"/>
                          <a14:backgroundMark x1="33168" y1="37226" x2="60577" y2="40367"/>
                          <a14:backgroundMark x1="33498" y1="34307" x2="30033" y2="31022"/>
                          <a14:backgroundMark x1="33333" y1="35036" x2="35644" y2="33577"/>
                          <a14:backgroundMark x1="72452" y1="39164" x2="97855" y2="35401"/>
                          <a14:backgroundMark x1="65226" y1="40234" x2="70367" y2="39472"/>
                          <a14:backgroundMark x1="92615" y1="42359" x2="92409" y2="42336"/>
                          <a14:backgroundMark x1="94718" y1="42591" x2="94085" y2="42521"/>
                          <a14:backgroundMark x1="91065" y1="40371" x2="91749" y2="40876"/>
                          <a14:backgroundMark x1="97171" y1="49498" x2="97360" y2="50000"/>
                          <a14:backgroundMark x1="96469" y1="54234" x2="96382" y2="54255"/>
                          <a14:backgroundMark x1="97360" y1="54015" x2="96470" y2="54234"/>
                          <a14:backgroundMark x1="43399" y1="65328" x2="38614" y2="66423"/>
                          <a14:backgroundMark x1="92079" y1="40876" x2="92244" y2="42701"/>
                          <a14:backgroundMark x1="92574" y1="43796" x2="92941" y2="43390"/>
                          <a14:backgroundMark x1="97195" y1="50730" x2="96865" y2="54745"/>
                          <a14:backgroundMark x1="29703" y1="47445" x2="30333" y2="47318"/>
                          <a14:backgroundMark x1="25743" y1="53650" x2="25413" y2="54380"/>
                          <a14:backgroundMark x1="19637" y1="72993" x2="23432" y2="70803"/>
                          <a14:backgroundMark x1="20957" y1="72263" x2="17657" y2="72263"/>
                          <a14:backgroundMark x1="15677" y1="71898" x2="11221" y2="65693"/>
                          <a14:backgroundMark x1="15017" y1="70073" x2="15347" y2="71168"/>
                          <a14:backgroundMark x1="15017" y1="70073" x2="14191" y2="68978"/>
                          <a14:backgroundMark x1="13696" y1="68613" x2="16007" y2="71533"/>
                          <a14:backgroundMark x1="4300" y1="50980" x2="3135" y2="48175"/>
                          <a14:backgroundMark x1="5695" y1="54341" x2="5275" y2="53329"/>
                          <a14:backgroundMark x1="10561" y1="66058" x2="6572" y2="56452"/>
                          <a14:backgroundMark x1="4620" y1="49635" x2="5050" y2="49952"/>
                          <a14:backgroundMark x1="4763" y1="50345" x2="4620" y2="50000"/>
                          <a14:backgroundMark x1="6138" y1="53661" x2="5738" y2="52695"/>
                          <a14:backgroundMark x1="5981" y1="52362" x2="6180" y2="53597"/>
                          <a14:backgroundMark x1="9736" y1="61679" x2="11056" y2="62409"/>
                          <a14:backgroundMark x1="9736" y1="63139" x2="9736" y2="63139"/>
                          <a14:backgroundMark x1="3630" y1="33577" x2="2640" y2="41606"/>
                          <a14:backgroundMark x1="6106" y1="52920" x2="4950" y2="49270"/>
                          <a14:backgroundMark x1="5281" y1="50365" x2="6106" y2="53650"/>
                          <a14:backgroundMark x1="3630" y1="41971" x2="3960" y2="4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4" t="27581" r="3251" b="28610"/>
            <a:stretch/>
          </p:blipFill>
          <p:spPr>
            <a:xfrm>
              <a:off x="1302367" y="109271"/>
              <a:ext cx="3029489" cy="1014764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B8B199C-DD38-4557-9E8F-4E37978BEF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7" t="13078" r="24840" b="30630"/>
            <a:stretch/>
          </p:blipFill>
          <p:spPr>
            <a:xfrm>
              <a:off x="115330" y="119126"/>
              <a:ext cx="1128888" cy="1074845"/>
            </a:xfrm>
            <a:prstGeom prst="rect">
              <a:avLst/>
            </a:prstGeom>
          </p:spPr>
        </p:pic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8BED063E-0105-418C-90D1-B655F42EB3E3}"/>
              </a:ext>
            </a:extLst>
          </p:cNvPr>
          <p:cNvSpPr txBox="1"/>
          <p:nvPr userDrawn="1"/>
        </p:nvSpPr>
        <p:spPr>
          <a:xfrm>
            <a:off x="12499028" y="8596382"/>
            <a:ext cx="2414016" cy="32255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b="0" i="0" spc="150" baseline="0" dirty="0">
                <a:solidFill>
                  <a:schemeClr val="bg1"/>
                </a:solidFill>
                <a:latin typeface="Lato" panose="020F0502020204030203" pitchFamily="34" charset="77"/>
              </a:rPr>
              <a:t>TODOS OS DIREITOS RESERVADOS</a:t>
            </a:r>
            <a:endParaRPr lang="pt-BR" sz="850" b="0" i="0" spc="150" baseline="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E0360E9-FCE4-41BA-AE70-3A9E371F61DA}"/>
              </a:ext>
            </a:extLst>
          </p:cNvPr>
          <p:cNvSpPr/>
          <p:nvPr userDrawn="1"/>
        </p:nvSpPr>
        <p:spPr>
          <a:xfrm>
            <a:off x="14798765" y="8336783"/>
            <a:ext cx="109728" cy="109728"/>
          </a:xfrm>
          <a:prstGeom prst="roundRect">
            <a:avLst/>
          </a:prstGeom>
          <a:noFill/>
          <a:ln w="38100">
            <a:solidFill>
              <a:srgbClr val="4DB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6CEC4A3-B1AE-4344-966A-FEA5B1FA03E4}"/>
              </a:ext>
            </a:extLst>
          </p:cNvPr>
          <p:cNvSpPr txBox="1"/>
          <p:nvPr userDrawn="1"/>
        </p:nvSpPr>
        <p:spPr>
          <a:xfrm>
            <a:off x="15060184" y="8543582"/>
            <a:ext cx="1066800" cy="413468"/>
          </a:xfrm>
          <a:prstGeom prst="rect">
            <a:avLst/>
          </a:prstGeom>
        </p:spPr>
        <p:txBody>
          <a:bodyPr wrap="none" rtlCol="0" anchor="ctr">
            <a:normAutofit/>
          </a:bodyPr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spc="150" baseline="0" dirty="0">
                <a:solidFill>
                  <a:schemeClr val="bg1"/>
                </a:solidFill>
                <a:latin typeface="Lato Black" panose="020F0502020204030203" pitchFamily="34" charset="77"/>
              </a:rPr>
              <a:t>2021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F82F955-C431-41B2-A44B-598A52D282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23995" y="8208763"/>
            <a:ext cx="1339179" cy="36576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Lato" panose="020F0502020204030203" pitchFamily="34" charset="77"/>
                <a:ea typeface="Lato" panose="020F0502020204030203" pitchFamily="34" charset="77"/>
                <a:cs typeface="Arial Narrow" charset="0"/>
              </a:defRPr>
            </a:lvl1pPr>
          </a:lstStyle>
          <a:p>
            <a:pPr lvl="0"/>
            <a:r>
              <a:rPr lang="en-US" dirty="0" err="1"/>
              <a:t>Mês</a:t>
            </a:r>
            <a:endParaRPr lang="pt-BR" dirty="0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84129B-9254-45DE-A978-1B1708152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8335" t="16547" r="12264" b="22470"/>
          <a:stretch/>
        </p:blipFill>
        <p:spPr>
          <a:xfrm>
            <a:off x="290063" y="7720780"/>
            <a:ext cx="4327093" cy="1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92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BE67F0-EF7B-4CEA-9DA1-FBE7AEED760E}"/>
              </a:ext>
            </a:extLst>
          </p:cNvPr>
          <p:cNvSpPr/>
          <p:nvPr userDrawn="1"/>
        </p:nvSpPr>
        <p:spPr>
          <a:xfrm>
            <a:off x="1315733" y="6787019"/>
            <a:ext cx="48163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20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D30DBF-EA3E-44A0-AA67-49D3F2FE9F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57918" y="691444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noProof="0" dirty="0"/>
              <a:t>TÍTULO</a:t>
            </a:r>
            <a:r>
              <a:rPr lang="pt-BR" dirty="0"/>
              <a:t> DA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81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8363E-6 2.77778E-6 L -4.08363E-6 0.031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19D15E9B-4BF6-4E2A-B47C-F1B2F7A4E3C5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481259B-2F97-4DB9-937B-666907A66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97" name="TextBox 3">
            <a:extLst>
              <a:ext uri="{FF2B5EF4-FFF2-40B4-BE49-F238E27FC236}">
                <a16:creationId xmlns:a16="http://schemas.microsoft.com/office/drawing/2014/main" id="{B9857C1C-793F-4313-B244-C91A2701E22C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417A061-3FDD-4985-9474-CA3B7F742E92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2B4D1B0-B87D-47C3-A397-4320153C0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4218" y="423976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244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DB2B114C-F839-4526-9D59-29F59EEB6BF8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F097E9-049E-DC41-B50C-1AD963811F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4218" y="423976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TEXTO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C88858F-2FDA-4553-BD82-94CC9286FA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0" y="119126"/>
            <a:ext cx="1128888" cy="1074845"/>
          </a:xfrm>
          <a:prstGeom prst="rect">
            <a:avLst/>
          </a:prstGeom>
        </p:spPr>
      </p:pic>
      <p:sp>
        <p:nvSpPr>
          <p:cNvPr id="64" name="TextBox 3">
            <a:extLst>
              <a:ext uri="{FF2B5EF4-FFF2-40B4-BE49-F238E27FC236}">
                <a16:creationId xmlns:a16="http://schemas.microsoft.com/office/drawing/2014/main" id="{BB42BCAB-40F9-4B1E-9501-52654684D0F3}"/>
              </a:ext>
            </a:extLst>
          </p:cNvPr>
          <p:cNvSpPr txBox="1"/>
          <p:nvPr userDrawn="1"/>
        </p:nvSpPr>
        <p:spPr>
          <a:xfrm>
            <a:off x="443404" y="86247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2000" b="0" i="0">
                <a:solidFill>
                  <a:schemeClr val="tx1">
                    <a:lumMod val="50000"/>
                    <a:alpha val="65000"/>
                  </a:schemeClr>
                </a:solidFill>
                <a:latin typeface="Calibri" panose="020F0502020204030204" pitchFamily="34" charset="0"/>
                <a:ea typeface="Arial Narrow" charset="0"/>
                <a:cs typeface="Calibri" panose="020F0502020204030204" pitchFamily="34" charset="0"/>
              </a:rPr>
              <a:pPr/>
              <a:t>‹#›</a:t>
            </a:fld>
            <a:endParaRPr lang="pt-BR" sz="2000" b="0" i="0" dirty="0">
              <a:solidFill>
                <a:schemeClr val="tx1">
                  <a:lumMod val="50000"/>
                  <a:alpha val="65000"/>
                </a:schemeClr>
              </a:solidFill>
              <a:latin typeface="Calibri" panose="020F0502020204030204" pitchFamily="34" charset="0"/>
              <a:ea typeface="Arial Narrow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9E8652-5A14-427D-AD94-59B822F2B8BC}"/>
              </a:ext>
            </a:extLst>
          </p:cNvPr>
          <p:cNvPicPr/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8425" y="8891588"/>
            <a:ext cx="2257422" cy="2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83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52" r:id="rId2"/>
    <p:sldLayoutId id="2147483749" r:id="rId3"/>
    <p:sldLayoutId id="2147483747" r:id="rId4"/>
    <p:sldLayoutId id="2147483753" r:id="rId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BF92631-693D-4C08-94C4-FE837257A980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0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BF92631-693D-4C08-94C4-FE837257A980}"/>
              </a:ext>
            </a:extLst>
          </p:cNvPr>
          <p:cNvSpPr/>
          <p:nvPr userDrawn="1"/>
        </p:nvSpPr>
        <p:spPr>
          <a:xfrm>
            <a:off x="1" y="0"/>
            <a:ext cx="456036" cy="9144000"/>
          </a:xfrm>
          <a:prstGeom prst="rect">
            <a:avLst/>
          </a:prstGeom>
          <a:gradFill>
            <a:gsLst>
              <a:gs pos="0">
                <a:srgbClr val="A4C8DA"/>
              </a:gs>
              <a:gs pos="100000">
                <a:schemeClr val="bg1">
                  <a:alpha val="86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7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4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D822527-F24F-49DF-8C2E-77B6537DA2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10471" y="8110750"/>
            <a:ext cx="1339179" cy="365760"/>
          </a:xfrm>
        </p:spPr>
        <p:txBody>
          <a:bodyPr/>
          <a:lstStyle/>
          <a:p>
            <a:r>
              <a:rPr lang="pt-BR" dirty="0">
                <a:latin typeface="Arial Narrow" panose="020B0606020202030204" pitchFamily="34" charset="0"/>
              </a:rPr>
              <a:t>Maio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189D50-9275-442A-9E82-B4D45451A80C}"/>
              </a:ext>
            </a:extLst>
          </p:cNvPr>
          <p:cNvSpPr/>
          <p:nvPr/>
        </p:nvSpPr>
        <p:spPr>
          <a:xfrm>
            <a:off x="8951713" y="8110750"/>
            <a:ext cx="6209181" cy="55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889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 Narrow"/>
              </a:rPr>
              <a:t>Landing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71448912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pt-BR" sz="3600" b="1" dirty="0">
                <a:latin typeface="Lato" panose="020F0502020204030203"/>
                <a:cs typeface="Calibri"/>
              </a:rPr>
              <a:t>Nomenclatura padrão - </a:t>
            </a:r>
            <a:r>
              <a:rPr lang="pt-BR" dirty="0" err="1">
                <a:latin typeface="Lato" panose="020F0502020204030203"/>
                <a:cs typeface="Calibri"/>
              </a:rPr>
              <a:t>Queue</a:t>
            </a:r>
            <a:r>
              <a:rPr lang="pt-BR" dirty="0">
                <a:latin typeface="Lato" panose="020F0502020204030203"/>
                <a:cs typeface="Calibri"/>
              </a:rPr>
              <a:t> (Filas)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B880D-383B-4342-A631-D91391A0A9E6}"/>
              </a:ext>
            </a:extLst>
          </p:cNvPr>
          <p:cNvSpPr txBox="1"/>
          <p:nvPr/>
        </p:nvSpPr>
        <p:spPr>
          <a:xfrm>
            <a:off x="6049496" y="5046533"/>
            <a:ext cx="4175373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O nome da fila precisa conter</a:t>
            </a:r>
            <a:r>
              <a:rPr lang="pt-BR" sz="2400" b="1" i="0" dirty="0">
                <a:latin typeface="Lato"/>
                <a:ea typeface="Arial Narrow" charset="0"/>
                <a:cs typeface="Arial Narrow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745060" y="5883222"/>
            <a:ext cx="14106460" cy="19666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</a:rPr>
              <a:t>Estrutura:</a:t>
            </a:r>
            <a:r>
              <a:rPr lang="pt-BR" sz="2400" dirty="0">
                <a:latin typeface="Lato"/>
                <a:ea typeface="+mn-lt"/>
                <a:cs typeface="+mn-lt"/>
              </a:rPr>
              <a:t> </a:t>
            </a:r>
            <a:r>
              <a:rPr lang="pt-BR" sz="2400" dirty="0" err="1">
                <a:latin typeface="Lato"/>
                <a:ea typeface="+mn-lt"/>
                <a:cs typeface="+mn-lt"/>
              </a:rPr>
              <a:t>Queue</a:t>
            </a:r>
            <a:r>
              <a:rPr lang="pt-BR" sz="2400" dirty="0">
                <a:latin typeface="Lato"/>
                <a:ea typeface="+mn-lt"/>
                <a:cs typeface="+mn-lt"/>
              </a:rPr>
              <a:t>_&lt;</a:t>
            </a:r>
            <a:r>
              <a:rPr lang="pt-BR" sz="2400" dirty="0" err="1">
                <a:latin typeface="Lato"/>
                <a:ea typeface="+mn-lt"/>
                <a:cs typeface="+mn-lt"/>
              </a:rPr>
              <a:t>NomeRotina</a:t>
            </a:r>
            <a:r>
              <a:rPr lang="pt-BR" sz="2400" dirty="0">
                <a:latin typeface="Lato"/>
                <a:ea typeface="+mn-lt"/>
                <a:cs typeface="+mn-lt"/>
              </a:rPr>
              <a:t>&gt;_&lt;</a:t>
            </a:r>
            <a:r>
              <a:rPr lang="pt-BR" sz="2400" dirty="0" err="1">
                <a:latin typeface="Lato"/>
                <a:ea typeface="+mn-lt"/>
                <a:cs typeface="+mn-lt"/>
              </a:rPr>
              <a:t>NomeConformeNecessidade</a:t>
            </a:r>
            <a:r>
              <a:rPr lang="pt-BR" sz="2400" dirty="0">
                <a:latin typeface="Lato"/>
                <a:ea typeface="+mn-lt"/>
                <a:cs typeface="+mn-lt"/>
              </a:rPr>
              <a:t>&gt;_&lt;Sistema Principal&gt;</a:t>
            </a:r>
            <a:r>
              <a:rPr lang="pt-BR" sz="2400" dirty="0">
                <a:latin typeface="Lato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Lato"/>
              </a:rPr>
              <a:t>OBS:</a:t>
            </a:r>
            <a:r>
              <a:rPr lang="pt-BR" sz="2000" dirty="0">
                <a:latin typeface="Lato"/>
                <a:ea typeface="+mn-lt"/>
                <a:cs typeface="+mn-lt"/>
              </a:rPr>
              <a:t> Os nomes das filas devem contemplar o nome da Rotina e o nome da fila devido a  necessidade</a:t>
            </a:r>
            <a:r>
              <a:rPr lang="pt-BR" sz="2000" dirty="0">
                <a:latin typeface="Lato"/>
              </a:rPr>
              <a:t>. </a:t>
            </a:r>
            <a:r>
              <a:rPr lang="pt-BR" sz="2000" dirty="0">
                <a:latin typeface="Lato"/>
                <a:ea typeface="+mn-lt"/>
                <a:cs typeface="+mn-lt"/>
              </a:rPr>
              <a:t>Toda vez que for criada uma fila nova, além de nomeá-la de acordo com o padrão, sempre lembrar de preencher a descrição.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54135B2-D626-4090-900D-877CBA09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6" y="1868693"/>
            <a:ext cx="12612987" cy="1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797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pt-BR" sz="3200" b="1" dirty="0">
              <a:solidFill>
                <a:schemeClr val="tx1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68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6425" y="406724"/>
            <a:ext cx="12496800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Comentários de código – Sequências e atividades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6517795" y="1428734"/>
            <a:ext cx="8821069" cy="667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Sequência: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sempre no início de uma sequência escrever uma descrição sobre o que este código realiza de forma geral e detalhes necessários para a compreensão do código e manutenção;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Atividades: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sempre que for necessário, descrever brevemente detalhes importantes relacionados a atividade específica utilizada;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Para utilizar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: clicar com o botão direito em cima da aba da sequência ou atividade, ir em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Annotations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e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Add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Annotations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, ou utilizar o atalho (com o objeto selecionado) Shift+F2.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311D09C-5702-4043-9024-CAF357F8DE14}"/>
              </a:ext>
            </a:extLst>
          </p:cNvPr>
          <p:cNvGrpSpPr/>
          <p:nvPr/>
        </p:nvGrpSpPr>
        <p:grpSpPr>
          <a:xfrm>
            <a:off x="1012345" y="1506937"/>
            <a:ext cx="5505450" cy="6515100"/>
            <a:chOff x="1012345" y="1506937"/>
            <a:chExt cx="5505450" cy="6515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6810AA5-E348-4CD0-811D-E0C461514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45" y="1506937"/>
              <a:ext cx="5505450" cy="6515100"/>
            </a:xfrm>
            <a:prstGeom prst="rect">
              <a:avLst/>
            </a:prstGeom>
          </p:spPr>
        </p:pic>
        <p:pic>
          <p:nvPicPr>
            <p:cNvPr id="5" name="Imagem 5" descr="Interface gráfica do usuário, Texto&#10;&#10;Descrição gerada automaticamente">
              <a:extLst>
                <a:ext uri="{FF2B5EF4-FFF2-40B4-BE49-F238E27FC236}">
                  <a16:creationId xmlns:a16="http://schemas.microsoft.com/office/drawing/2014/main" id="{F3245B06-3EBC-46FE-9118-83DF5BE24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808" y="1922676"/>
              <a:ext cx="5337367" cy="1283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463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319FF6A-93F4-4B54-8F74-A2A1DFFE71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7918" y="568087"/>
            <a:ext cx="13133814" cy="63062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3600" b="1" dirty="0">
                <a:latin typeface="Lato" panose="020F0502020204030203"/>
                <a:cs typeface="Calibri"/>
              </a:rPr>
              <a:t>Comentários de código – Sequências </a:t>
            </a:r>
            <a:r>
              <a:rPr lang="pt-BR" dirty="0">
                <a:latin typeface="Lato" panose="020F0502020204030203"/>
                <a:cs typeface="Calibri"/>
              </a:rPr>
              <a:t>e </a:t>
            </a:r>
            <a:r>
              <a:rPr lang="pt-BR" sz="3600" b="1" dirty="0">
                <a:latin typeface="Lato" panose="020F0502020204030203"/>
                <a:cs typeface="Calibri"/>
              </a:rPr>
              <a:t>atividades</a:t>
            </a:r>
            <a:endParaRPr lang="pt-BR" dirty="0">
              <a:latin typeface="Lato" panose="020F0502020204030203"/>
              <a:cs typeface="Calibri"/>
            </a:endParaRP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554A79-3FF0-40F1-8353-6D8D23D2FF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5"/>
          <a:stretch>
            <a:fillRect/>
          </a:stretch>
        </p:blipFill>
        <p:spPr>
          <a:xfrm>
            <a:off x="1310589" y="1463519"/>
            <a:ext cx="5282613" cy="592263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3CF12AF-8D30-4D6B-BA19-A4A7265B06F5}"/>
              </a:ext>
            </a:extLst>
          </p:cNvPr>
          <p:cNvSpPr txBox="1"/>
          <p:nvPr/>
        </p:nvSpPr>
        <p:spPr>
          <a:xfrm>
            <a:off x="1210442" y="7578793"/>
            <a:ext cx="53826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 dirty="0">
                <a:ea typeface="+mn-lt"/>
                <a:cs typeface="+mn-lt"/>
              </a:rPr>
              <a:t>Complexidade de Regra</a:t>
            </a:r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800" b="1" dirty="0">
                <a:ea typeface="+mn-lt"/>
                <a:cs typeface="+mn-lt"/>
              </a:rPr>
              <a:t>OBS:</a:t>
            </a:r>
            <a:r>
              <a:rPr lang="pt-BR" sz="1800" dirty="0">
                <a:ea typeface="+mn-lt"/>
                <a:cs typeface="+mn-lt"/>
              </a:rPr>
              <a:t> Comentar corpo por complexidade indicando comportamento esperado.</a:t>
            </a:r>
            <a:endParaRPr lang="pt-BR" sz="2350" dirty="0">
              <a:cs typeface="Arial"/>
            </a:endParaRP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E303E16-F82B-464B-8B07-2B824268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760" y="1467231"/>
            <a:ext cx="6774479" cy="59350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102B5F-5CDC-4283-BCA2-E6065B4E4E78}"/>
              </a:ext>
            </a:extLst>
          </p:cNvPr>
          <p:cNvSpPr txBox="1"/>
          <p:nvPr/>
        </p:nvSpPr>
        <p:spPr>
          <a:xfrm>
            <a:off x="8439839" y="7578793"/>
            <a:ext cx="53826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b="1" dirty="0">
                <a:ea typeface="+mn-lt"/>
                <a:cs typeface="+mn-lt"/>
              </a:rPr>
              <a:t>Comentar Título das atividades</a:t>
            </a: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800" b="1" dirty="0">
                <a:ea typeface="+mn-lt"/>
                <a:cs typeface="+mn-lt"/>
              </a:rPr>
              <a:t>OBS:</a:t>
            </a:r>
            <a:r>
              <a:rPr lang="pt-BR" sz="1800" dirty="0">
                <a:ea typeface="+mn-lt"/>
                <a:cs typeface="+mn-lt"/>
              </a:rPr>
              <a:t> É muito importante comentar o título das </a:t>
            </a:r>
            <a:r>
              <a:rPr lang="pt-BR" sz="1800">
                <a:ea typeface="+mn-lt"/>
                <a:cs typeface="+mn-lt"/>
              </a:rPr>
              <a:t>atividades para identificação de erros.</a:t>
            </a: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9026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pt-BR" sz="3200" b="1" dirty="0">
              <a:solidFill>
                <a:schemeClr val="tx1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62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latin typeface="Lato" panose="020F0502020204030203"/>
              </a:rPr>
              <a:t>Pasta</a:t>
            </a:r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 reutilizáveis</a:t>
            </a:r>
            <a:endParaRPr lang="pt-BR" dirty="0">
              <a:latin typeface="Lato" panose="020F0502020204030203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892D5B-5191-4E1E-B5DD-8D6C52F7D348}"/>
              </a:ext>
            </a:extLst>
          </p:cNvPr>
          <p:cNvGrpSpPr/>
          <p:nvPr/>
        </p:nvGrpSpPr>
        <p:grpSpPr>
          <a:xfrm>
            <a:off x="1127070" y="2506812"/>
            <a:ext cx="13995511" cy="4130376"/>
            <a:chOff x="1073003" y="1575197"/>
            <a:chExt cx="13995511" cy="41303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67B71C-4243-4E15-8A31-97DF573D6D11}"/>
                </a:ext>
              </a:extLst>
            </p:cNvPr>
            <p:cNvGrpSpPr/>
            <p:nvPr/>
          </p:nvGrpSpPr>
          <p:grpSpPr>
            <a:xfrm>
              <a:off x="1111177" y="1575197"/>
              <a:ext cx="13957337" cy="2608856"/>
              <a:chOff x="1327002" y="1575197"/>
              <a:chExt cx="13957337" cy="260885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F0775-E3AC-4EFE-847A-5EC90AE7129E}"/>
                  </a:ext>
                </a:extLst>
              </p:cNvPr>
              <p:cNvSpPr txBox="1"/>
              <p:nvPr/>
            </p:nvSpPr>
            <p:spPr>
              <a:xfrm>
                <a:off x="6933943" y="1575197"/>
                <a:ext cx="8350396" cy="2608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Todo projeto deve ter uma pasta que conterá workflows padronizados e reutilizáveis;</a:t>
                </a:r>
              </a:p>
              <a:p>
                <a:pPr algn="l">
                  <a:lnSpc>
                    <a:spcPct val="100000"/>
                  </a:lnSpc>
                </a:pPr>
                <a:endParaRPr lang="pt-BR" sz="2400" i="0" dirty="0">
                  <a:solidFill>
                    <a:schemeClr val="tx1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Estes workflows devem ter argumentos de entrada e saída (quando necessário) bem definidos;</a:t>
                </a:r>
                <a:endParaRPr lang="pt-BR" sz="2400" i="0" dirty="0">
                  <a:solidFill>
                    <a:schemeClr val="tx1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FA7C67-BC3A-4248-9B0B-F343F238E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7002" y="1746117"/>
                <a:ext cx="5032777" cy="2267017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521FCB-B6C0-4DDA-B996-4C20B4437418}"/>
                </a:ext>
              </a:extLst>
            </p:cNvPr>
            <p:cNvSpPr txBox="1"/>
            <p:nvPr/>
          </p:nvSpPr>
          <p:spPr>
            <a:xfrm>
              <a:off x="1073003" y="4574045"/>
              <a:ext cx="13995511" cy="1131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400" dirty="0">
                  <a:latin typeface="Lato" panose="020F0502020204030203" pitchFamily="34" charset="77"/>
                  <a:ea typeface="Arial Narrow" charset="0"/>
                  <a:cs typeface="Arial Narrow" charset="0"/>
                </a:rPr>
                <a:t>Na parte inicial do workflow deve conter uma descrição como comentário sobre o que ocorre no código e outros detalhes importantes.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5372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pt-BR" dirty="0">
                <a:latin typeface="Lato" panose="020F0502020204030203"/>
                <a:cs typeface="Calibri"/>
              </a:rPr>
              <a:t>Organização de Pastas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8255043" y="1777764"/>
            <a:ext cx="7497753" cy="42711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/>
                <a:ea typeface="+mn-lt"/>
                <a:cs typeface="+mn-lt"/>
              </a:rPr>
              <a:t> Nome da Pasta do sistema em que está sendo utilizado os workflows;</a:t>
            </a:r>
          </a:p>
          <a:p>
            <a:pPr algn="l">
              <a:lnSpc>
                <a:spcPct val="100000"/>
              </a:lnSpc>
            </a:pPr>
            <a:endParaRPr lang="pt-BR" sz="2400" i="0" dirty="0"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/>
                <a:ea typeface="+mn-lt"/>
                <a:cs typeface="+mn-lt"/>
              </a:rPr>
              <a:t>Sub pastas com nome das telas, caso tenha mais de 1 workflow;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La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/>
                <a:ea typeface="+mn-lt"/>
                <a:cs typeface="+mn-lt"/>
              </a:rPr>
              <a:t>Pasta </a:t>
            </a:r>
            <a:r>
              <a:rPr lang="pt-BR" sz="2400" b="1" dirty="0" err="1">
                <a:latin typeface="Lato"/>
                <a:ea typeface="+mn-lt"/>
                <a:cs typeface="+mn-lt"/>
              </a:rPr>
              <a:t>Utils</a:t>
            </a:r>
            <a:r>
              <a:rPr lang="pt-BR" sz="2400" b="1" dirty="0">
                <a:latin typeface="Lato"/>
                <a:ea typeface="+mn-lt"/>
                <a:cs typeface="+mn-lt"/>
              </a:rPr>
              <a:t> </a:t>
            </a:r>
            <a:r>
              <a:rPr lang="pt-BR" sz="2400" dirty="0">
                <a:latin typeface="Lato"/>
                <a:ea typeface="+mn-lt"/>
                <a:cs typeface="+mn-lt"/>
              </a:rPr>
              <a:t>para os workflows que são genéricos (Reutilizáveis no sistema)</a:t>
            </a:r>
          </a:p>
        </p:txBody>
      </p:sp>
      <p:pic>
        <p:nvPicPr>
          <p:cNvPr id="3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31E70ED-E907-4A08-9111-6C7752B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6" y="1774048"/>
            <a:ext cx="6858217" cy="52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0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pt-BR" sz="3200" b="1" dirty="0">
              <a:solidFill>
                <a:schemeClr val="tx1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30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Loops</a:t>
            </a:r>
            <a:endParaRPr lang="pt-BR" dirty="0">
              <a:latin typeface="Lato" panose="020F0502020204030203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079CA2-8699-4FAC-BA80-7F2099F61841}"/>
              </a:ext>
            </a:extLst>
          </p:cNvPr>
          <p:cNvGrpSpPr/>
          <p:nvPr/>
        </p:nvGrpSpPr>
        <p:grpSpPr>
          <a:xfrm>
            <a:off x="679217" y="1516062"/>
            <a:ext cx="14891217" cy="6297845"/>
            <a:chOff x="679217" y="1516062"/>
            <a:chExt cx="14891217" cy="62978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892D5B-5191-4E1E-B5DD-8D6C52F7D348}"/>
                </a:ext>
              </a:extLst>
            </p:cNvPr>
            <p:cNvGrpSpPr/>
            <p:nvPr/>
          </p:nvGrpSpPr>
          <p:grpSpPr>
            <a:xfrm>
              <a:off x="679217" y="1877756"/>
              <a:ext cx="14891216" cy="5936151"/>
              <a:chOff x="1073005" y="1797116"/>
              <a:chExt cx="14097109" cy="593615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F0775-E3AC-4EFE-847A-5EC90AE7129E}"/>
                  </a:ext>
                </a:extLst>
              </p:cNvPr>
              <p:cNvSpPr txBox="1"/>
              <p:nvPr/>
            </p:nvSpPr>
            <p:spPr>
              <a:xfrm>
                <a:off x="1073005" y="1797116"/>
                <a:ext cx="7748680" cy="3716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Definir dupla condição para loops como </a:t>
                </a:r>
                <a:r>
                  <a:rPr lang="pt-BR" sz="2400" dirty="0" err="1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while</a:t>
                </a: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 e do </a:t>
                </a:r>
                <a:r>
                  <a:rPr lang="pt-BR" sz="2400" dirty="0" err="1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while</a:t>
                </a: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 e qualquer outra possibilidade de repetições infinitas;</a:t>
                </a:r>
              </a:p>
              <a:p>
                <a:pPr algn="l">
                  <a:lnSpc>
                    <a:spcPct val="100000"/>
                  </a:lnSpc>
                </a:pPr>
                <a:endParaRPr lang="pt-BR" sz="2400" i="0" dirty="0">
                  <a:solidFill>
                    <a:schemeClr val="tx1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Nestes casos sempre utilizar juntamente da condição padrão uma condição de tentativas, permitindo dupla saída, evitando loops infinitos e problemas em processos. Caso realizado N vezes o loop, finalizá-lo;</a:t>
                </a:r>
                <a:endParaRPr lang="pt-BR" sz="2400" i="0" dirty="0">
                  <a:solidFill>
                    <a:schemeClr val="tx1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21FCB-B6C0-4DDA-B996-4C20B4437418}"/>
                  </a:ext>
                </a:extLst>
              </p:cNvPr>
              <p:cNvSpPr txBox="1"/>
              <p:nvPr/>
            </p:nvSpPr>
            <p:spPr>
              <a:xfrm>
                <a:off x="1174603" y="6047741"/>
                <a:ext cx="13995511" cy="168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Lato" panose="020F0502020204030203" pitchFamily="34" charset="77"/>
                    <a:ea typeface="Arial Narrow" charset="0"/>
                    <a:cs typeface="Arial Narrow" charset="0"/>
                  </a:rPr>
                  <a:t>No caso de etapas essências ao processo, após esgotamento das tentativas, captar esta ação e apontar o problema detalhadamente pela forma decidida em projeto (e-mail, relatório...), finalizando o item da fila com a exceção ou processo.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6E9182-BADE-4226-AABD-337BEECD6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0350" y="1516062"/>
              <a:ext cx="6420084" cy="444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544134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pt-BR" sz="3200" b="1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740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lIns="91440" tIns="45720" rIns="91440" bIns="4572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</p:txBody>
      </p:sp>
    </p:spTree>
    <p:extLst>
      <p:ext uri="{BB962C8B-B14F-4D97-AF65-F5344CB8AC3E}">
        <p14:creationId xmlns:p14="http://schemas.microsoft.com/office/powerpoint/2010/main" val="31303854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Seletores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016000" y="3268773"/>
            <a:ext cx="14439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Ao utilizar o site RPA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Challanger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, podemos visualizar melhor como definir seletores mais confiáveis e melhores, pois os campos de preenchimento variam de posição na página e dependem de uma âncora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400" dirty="0"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O primeiro seletor está errado pois é genérico, não há nada que o diferencie de outros.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3025AA-52F2-460A-A960-85567D1001C2}"/>
              </a:ext>
            </a:extLst>
          </p:cNvPr>
          <p:cNvGrpSpPr/>
          <p:nvPr/>
        </p:nvGrpSpPr>
        <p:grpSpPr>
          <a:xfrm>
            <a:off x="1538596" y="1182686"/>
            <a:ext cx="13172458" cy="1897561"/>
            <a:chOff x="2097990" y="1830386"/>
            <a:chExt cx="13172458" cy="189756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0681F5-F005-437C-8A94-237FB0C3C0FB}"/>
                </a:ext>
              </a:extLst>
            </p:cNvPr>
            <p:cNvSpPr txBox="1"/>
            <p:nvPr/>
          </p:nvSpPr>
          <p:spPr>
            <a:xfrm>
              <a:off x="3754932" y="1830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FF000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ERRADO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546259-8D0E-422A-8AC5-96A247594253}"/>
                </a:ext>
              </a:extLst>
            </p:cNvPr>
            <p:cNvSpPr txBox="1"/>
            <p:nvPr/>
          </p:nvSpPr>
          <p:spPr>
            <a:xfrm>
              <a:off x="11292725" y="1830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92D05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CERTO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C99747-992B-4D9B-B4A3-628763F8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990" y="2876834"/>
              <a:ext cx="5085534" cy="5631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6B2473-7C05-4188-BFC6-FB25BD0D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6652" y="2588826"/>
              <a:ext cx="6183796" cy="11391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AE9C52-E3A6-4967-AEB5-EF5A00215F72}"/>
              </a:ext>
            </a:extLst>
          </p:cNvPr>
          <p:cNvGrpSpPr/>
          <p:nvPr/>
        </p:nvGrpSpPr>
        <p:grpSpPr>
          <a:xfrm>
            <a:off x="1016000" y="6493612"/>
            <a:ext cx="6731000" cy="1898118"/>
            <a:chOff x="1016000" y="6329505"/>
            <a:chExt cx="6731000" cy="18981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0B772B-CD7B-4A24-B85C-F3AECAD3B05B}"/>
                </a:ext>
              </a:extLst>
            </p:cNvPr>
            <p:cNvSpPr txBox="1"/>
            <p:nvPr/>
          </p:nvSpPr>
          <p:spPr>
            <a:xfrm>
              <a:off x="1016000" y="6329505"/>
              <a:ext cx="6731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pt-BR" sz="2000" dirty="0">
                  <a:latin typeface="Lato" panose="020F0502020204030203" pitchFamily="34" charset="77"/>
                  <a:ea typeface="Arial Narrow" charset="0"/>
                  <a:cs typeface="Arial Narrow" charset="0"/>
                </a:rPr>
                <a:t>Sempre que possível utilizar as âncoras, elas isolam melhor o código do seletor, evitando erros e confusões;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FB1D7B-065F-46A3-A24D-F449770E06CD}"/>
                </a:ext>
              </a:extLst>
            </p:cNvPr>
            <p:cNvSpPr txBox="1"/>
            <p:nvPr/>
          </p:nvSpPr>
          <p:spPr>
            <a:xfrm>
              <a:off x="1016000" y="7519737"/>
              <a:ext cx="6731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pt-BR" sz="2000" dirty="0">
                  <a:latin typeface="Lato" panose="020F0502020204030203" pitchFamily="34" charset="77"/>
                  <a:ea typeface="Arial Narrow" charset="0"/>
                  <a:cs typeface="Arial Narrow" charset="0"/>
                </a:rPr>
                <a:t>Evitar utilizar a propriedade </a:t>
              </a:r>
              <a:r>
                <a:rPr lang="pt-BR" sz="2000" dirty="0" err="1">
                  <a:latin typeface="Lato" panose="020F0502020204030203" pitchFamily="34" charset="77"/>
                  <a:ea typeface="Arial Narrow" charset="0"/>
                  <a:cs typeface="Arial Narrow" charset="0"/>
                </a:rPr>
                <a:t>Idx</a:t>
              </a:r>
              <a:r>
                <a:rPr lang="pt-BR" sz="2000" dirty="0">
                  <a:latin typeface="Lato" panose="020F0502020204030203" pitchFamily="34" charset="77"/>
                  <a:ea typeface="Arial Narrow" charset="0"/>
                  <a:cs typeface="Arial Narrow" charset="0"/>
                </a:rPr>
                <a:t>, principalmente quando ela é variável conforme carregamento do app/página;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25BF23-7F8E-4B81-8089-F42996D15C9B}"/>
              </a:ext>
            </a:extLst>
          </p:cNvPr>
          <p:cNvSpPr txBox="1"/>
          <p:nvPr/>
        </p:nvSpPr>
        <p:spPr>
          <a:xfrm>
            <a:off x="8502650" y="6473175"/>
            <a:ext cx="673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Definir propriedades que melhorem a precisão do seletor, por exemplo, se dentro de um botão tem a palavra “consultar”, pode-se utilizar o </a:t>
            </a:r>
            <a:r>
              <a:rPr lang="pt-BR" sz="20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aaname</a:t>
            </a:r>
            <a:r>
              <a:rPr lang="pt-BR" sz="20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ou </a:t>
            </a:r>
            <a:r>
              <a:rPr lang="pt-BR" sz="20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innertext</a:t>
            </a:r>
            <a:r>
              <a:rPr lang="pt-BR" sz="20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. Isto também foi utilizado para isolar a âncora do exemplo correto acima, definindo o seletor para o campo do e-mail;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A3849-981D-42A1-93C9-4AB2CE973B36}"/>
              </a:ext>
            </a:extLst>
          </p:cNvPr>
          <p:cNvSpPr txBox="1"/>
          <p:nvPr/>
        </p:nvSpPr>
        <p:spPr>
          <a:xfrm>
            <a:off x="4044950" y="5383177"/>
            <a:ext cx="8159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Para isto, é importante sempre utilizar as seguintes possibilidades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276409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Nomenclatura padrão (assets, variáveis, argumentos e workflows)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pt-BR" sz="3200" b="1" dirty="0">
              <a:solidFill>
                <a:schemeClr val="tx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587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Organização de códigos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015999" y="1447657"/>
            <a:ext cx="14697849" cy="66247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EVITAR FOR DENTRO DE FOR -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Existem casos e casos, pensar sempre se será necessário e não há outra maneira, pois FOR dentro de FOR é algo que deixa muito lento o processamento do robô. Imagine que existe uma lista e precisa comparar item a item para saber se são iguais. Se utilizar FOR dentro de FOR você percorrerá a lista TamanhoLista² vezes, se a lista possuir 1000 itens, o FOR percorrerá 1000*1000=1000000 vezes, algo que será muito lento. Solução: Caso não encontre uma saída, tenha uma segunda </a:t>
            </a:r>
            <a:r>
              <a:rPr lang="pt-BR" sz="1800" dirty="0">
                <a:latin typeface="Lato"/>
                <a:ea typeface="Calibri" panose="020F0502020204030204" pitchFamily="34" charset="0"/>
                <a:cs typeface="Times New Roman"/>
              </a:rPr>
              <a:t>ideia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, converse com alguém e tentem achar a solução juntos(as).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Lato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ACIMA DE 2 VARIÁVEIS CHAMADAS DO CONFIG -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Caso esteja sendo chamado mais de duas variáveis do CONFIG(Dicionário utilizado do arquivo de configuração) ou 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TransactionItem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(Dicionário utilizado do item da fila) sugere-se enviar o dicionário todo como argumento(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arg_in_Config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/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arg_in_TransactionItem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).</a:t>
            </a:r>
            <a:r>
              <a:rPr lang="pt-BR" sz="1800" dirty="0">
                <a:latin typeface="Lato"/>
                <a:ea typeface="Calibri" panose="020F0502020204030204" pitchFamily="34" charset="0"/>
                <a:cs typeface="Times New Roman"/>
              </a:rPr>
              <a:t> </a:t>
            </a:r>
            <a:endParaRPr lang="pt-BR" sz="1800">
              <a:effectLst/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Lato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TENTAR UTILIZAR COMO MÁXIMO 4 CAMADAS PARA WORKFLOW -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Supondo que a cada chamada de workflow você está inserindo uma nova camada, muitas camadas acabam sendo problemáticas no entendimento do projeto, logo, recomenda-se utilizar 4 camadas no máximo sem contar a 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Main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e o 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Process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, para que não entre num mundo sem fim de camadas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latin typeface="Lato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pt-BR" sz="1800" b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IF DENTRO DE IF - SE NECESSÁRIO!!!</a:t>
            </a: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Verificar se realmente é necessário, pois IF dentro de IF pode ser um caminho sem volta, o projeto fica bagunçado e ruim de entender. </a:t>
            </a:r>
            <a:r>
              <a:rPr lang="en-US" sz="1800" b="1" i="1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Sugestões</a:t>
            </a:r>
            <a:r>
              <a:rPr lang="en-US" sz="1800" i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:</a:t>
            </a:r>
            <a:r>
              <a:rPr lang="en-US" sz="1800" dirty="0">
                <a:latin typeface="Lato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4715" lvl="1" indent="-2857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Switch</a:t>
            </a:r>
            <a:r>
              <a:rPr lang="en-US" sz="1800" dirty="0">
                <a:latin typeface="Lato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4715" lvl="1" indent="-2857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Uso</a:t>
            </a:r>
            <a:r>
              <a:rPr lang="en-US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do Throw(Exception, </a:t>
            </a:r>
            <a:r>
              <a:rPr lang="en-US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BusinessException</a:t>
            </a:r>
            <a:r>
              <a:rPr lang="en-US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WorkflowTerminatedException</a:t>
            </a:r>
            <a:r>
              <a:rPr lang="en-US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)</a:t>
            </a:r>
            <a:endParaRPr lang="pt-BR" sz="1800" dirty="0">
              <a:latin typeface="Lato"/>
              <a:ea typeface="Calibri" panose="020F0502020204030204" pitchFamily="34" charset="0"/>
              <a:cs typeface="Times New Roman"/>
            </a:endParaRPr>
          </a:p>
          <a:p>
            <a:pPr marL="894715" lvl="1" indent="-2857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pt-BR" sz="18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IF no </a:t>
            </a:r>
            <a:r>
              <a:rPr lang="pt-BR" sz="1800" dirty="0" err="1">
                <a:effectLst/>
                <a:latin typeface="Lato"/>
                <a:ea typeface="Calibri" panose="020F0502020204030204" pitchFamily="34" charset="0"/>
                <a:cs typeface="Times New Roman"/>
              </a:rPr>
              <a:t>assign</a:t>
            </a:r>
            <a:endParaRPr lang="pt-BR" sz="1800">
              <a:effectLst/>
              <a:latin typeface="Lato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2723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Organização de códigos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015999" y="1447657"/>
            <a:ext cx="14697849" cy="2249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Lato"/>
                <a:ea typeface="Calibri" panose="020F0502020204030204" pitchFamily="34" charset="0"/>
                <a:cs typeface="Times New Roman"/>
              </a:rPr>
              <a:t>Reference</a:t>
            </a:r>
            <a:r>
              <a:rPr lang="pt-BR" sz="2000" b="1" dirty="0">
                <a:latin typeface="Lato"/>
                <a:ea typeface="Calibri" panose="020F0502020204030204" pitchFamily="34" charset="0"/>
                <a:cs typeface="Times New Roman"/>
              </a:rPr>
              <a:t> nos Itens da Fila</a:t>
            </a:r>
            <a:r>
              <a:rPr lang="pt-BR" sz="2000" b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-</a:t>
            </a:r>
            <a:r>
              <a:rPr lang="pt-BR" sz="2000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 </a:t>
            </a:r>
            <a:r>
              <a:rPr lang="pt-BR" sz="2000" dirty="0">
                <a:latin typeface="Lato"/>
              </a:rPr>
              <a:t>É muito importante acrescentar o </a:t>
            </a:r>
            <a:r>
              <a:rPr lang="pt-BR" sz="2000" dirty="0" err="1">
                <a:latin typeface="Lato"/>
              </a:rPr>
              <a:t>reference</a:t>
            </a:r>
            <a:r>
              <a:rPr lang="pt-BR" sz="2000" dirty="0">
                <a:latin typeface="Lato"/>
              </a:rPr>
              <a:t> nos itens da fila para poderem ser encontrados caso dê algum erro, ou precise ver os detalhes do item, mas cuidado, se ao criar a fila deixar </a:t>
            </a:r>
            <a:r>
              <a:rPr lang="pt-BR" sz="2000" dirty="0" err="1">
                <a:latin typeface="Lato"/>
              </a:rPr>
              <a:t>unique</a:t>
            </a:r>
            <a:r>
              <a:rPr lang="pt-BR" sz="2000" dirty="0">
                <a:latin typeface="Lato"/>
              </a:rPr>
              <a:t> </a:t>
            </a:r>
            <a:r>
              <a:rPr lang="pt-BR" sz="2000" dirty="0" err="1">
                <a:latin typeface="Lato"/>
              </a:rPr>
              <a:t>reference</a:t>
            </a:r>
            <a:r>
              <a:rPr lang="pt-BR" sz="2000" dirty="0">
                <a:latin typeface="Lato"/>
              </a:rPr>
              <a:t> o item não poderá ser processado novamente sem o uso do </a:t>
            </a:r>
            <a:r>
              <a:rPr lang="pt-BR" sz="2000" dirty="0" err="1">
                <a:latin typeface="Lato"/>
              </a:rPr>
              <a:t>retry</a:t>
            </a:r>
            <a:r>
              <a:rPr lang="pt-BR" sz="2000" dirty="0">
                <a:latin typeface="Lato"/>
              </a:rPr>
              <a:t>. No </a:t>
            </a:r>
            <a:r>
              <a:rPr lang="pt-BR" sz="2000" dirty="0" err="1">
                <a:latin typeface="Lato"/>
              </a:rPr>
              <a:t>Reference</a:t>
            </a:r>
            <a:r>
              <a:rPr lang="pt-BR" sz="2000" dirty="0">
                <a:latin typeface="Lato"/>
              </a:rPr>
              <a:t> pode ser colocado informações chave, como por exemplo um número de nota, um código de chamado.</a:t>
            </a:r>
            <a:endParaRPr lang="pt-BR" sz="2000" dirty="0">
              <a:latin typeface="Lato"/>
              <a:cs typeface="Times New Roman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latin typeface="Lato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000" dirty="0">
              <a:effectLst/>
              <a:latin typeface="Lato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581978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pt-BR" sz="3600" b="1" dirty="0">
                <a:latin typeface="Lato" panose="020F0502020204030203"/>
                <a:cs typeface="Calibri"/>
              </a:rPr>
              <a:t>Organização de códigos</a:t>
            </a:r>
            <a:r>
              <a:rPr lang="pt-BR" dirty="0">
                <a:latin typeface="Lato" panose="020F0502020204030203"/>
                <a:cs typeface="Calibri"/>
              </a:rPr>
              <a:t> - Uso do </a:t>
            </a:r>
            <a:r>
              <a:rPr lang="pt-BR" dirty="0" err="1">
                <a:latin typeface="Lato" panose="020F0502020204030203"/>
                <a:cs typeface="Calibri"/>
              </a:rPr>
              <a:t>Throw</a:t>
            </a:r>
            <a:endParaRPr lang="pt-BR" dirty="0" err="1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015999" y="1275562"/>
            <a:ext cx="14697849" cy="26493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Muito importante saber utilizar o </a:t>
            </a:r>
            <a:r>
              <a:rPr lang="pt-BR" sz="1600" dirty="0" err="1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pt-BR" sz="16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, é um aliado que nos salva em diversas situações, principalmente para não precisar colocar mil coisas dentro de um IF só porque você precisa encerrar um processo. O </a:t>
            </a:r>
            <a:r>
              <a:rPr lang="pt-BR" sz="1600" dirty="0" err="1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pt-BR" sz="16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 é a chamada de um erro, erro que você mesmo mapeia, tendo assim um controle próprio dos erros e conseguindo encerrar o processo para partir para o próximo item.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i="1" dirty="0">
                <a:effectLst/>
                <a:latin typeface="Lato"/>
                <a:ea typeface="Calibri" panose="020F0502020204030204" pitchFamily="34" charset="0"/>
                <a:cs typeface="Times New Roman"/>
              </a:rPr>
              <a:t>Exemplo de uso:</a:t>
            </a:r>
            <a:r>
              <a:rPr lang="pt-BR" sz="1600" b="1" i="1" dirty="0">
                <a:latin typeface="Lato"/>
                <a:ea typeface="Calibri" panose="020F0502020204030204" pitchFamily="34" charset="0"/>
                <a:cs typeface="Times New Roman"/>
              </a:rPr>
              <a:t> </a:t>
            </a:r>
            <a:endParaRPr lang="pt-BR" sz="1600" dirty="0">
              <a:effectLst/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Vou inserir uma nota, através do CNPJ deverá retornar as informações básicas do cliente, mas o CNPJ não foi cadastrado. Inicialmente deve-se pensar que a melhor maneira é "Ah vou colocar um IF, do lado verdadeiro encontrou o CNPJ e coloco tudo que deve ser feito para inserir a nota lá, e no lado falso deixo vazio para o robô não executar nada". Aí que começam os problemas coloca dentro do IF aí daqui a pouco tem mais uma checagem e precisa de mais um IF, e assim sucessivamente até o projeto só poder ser visível diminuindo o zoom. Uma solução que deixaria o código limpo seria colocar um IF, no lado falso( que não encontrou o CNPJ) colocaria um </a:t>
            </a:r>
            <a:r>
              <a:rPr lang="pt-BR" sz="1600" dirty="0" err="1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pt-BR" sz="1600" dirty="0"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 com um erro de Negocio(Business) reportando que o CNPJ não foi encontrado, e todo o resto do código fica fora do IF.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D787AE-32F1-4A87-803E-F291301BC6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4133484"/>
            <a:ext cx="5187764" cy="4187799"/>
          </a:xfrm>
          <a:prstGeom prst="rect">
            <a:avLst/>
          </a:prstGeom>
        </p:spPr>
      </p:pic>
      <p:pic>
        <p:nvPicPr>
          <p:cNvPr id="2050" name="Imagem 1806423196">
            <a:extLst>
              <a:ext uri="{FF2B5EF4-FFF2-40B4-BE49-F238E27FC236}">
                <a16:creationId xmlns:a16="http://schemas.microsoft.com/office/drawing/2014/main" id="{5208A2FF-A1C3-4A3D-8104-7633C5C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00" y="5168409"/>
            <a:ext cx="5052407" cy="5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m 1015997560">
            <a:extLst>
              <a:ext uri="{FF2B5EF4-FFF2-40B4-BE49-F238E27FC236}">
                <a16:creationId xmlns:a16="http://schemas.microsoft.com/office/drawing/2014/main" id="{5E898EE2-5043-4326-A207-175EC3CF6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00" y="6643918"/>
            <a:ext cx="5152113" cy="6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B31F49B-01C4-4C8F-90BE-4B898D63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901" y="4128368"/>
            <a:ext cx="113549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Tipos de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Throw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 mais comuns de utilizar:</a:t>
            </a:r>
            <a:endParaRPr lang="pt-BR" altLang="pt-BR" sz="1800" b="1" i="0" u="none" strike="noStrike" cap="none" normalizeH="0" baseline="0">
              <a:ln>
                <a:noFill/>
              </a:ln>
              <a:effectLst/>
              <a:latin typeface="Calibri"/>
              <a:cs typeface="Times New Roman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Business: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 Erros de negócio, normalmente envolvendo informações do cliente.</a:t>
            </a:r>
            <a:r>
              <a:rPr lang="pt-BR" altLang="pt-BR" sz="1800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pt-BR" altLang="pt-BR" sz="1800" b="0" i="0" u="none" strike="noStrike" cap="none" normalizeH="0" baseline="0" dirty="0">
              <a:ln>
                <a:noFill/>
              </a:ln>
              <a:effectLst/>
              <a:cs typeface="Arial" panose="020B0604020202020204"/>
            </a:endParaRPr>
          </a:p>
          <a:p>
            <a:pPr marL="894715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Exemplo: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 CNPJ não encontrado; Erro contábil;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Email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 inexistente.</a:t>
            </a:r>
            <a:endParaRPr lang="pt-BR" altLang="pt-BR" sz="1800" b="0" i="0" u="none" strike="noStrike" cap="none" normalizeH="0" baseline="0" dirty="0">
              <a:ln>
                <a:noFill/>
              </a:ln>
              <a:effectLst/>
              <a:latin typeface="Calibri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CACDD-70FD-4B37-BA15-ACA22C09B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901" y="5899516"/>
            <a:ext cx="81757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Exception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 Erros de aplicação.</a:t>
            </a:r>
            <a:endParaRPr lang="pt-BR" altLang="pt-BR" sz="1800" b="0" i="0" u="none" strike="noStrike" cap="none" normalizeH="0" baseline="0" dirty="0">
              <a:ln>
                <a:noFill/>
              </a:ln>
              <a:effectLst/>
              <a:latin typeface="Lato"/>
              <a:cs typeface="Times New Roman"/>
            </a:endParaRPr>
          </a:p>
          <a:p>
            <a:pPr marL="608965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Exemplo: Aplicação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nao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 abriu; Pagina </a:t>
            </a:r>
            <a:r>
              <a:rPr lang="pt-BR" altLang="pt-BR" sz="1800" dirty="0">
                <a:latin typeface="Lato"/>
                <a:ea typeface="Calibri" panose="020F0502020204030204" pitchFamily="34" charset="0"/>
                <a:cs typeface="Times New Roman"/>
              </a:rPr>
              <a:t>não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 carregou; Erros desconhecidos</a:t>
            </a:r>
            <a:endParaRPr lang="pt-BR" altLang="pt-BR" sz="1800" b="0" i="0" u="none" strike="noStrike" cap="none" normalizeH="0" baseline="0" dirty="0">
              <a:ln>
                <a:noFill/>
              </a:ln>
              <a:effectLst/>
              <a:latin typeface="Lato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A2B73-76AD-4F62-A150-6F1F8FFA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901" y="7477177"/>
            <a:ext cx="94463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pt-BR" sz="1600" b="1" i="0" u="none" strike="noStrike" cap="none" normalizeH="0" baseline="0" dirty="0" err="1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WorkflowTerminatedException</a:t>
            </a:r>
            <a:r>
              <a:rPr kumimoji="0" lang="en-US" altLang="pt-BR" sz="1600" b="1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:</a:t>
            </a:r>
            <a:r>
              <a:rPr kumimoji="0" lang="en-US" altLang="pt-BR" sz="16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 Break no item da fila.</a:t>
            </a:r>
            <a:endParaRPr lang="pt-BR" altLang="pt-BR" sz="1600" b="0" i="0" u="none" strike="noStrike" cap="none" normalizeH="0" baseline="0" dirty="0">
              <a:ln>
                <a:noFill/>
              </a:ln>
              <a:effectLst/>
              <a:latin typeface="Lato"/>
              <a:cs typeface="Times New Roman"/>
            </a:endParaRPr>
          </a:p>
          <a:p>
            <a:pPr marL="894715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Exemplo: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Lato"/>
                <a:ea typeface="Calibri" panose="020F0502020204030204" pitchFamily="34" charset="0"/>
                <a:cs typeface="Times New Roman"/>
              </a:rPr>
              <a:t> Para determinados tipos de nota, o robô precisa fazer validações a mais. Para os tipos de</a:t>
            </a:r>
            <a:r>
              <a:rPr lang="pt-BR" altLang="pt-BR" sz="1600" dirty="0">
                <a:latin typeface="Lato"/>
                <a:ea typeface="Calibri" panose="020F0502020204030204" pitchFamily="34" charset="0"/>
                <a:cs typeface="Times New Roman"/>
              </a:rPr>
              <a:t> </a:t>
            </a:r>
            <a:endParaRPr lang="pt-BR" altLang="pt-BR" sz="1600" b="0" i="0" u="none" strike="noStrike" cap="none" normalizeH="0" baseline="0" dirty="0">
              <a:ln>
                <a:noFill/>
              </a:ln>
              <a:effectLst/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notas que são necessárias apenas as primeiras  validações,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/>
                <a:ea typeface="Calibri" panose="020F0502020204030204" pitchFamily="34" charset="0"/>
                <a:cs typeface="Times New Roman" panose="02020603050405020304" pitchFamily="18" charset="0"/>
              </a:rPr>
              <a:t>usar esse tipo de Exceção para não executar as validações não necessárias.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963779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C51D1A7-1698-4F4D-953E-8E573EBB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426" y="7066566"/>
            <a:ext cx="4578681" cy="14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862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F73368-6A75-49F1-9914-E4E1934C0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90B57-8BB7-4196-8178-14C9F1C58F71}"/>
              </a:ext>
            </a:extLst>
          </p:cNvPr>
          <p:cNvSpPr txBox="1">
            <a:spLocks/>
          </p:cNvSpPr>
          <p:nvPr/>
        </p:nvSpPr>
        <p:spPr>
          <a:xfrm>
            <a:off x="1664405" y="2397907"/>
            <a:ext cx="12920841" cy="4348187"/>
          </a:xfrm>
          <a:prstGeom prst="rect">
            <a:avLst/>
          </a:prstGeom>
        </p:spPr>
        <p:txBody>
          <a:bodyPr lIns="91440" tIns="45720" rIns="91440" bIns="4572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/>
              </a:rPr>
              <a:t>Nomenclatura padrão (</a:t>
            </a:r>
            <a:r>
              <a:rPr lang="pt-BR" sz="3200" b="1" dirty="0" err="1">
                <a:solidFill>
                  <a:schemeClr val="tx1">
                    <a:lumMod val="75000"/>
                  </a:schemeClr>
                </a:solidFill>
                <a:latin typeface="Arial Narrow"/>
              </a:rPr>
              <a:t>assets</a:t>
            </a:r>
            <a:r>
              <a:rPr lang="pt-BR" sz="3200" b="1" dirty="0">
                <a:solidFill>
                  <a:schemeClr val="tx1">
                    <a:lumMod val="75000"/>
                  </a:schemeClr>
                </a:solidFill>
                <a:latin typeface="Arial Narrow"/>
              </a:rPr>
              <a:t>, variáveis, argumentos, workflows e projeto)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Comentários de código (sequências e atividades)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Pasta reutilizáveis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Loops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Seletores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pt-BR" sz="32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Organização de códigos</a:t>
            </a:r>
          </a:p>
        </p:txBody>
      </p:sp>
    </p:spTree>
    <p:extLst>
      <p:ext uri="{BB962C8B-B14F-4D97-AF65-F5344CB8AC3E}">
        <p14:creationId xmlns:p14="http://schemas.microsoft.com/office/powerpoint/2010/main" val="207318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7469" y="406724"/>
            <a:ext cx="6774713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Nomenclatura padrão - Assets</a:t>
            </a:r>
            <a:endParaRPr lang="pt-BR" dirty="0">
              <a:latin typeface="Lato" panose="020F0502020204030203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6E4F54-2976-41BC-BA18-10F66E8A7FF9}"/>
              </a:ext>
            </a:extLst>
          </p:cNvPr>
          <p:cNvGrpSpPr/>
          <p:nvPr/>
        </p:nvGrpSpPr>
        <p:grpSpPr>
          <a:xfrm>
            <a:off x="634272" y="1269490"/>
            <a:ext cx="15009788" cy="4345699"/>
            <a:chOff x="141666" y="1720251"/>
            <a:chExt cx="15009788" cy="43456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7435F83-A760-44AA-914F-7B515C486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2" t="4799"/>
            <a:stretch/>
          </p:blipFill>
          <p:spPr>
            <a:xfrm>
              <a:off x="7920508" y="2408350"/>
              <a:ext cx="7230946" cy="36576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54B0A4A-533B-4E9F-98FE-50114F54C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" t="4606" r="2225"/>
            <a:stretch/>
          </p:blipFill>
          <p:spPr>
            <a:xfrm>
              <a:off x="141666" y="2408349"/>
              <a:ext cx="7230946" cy="36576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0681F5-F005-437C-8A94-237FB0C3C0FB}"/>
                </a:ext>
              </a:extLst>
            </p:cNvPr>
            <p:cNvSpPr txBox="1"/>
            <p:nvPr/>
          </p:nvSpPr>
          <p:spPr>
            <a:xfrm>
              <a:off x="2808592" y="1720251"/>
              <a:ext cx="1897094" cy="527214"/>
            </a:xfrm>
            <a:prstGeom prst="rect">
              <a:avLst/>
            </a:prstGeom>
          </p:spPr>
          <p:txBody>
            <a:bodyPr wrap="non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FF000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ERRADO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546259-8D0E-422A-8AC5-96A247594253}"/>
                </a:ext>
              </a:extLst>
            </p:cNvPr>
            <p:cNvSpPr txBox="1"/>
            <p:nvPr/>
          </p:nvSpPr>
          <p:spPr>
            <a:xfrm>
              <a:off x="10650156" y="1722600"/>
              <a:ext cx="1771650" cy="527214"/>
            </a:xfrm>
            <a:prstGeom prst="rect">
              <a:avLst/>
            </a:prstGeom>
          </p:spPr>
          <p:txBody>
            <a:bodyPr wrap="non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92D05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CERTO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A1DB4-7E3C-48CD-A0C7-FB6984F34D90}"/>
              </a:ext>
            </a:extLst>
          </p:cNvPr>
          <p:cNvSpPr txBox="1"/>
          <p:nvPr/>
        </p:nvSpPr>
        <p:spPr>
          <a:xfrm>
            <a:off x="619931" y="5909803"/>
            <a:ext cx="15009788" cy="46514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O </a:t>
            </a:r>
            <a:r>
              <a:rPr lang="pt-BR" sz="2400" b="1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A</a:t>
            </a:r>
            <a:r>
              <a:rPr lang="pt-BR" sz="2400" b="1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sset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deve conter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:</a:t>
            </a:r>
            <a:endParaRPr lang="pt-BR" sz="24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FA1A4-3A9D-4C28-B83A-C12843D025DD}"/>
              </a:ext>
            </a:extLst>
          </p:cNvPr>
          <p:cNvSpPr txBox="1"/>
          <p:nvPr/>
        </p:nvSpPr>
        <p:spPr>
          <a:xfrm>
            <a:off x="2316453" y="6489167"/>
            <a:ext cx="11616744" cy="22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N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ome do processo: </a:t>
            </a:r>
            <a:r>
              <a:rPr lang="pt-BR" sz="240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evitando 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conflitos com nomes de outros processos;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T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ipo do </a:t>
            </a:r>
            <a:r>
              <a:rPr lang="pt-BR" sz="2400" b="1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asset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: </a:t>
            </a:r>
            <a:r>
              <a:rPr lang="pt-BR" sz="240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se for 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credencial =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crd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, texto =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txt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, booleano =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bool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ou inteiro =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int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Nome do que representa: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 preferência resumido;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Preencher a descrição do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asset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, apontando o uso do mesmo com detalhes.</a:t>
            </a:r>
          </a:p>
        </p:txBody>
      </p:sp>
    </p:spTree>
    <p:extLst>
      <p:ext uri="{BB962C8B-B14F-4D97-AF65-F5344CB8AC3E}">
        <p14:creationId xmlns:p14="http://schemas.microsoft.com/office/powerpoint/2010/main" val="1218955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6242" y="406724"/>
            <a:ext cx="7357167" cy="465144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Nomenclatura padrão - Variáveis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A1DB4-7E3C-48CD-A0C7-FB6984F34D90}"/>
              </a:ext>
            </a:extLst>
          </p:cNvPr>
          <p:cNvSpPr txBox="1"/>
          <p:nvPr/>
        </p:nvSpPr>
        <p:spPr>
          <a:xfrm>
            <a:off x="730249" y="4508500"/>
            <a:ext cx="14789153" cy="46514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A criação das v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ariáveis </a:t>
            </a: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precisa conter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:</a:t>
            </a:r>
          </a:p>
          <a:p>
            <a:pPr algn="ctr">
              <a:lnSpc>
                <a:spcPct val="100000"/>
              </a:lnSpc>
            </a:pPr>
            <a:endParaRPr lang="pt-BR" sz="2400" b="1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b="1" dirty="0"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B2C63E-E36D-45C3-938C-4BBE76F45588}"/>
              </a:ext>
            </a:extLst>
          </p:cNvPr>
          <p:cNvGrpSpPr/>
          <p:nvPr/>
        </p:nvGrpSpPr>
        <p:grpSpPr>
          <a:xfrm>
            <a:off x="730249" y="1512886"/>
            <a:ext cx="14789153" cy="2652714"/>
            <a:chOff x="730249" y="1195386"/>
            <a:chExt cx="14789153" cy="265271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0681F5-F005-437C-8A94-237FB0C3C0FB}"/>
                </a:ext>
              </a:extLst>
            </p:cNvPr>
            <p:cNvSpPr txBox="1"/>
            <p:nvPr/>
          </p:nvSpPr>
          <p:spPr>
            <a:xfrm>
              <a:off x="3253815" y="1195386"/>
              <a:ext cx="1964519" cy="557214"/>
            </a:xfrm>
            <a:prstGeom prst="rect">
              <a:avLst/>
            </a:prstGeom>
          </p:spPr>
          <p:txBody>
            <a:bodyPr wrap="none" rtlCol="0">
              <a:normAutofit lnSpcReduction="10000"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FF000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ERRADO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546259-8D0E-422A-8AC5-96A247594253}"/>
                </a:ext>
              </a:extLst>
            </p:cNvPr>
            <p:cNvSpPr txBox="1"/>
            <p:nvPr/>
          </p:nvSpPr>
          <p:spPr>
            <a:xfrm>
              <a:off x="11127753" y="1195386"/>
              <a:ext cx="1771650" cy="557214"/>
            </a:xfrm>
            <a:prstGeom prst="rect">
              <a:avLst/>
            </a:prstGeom>
          </p:spPr>
          <p:txBody>
            <a:bodyPr wrap="none" rtlCol="0">
              <a:normAutofit lnSpcReduction="10000"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92D05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CERTO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2E569C2-1812-4DF5-B5C9-C2C29BE5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7" t="2889" b="15926"/>
            <a:stretch/>
          </p:blipFill>
          <p:spPr>
            <a:xfrm>
              <a:off x="730249" y="1943100"/>
              <a:ext cx="7011651" cy="1905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D2CA9A8-B9BA-4864-B3A2-87E555D44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4" t="6090" r="1121" b="6090"/>
            <a:stretch/>
          </p:blipFill>
          <p:spPr>
            <a:xfrm>
              <a:off x="8507755" y="1943100"/>
              <a:ext cx="7011647" cy="190499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77ABF5-C543-4BAE-B560-982A7B770A05}"/>
              </a:ext>
            </a:extLst>
          </p:cNvPr>
          <p:cNvSpPr txBox="1"/>
          <p:nvPr/>
        </p:nvSpPr>
        <p:spPr>
          <a:xfrm>
            <a:off x="842169" y="5210122"/>
            <a:ext cx="14565312" cy="37168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Estrutura: </a:t>
            </a:r>
            <a:r>
              <a:rPr lang="pt-BR" sz="2400" dirty="0">
                <a:latin typeface="Lato"/>
              </a:rPr>
              <a:t>var_&lt;tipo&gt;&lt;Conteúdo&gt;;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Prefixo: 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sempre iniciar com </a:t>
            </a: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var_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 para identificação visual;</a:t>
            </a:r>
            <a:endParaRPr lang="pt-B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Tipo da variável: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com no máximo quatro letras (</a:t>
            </a:r>
            <a:r>
              <a:rPr lang="pt-BR" sz="2400" dirty="0">
                <a:solidFill>
                  <a:srgbClr val="00B0F0"/>
                </a:solidFill>
                <a:latin typeface="Lato" panose="020F0502020204030203" pitchFamily="34" charset="77"/>
                <a:ea typeface="Arial Narrow" charset="0"/>
                <a:cs typeface="Arial Narrow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segue tabela com os tipos mais utilizados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);</a:t>
            </a:r>
            <a:endParaRPr lang="pt-BR" sz="24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Nome do que representa: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 preferência resumido;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Anotações: </a:t>
            </a:r>
            <a:r>
              <a:rPr lang="pt-BR" sz="240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aso necessário, é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recomendado 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acrescentar uma anotação na variável;</a:t>
            </a:r>
          </a:p>
          <a:p>
            <a:pPr marL="895198" lvl="1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0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Para isto, clicar com o botão direito sobre o nome da variável e clicar em </a:t>
            </a:r>
            <a:r>
              <a:rPr lang="pt-BR" sz="20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add</a:t>
            </a:r>
            <a:r>
              <a:rPr lang="pt-BR" sz="20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annotation</a:t>
            </a:r>
            <a:r>
              <a:rPr lang="pt-BR" sz="20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;</a:t>
            </a:r>
            <a:endParaRPr lang="pt-BR" sz="20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Escopo: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deve ser respeitado o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scope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de utilização da variável, evitando a utilização de variáveis “globais”.</a:t>
            </a:r>
            <a:endParaRPr lang="pt-BR" sz="24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35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Nomenclatura padrão - Argumentos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B880D-383B-4342-A631-D91391A0A9E6}"/>
              </a:ext>
            </a:extLst>
          </p:cNvPr>
          <p:cNvSpPr txBox="1"/>
          <p:nvPr/>
        </p:nvSpPr>
        <p:spPr>
          <a:xfrm>
            <a:off x="5060924" y="4468168"/>
            <a:ext cx="6127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A criação das argumentos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precisa conter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842169" y="5210122"/>
            <a:ext cx="14565312" cy="37168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Estrutura: </a:t>
            </a:r>
            <a:r>
              <a:rPr lang="pt-BR" sz="2400" dirty="0" err="1">
                <a:latin typeface="Lato"/>
              </a:rPr>
              <a:t>arg</a:t>
            </a:r>
            <a:r>
              <a:rPr lang="pt-BR" sz="2400" dirty="0">
                <a:latin typeface="Lato"/>
              </a:rPr>
              <a:t>_&lt;in/out/</a:t>
            </a:r>
            <a:r>
              <a:rPr lang="pt-BR" sz="2400" dirty="0" err="1">
                <a:latin typeface="Lato"/>
              </a:rPr>
              <a:t>io</a:t>
            </a:r>
            <a:r>
              <a:rPr lang="pt-BR" sz="2400" dirty="0">
                <a:latin typeface="Lato"/>
              </a:rPr>
              <a:t>&gt;&lt;Tipo&gt;&lt;Conteúdo&gt; 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Prefixo: 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sempre iniciar com </a:t>
            </a:r>
            <a:r>
              <a:rPr lang="pt-BR" sz="2400" b="1" dirty="0" err="1">
                <a:latin typeface="Lato"/>
                <a:ea typeface="Arial Narrow" charset="0"/>
                <a:cs typeface="Arial Narrow" charset="0"/>
              </a:rPr>
              <a:t>arg</a:t>
            </a: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_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 para identificação visual;</a:t>
            </a:r>
            <a:endParaRPr lang="pt-BR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Tipo do argumento: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 com no máximo quatro letras (</a:t>
            </a:r>
            <a:r>
              <a:rPr lang="pt-BR" sz="2400" dirty="0">
                <a:solidFill>
                  <a:srgbClr val="00B0F0"/>
                </a:solidFill>
                <a:latin typeface="Lato"/>
                <a:ea typeface="Arial Narrow" charset="0"/>
                <a:cs typeface="Arial Narrow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segue tabela com os tipos mais utilizados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);</a:t>
            </a:r>
            <a:endParaRPr lang="pt-BR" sz="2400" b="0" i="0" dirty="0">
              <a:solidFill>
                <a:schemeClr val="tx1"/>
              </a:solidFill>
              <a:latin typeface="Lato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Nome do que representa: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 preferência resumido;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Anotações: </a:t>
            </a:r>
            <a:r>
              <a:rPr lang="pt-BR" sz="240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aso necessário, é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recomendado 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acrescentar uma anotação na variável;</a:t>
            </a:r>
          </a:p>
          <a:p>
            <a:pPr marL="895198" lvl="1" indent="-28575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0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Para isto, clicar com o botão direito sobre o nome da variável e clicar em </a:t>
            </a:r>
            <a:r>
              <a:rPr lang="pt-BR" sz="20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add</a:t>
            </a:r>
            <a:r>
              <a:rPr lang="pt-BR" sz="20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0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annotation</a:t>
            </a:r>
            <a:r>
              <a:rPr lang="pt-BR" sz="20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;</a:t>
            </a:r>
            <a:endParaRPr lang="pt-BR" sz="20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Escopo: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deve ser respeitado o </a:t>
            </a:r>
            <a:r>
              <a:rPr lang="pt-BR" sz="2400" dirty="0" err="1">
                <a:latin typeface="Lato" panose="020F0502020204030203" pitchFamily="34" charset="77"/>
                <a:ea typeface="Arial Narrow" charset="0"/>
                <a:cs typeface="Arial Narrow" charset="0"/>
              </a:rPr>
              <a:t>scope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 de utilização da variável, evitando a utilização de variáveis “globais”.</a:t>
            </a:r>
            <a:endParaRPr lang="pt-BR" sz="2400" b="0" i="0" dirty="0">
              <a:solidFill>
                <a:schemeClr val="tx1"/>
              </a:solidFill>
              <a:latin typeface="Lato" panose="020F0502020204030203" pitchFamily="34" charset="77"/>
              <a:ea typeface="Arial Narrow" charset="0"/>
              <a:cs typeface="Arial Narrow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6AF199-F45B-4C7D-A233-4AA274D56AF3}"/>
              </a:ext>
            </a:extLst>
          </p:cNvPr>
          <p:cNvGrpSpPr/>
          <p:nvPr/>
        </p:nvGrpSpPr>
        <p:grpSpPr>
          <a:xfrm>
            <a:off x="1371575" y="1833217"/>
            <a:ext cx="13506501" cy="2106614"/>
            <a:chOff x="1147763" y="1195386"/>
            <a:chExt cx="13506501" cy="2106614"/>
          </a:xfrm>
        </p:grpSpPr>
        <p:sp>
          <p:nvSpPr>
            <p:cNvPr id="19" name="CaixaDeTexto 6">
              <a:extLst>
                <a:ext uri="{FF2B5EF4-FFF2-40B4-BE49-F238E27FC236}">
                  <a16:creationId xmlns:a16="http://schemas.microsoft.com/office/drawing/2014/main" id="{E20681F5-F005-437C-8A94-237FB0C3C0FB}"/>
                </a:ext>
              </a:extLst>
            </p:cNvPr>
            <p:cNvSpPr txBox="1"/>
            <p:nvPr/>
          </p:nvSpPr>
          <p:spPr>
            <a:xfrm>
              <a:off x="3325841" y="1195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>
              <a:defPPr>
                <a:defRPr lang="en-US"/>
              </a:defPPr>
              <a:lvl1pPr marL="0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48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895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3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0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38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86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3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1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FF000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ERRADO</a:t>
              </a:r>
            </a:p>
          </p:txBody>
        </p:sp>
        <p:sp>
          <p:nvSpPr>
            <p:cNvPr id="20" name="CaixaDeTexto 7">
              <a:extLst>
                <a:ext uri="{FF2B5EF4-FFF2-40B4-BE49-F238E27FC236}">
                  <a16:creationId xmlns:a16="http://schemas.microsoft.com/office/drawing/2014/main" id="{A2546259-8D0E-422A-8AC5-96A247594253}"/>
                </a:ext>
              </a:extLst>
            </p:cNvPr>
            <p:cNvSpPr txBox="1"/>
            <p:nvPr/>
          </p:nvSpPr>
          <p:spPr>
            <a:xfrm>
              <a:off x="10704538" y="1195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>
              <a:defPPr>
                <a:defRPr lang="en-US"/>
              </a:defPPr>
              <a:lvl1pPr marL="0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48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895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3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0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38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86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3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1" algn="l" defTabSz="1218895" rtl="0" eaLnBrk="1" latinLnBrk="0" hangingPunct="1">
                <a:defRPr sz="23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92D05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CERTO</a:t>
              </a:r>
            </a:p>
          </p:txBody>
        </p:sp>
        <p:pic>
          <p:nvPicPr>
            <p:cNvPr id="21" name="Imagem 3">
              <a:extLst>
                <a:ext uri="{FF2B5EF4-FFF2-40B4-BE49-F238E27FC236}">
                  <a16:creationId xmlns:a16="http://schemas.microsoft.com/office/drawing/2014/main" id="{F558828B-5A91-4CFE-AF73-F3FCBF8B1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8" t="9864" r="341" b="15306"/>
            <a:stretch/>
          </p:blipFill>
          <p:spPr>
            <a:xfrm>
              <a:off x="1147763" y="2019300"/>
              <a:ext cx="6127807" cy="12827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Imagem 8">
              <a:extLst>
                <a:ext uri="{FF2B5EF4-FFF2-40B4-BE49-F238E27FC236}">
                  <a16:creationId xmlns:a16="http://schemas.microsoft.com/office/drawing/2014/main" id="{10DCA24E-C5BD-455A-BA51-519C38F23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4" t="9386" r="1026" b="12600"/>
            <a:stretch/>
          </p:blipFill>
          <p:spPr>
            <a:xfrm>
              <a:off x="8526462" y="2019300"/>
              <a:ext cx="6127802" cy="128269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545277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0945" y="406724"/>
            <a:ext cx="8667760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Exemplo - Tipos de dados mais utilizados 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4798158" y="1876453"/>
            <a:ext cx="6653335" cy="66673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str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String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int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Integer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dbl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	-&gt;	Double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DataTable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list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List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sql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Connection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Database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SQL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orac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Connection 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Database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Oracle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bool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Boolean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arr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Arrays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sec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SecretPassword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dic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Dictionary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cred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	-&gt;	</a:t>
            </a:r>
            <a:r>
              <a:rPr lang="pt-BR" sz="2400" b="0" i="0" dirty="0" err="1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Credential</a:t>
            </a:r>
            <a:r>
              <a:rPr lang="pt-BR" sz="2400" b="0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258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>
                    <a:lumMod val="75000"/>
                  </a:schemeClr>
                </a:solidFill>
                <a:latin typeface="Lato" panose="020F0502020204030203"/>
              </a:rPr>
              <a:t>Nomenclatura padrão - Workflows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B880D-383B-4342-A631-D91391A0A9E6}"/>
              </a:ext>
            </a:extLst>
          </p:cNvPr>
          <p:cNvSpPr txBox="1"/>
          <p:nvPr/>
        </p:nvSpPr>
        <p:spPr>
          <a:xfrm>
            <a:off x="5060924" y="4836468"/>
            <a:ext cx="6127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A criação dos workflows precisa conter</a:t>
            </a:r>
            <a:r>
              <a:rPr lang="pt-BR" sz="2400" b="1" i="0" dirty="0">
                <a:solidFill>
                  <a:schemeClr val="tx1"/>
                </a:solidFill>
                <a:latin typeface="Lato" panose="020F0502020204030203" pitchFamily="34" charset="77"/>
                <a:ea typeface="Arial Narrow" charset="0"/>
                <a:cs typeface="Arial Narrow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745060" y="5883222"/>
            <a:ext cx="12759531" cy="21933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</a:rPr>
              <a:t>Estrutura: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latin typeface="Lato"/>
              </a:rPr>
              <a:t>wf</a:t>
            </a:r>
            <a:r>
              <a:rPr lang="pt-BR" sz="2400" dirty="0">
                <a:latin typeface="Lato"/>
              </a:rPr>
              <a:t>_&lt;</a:t>
            </a:r>
            <a:r>
              <a:rPr lang="pt-BR" sz="2400" dirty="0" err="1">
                <a:latin typeface="Lato"/>
              </a:rPr>
              <a:t>VerboAção</a:t>
            </a:r>
            <a:r>
              <a:rPr lang="pt-BR" sz="2400" dirty="0">
                <a:latin typeface="Lato"/>
              </a:rPr>
              <a:t>&gt;_&lt;Indicação&gt;_&lt;Sistema&gt;;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Prefixo: 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iniciar com o prefixo relacionado para identificação visual (</a:t>
            </a:r>
            <a:r>
              <a:rPr lang="pt-BR" sz="2400" dirty="0" err="1">
                <a:latin typeface="Lato"/>
                <a:ea typeface="Arial Narrow" charset="0"/>
                <a:cs typeface="Arial Narrow" charset="0"/>
              </a:rPr>
              <a:t>sq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, </a:t>
            </a:r>
            <a:r>
              <a:rPr lang="pt-BR" sz="2400" dirty="0" err="1">
                <a:latin typeface="Lato"/>
                <a:ea typeface="Arial Narrow" charset="0"/>
                <a:cs typeface="Arial Narrow" charset="0"/>
              </a:rPr>
              <a:t>flw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, </a:t>
            </a:r>
            <a:r>
              <a:rPr lang="pt-BR" sz="2400" dirty="0" err="1">
                <a:latin typeface="Lato"/>
                <a:ea typeface="Arial Narrow" charset="0"/>
                <a:cs typeface="Arial Narrow" charset="0"/>
              </a:rPr>
              <a:t>act</a:t>
            </a:r>
            <a:r>
              <a:rPr lang="pt-BR" sz="2400" dirty="0">
                <a:latin typeface="Lato"/>
                <a:ea typeface="Arial Narrow" charset="0"/>
                <a:cs typeface="Arial Narrow" charset="0"/>
              </a:rPr>
              <a:t>...);</a:t>
            </a:r>
            <a:endParaRPr lang="pt-BR">
              <a:latin typeface="Lato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Nome do que representa: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sempre</a:t>
            </a:r>
            <a:r>
              <a:rPr lang="pt-BR" sz="2400" b="1" dirty="0">
                <a:latin typeface="Lato" panose="020F0502020204030203" pitchFamily="34" charset="77"/>
                <a:ea typeface="Arial Narrow" charset="0"/>
                <a:cs typeface="Arial Narrow" charset="0"/>
              </a:rPr>
              <a:t> </a:t>
            </a:r>
            <a:r>
              <a:rPr lang="pt-BR" sz="2400" dirty="0">
                <a:latin typeface="Lato" panose="020F0502020204030203" pitchFamily="34" charset="77"/>
                <a:ea typeface="Arial Narrow" charset="0"/>
                <a:cs typeface="Arial Narrow" charset="0"/>
              </a:rPr>
              <a:t>resumido, porém definindo claramente a sua utilização.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C71B761-32F7-44E7-A6C0-4B582E47F07A}"/>
              </a:ext>
            </a:extLst>
          </p:cNvPr>
          <p:cNvGrpSpPr/>
          <p:nvPr/>
        </p:nvGrpSpPr>
        <p:grpSpPr>
          <a:xfrm>
            <a:off x="3166990" y="1830386"/>
            <a:ext cx="10996675" cy="2128301"/>
            <a:chOff x="3166990" y="1830386"/>
            <a:chExt cx="10996675" cy="212830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0681F5-F005-437C-8A94-237FB0C3C0FB}"/>
                </a:ext>
              </a:extLst>
            </p:cNvPr>
            <p:cNvSpPr txBox="1"/>
            <p:nvPr/>
          </p:nvSpPr>
          <p:spPr>
            <a:xfrm>
              <a:off x="4279670" y="1830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FF000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ERRADO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546259-8D0E-422A-8AC5-96A247594253}"/>
                </a:ext>
              </a:extLst>
            </p:cNvPr>
            <p:cNvSpPr txBox="1"/>
            <p:nvPr/>
          </p:nvSpPr>
          <p:spPr>
            <a:xfrm>
              <a:off x="10818018" y="1830386"/>
              <a:ext cx="1771650" cy="59531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3200" b="1" i="0" dirty="0">
                  <a:solidFill>
                    <a:srgbClr val="92D050"/>
                  </a:solidFill>
                  <a:latin typeface="Lato" panose="020F0502020204030203" pitchFamily="34" charset="77"/>
                  <a:ea typeface="Arial Narrow" charset="0"/>
                  <a:cs typeface="Arial Narrow" charset="0"/>
                </a:rPr>
                <a:t>CERTO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0D980E-EC2D-4C40-9D27-E457BF52AE63}"/>
                </a:ext>
              </a:extLst>
            </p:cNvPr>
            <p:cNvGrpSpPr/>
            <p:nvPr/>
          </p:nvGrpSpPr>
          <p:grpSpPr>
            <a:xfrm>
              <a:off x="10325026" y="2591039"/>
              <a:ext cx="2757635" cy="1307564"/>
              <a:chOff x="10675833" y="2652461"/>
              <a:chExt cx="2757635" cy="130756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8E6F82F-C7BE-4F4F-8B63-B4AF1B41E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41" b="51714"/>
              <a:stretch/>
            </p:blipFill>
            <p:spPr>
              <a:xfrm>
                <a:off x="10679772" y="3562670"/>
                <a:ext cx="2740172" cy="39735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21AF70E-B8F2-419D-920C-D48FF3C277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1716"/>
              <a:stretch/>
            </p:blipFill>
            <p:spPr>
              <a:xfrm>
                <a:off x="10675833" y="3121956"/>
                <a:ext cx="2755080" cy="39735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37033FE-5D24-4C4F-ACD2-E8817C2A1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816"/>
              <a:stretch/>
            </p:blipFill>
            <p:spPr>
              <a:xfrm>
                <a:off x="10693297" y="2652461"/>
                <a:ext cx="2740171" cy="465144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FC2E23-E232-479A-ABCC-57280F62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6990" y="2559734"/>
              <a:ext cx="3997010" cy="1398953"/>
            </a:xfrm>
            <a:prstGeom prst="rect">
              <a:avLst/>
            </a:prstGeom>
          </p:spPr>
        </p:pic>
        <p:pic>
          <p:nvPicPr>
            <p:cNvPr id="3" name="Imagem 3">
              <a:extLst>
                <a:ext uri="{FF2B5EF4-FFF2-40B4-BE49-F238E27FC236}">
                  <a16:creationId xmlns:a16="http://schemas.microsoft.com/office/drawing/2014/main" id="{3F51F69B-70CA-4E3D-9702-272B61BC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72038" y="3486389"/>
              <a:ext cx="3891627" cy="461741"/>
            </a:xfrm>
            <a:prstGeom prst="rect">
              <a:avLst/>
            </a:prstGeom>
          </p:spPr>
        </p:pic>
        <p:pic>
          <p:nvPicPr>
            <p:cNvPr id="4" name="Imagem 4">
              <a:extLst>
                <a:ext uri="{FF2B5EF4-FFF2-40B4-BE49-F238E27FC236}">
                  <a16:creationId xmlns:a16="http://schemas.microsoft.com/office/drawing/2014/main" id="{BFB64C5D-AC27-4D0A-AFAB-30E76BAFD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4738" y="3097173"/>
              <a:ext cx="3068827" cy="391170"/>
            </a:xfrm>
            <a:prstGeom prst="rect">
              <a:avLst/>
            </a:prstGeom>
          </p:spPr>
        </p:pic>
        <p:pic>
          <p:nvPicPr>
            <p:cNvPr id="5" name="Imagem 8">
              <a:extLst>
                <a:ext uri="{FF2B5EF4-FFF2-40B4-BE49-F238E27FC236}">
                  <a16:creationId xmlns:a16="http://schemas.microsoft.com/office/drawing/2014/main" id="{D945A23D-AE6C-4885-86A1-EDE682EB9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2280" y="2649725"/>
              <a:ext cx="2574714" cy="391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381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604F20E-B310-4F4F-A9F0-0E9A1ACA4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2240" y="406724"/>
            <a:ext cx="8185171" cy="465144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r>
              <a:rPr lang="pt-BR" sz="3600" b="1" dirty="0">
                <a:latin typeface="Lato" panose="020F0502020204030203"/>
                <a:cs typeface="Calibri"/>
              </a:rPr>
              <a:t>Nomenclatura padrão - </a:t>
            </a:r>
            <a:r>
              <a:rPr lang="pt-BR" dirty="0">
                <a:latin typeface="Lato" panose="020F0502020204030203"/>
                <a:cs typeface="Calibri"/>
              </a:rPr>
              <a:t>Projeto</a:t>
            </a:r>
            <a:endParaRPr lang="pt-BR" dirty="0">
              <a:latin typeface="Lato" panose="020F050202020403020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B880D-383B-4342-A631-D91391A0A9E6}"/>
              </a:ext>
            </a:extLst>
          </p:cNvPr>
          <p:cNvSpPr txBox="1"/>
          <p:nvPr/>
        </p:nvSpPr>
        <p:spPr>
          <a:xfrm>
            <a:off x="6049496" y="5046533"/>
            <a:ext cx="4175373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b="1" dirty="0">
                <a:latin typeface="Lato"/>
                <a:ea typeface="Arial Narrow" charset="0"/>
                <a:cs typeface="Arial Narrow" charset="0"/>
              </a:rPr>
              <a:t>O nome do projeto precisa conter</a:t>
            </a:r>
            <a:r>
              <a:rPr lang="pt-BR" sz="2400" b="1" i="0" dirty="0">
                <a:latin typeface="Lato"/>
                <a:ea typeface="Arial Narrow" charset="0"/>
                <a:cs typeface="Arial Narrow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0775-E3AC-4EFE-847A-5EC90AE7129E}"/>
              </a:ext>
            </a:extLst>
          </p:cNvPr>
          <p:cNvSpPr txBox="1"/>
          <p:nvPr/>
        </p:nvSpPr>
        <p:spPr>
          <a:xfrm>
            <a:off x="1745060" y="5883222"/>
            <a:ext cx="14106460" cy="19663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Lato"/>
              </a:rPr>
              <a:t>Estrutura:</a:t>
            </a:r>
            <a:r>
              <a:rPr lang="pt-BR" sz="2400" dirty="0">
                <a:latin typeface="Lato"/>
                <a:ea typeface="+mn-lt"/>
                <a:cs typeface="+mn-lt"/>
              </a:rPr>
              <a:t> </a:t>
            </a:r>
            <a:r>
              <a:rPr lang="pt-BR" sz="2400" dirty="0" err="1">
                <a:latin typeface="Lato"/>
                <a:ea typeface="+mn-lt"/>
                <a:cs typeface="+mn-lt"/>
              </a:rPr>
              <a:t>prj</a:t>
            </a:r>
            <a:r>
              <a:rPr lang="pt-BR" sz="2400" dirty="0">
                <a:latin typeface="Lato"/>
                <a:ea typeface="+mn-lt"/>
                <a:cs typeface="+mn-lt"/>
              </a:rPr>
              <a:t>_&lt;Nome Empresa&gt;_&lt;Rotina&gt;_&lt;Nome do Sistema&gt;</a:t>
            </a:r>
            <a:r>
              <a:rPr lang="pt-BR" sz="2400" dirty="0">
                <a:latin typeface="Lato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Lato"/>
              </a:rPr>
              <a:t>OBS:</a:t>
            </a:r>
            <a:r>
              <a:rPr lang="pt-BR" sz="2000" dirty="0">
                <a:latin typeface="Lato"/>
                <a:ea typeface="+mn-lt"/>
                <a:cs typeface="+mn-lt"/>
              </a:rPr>
              <a:t> T</a:t>
            </a:r>
            <a:r>
              <a:rPr lang="pt-BR" sz="2000" dirty="0">
                <a:latin typeface="Lato"/>
              </a:rPr>
              <a:t>oda vez que for criado um projeto novo, além de nomeá-lo de acordo com o padrão, sempre lembrar de preencher a descrição, comentando de forma breve o que o processo faz.</a:t>
            </a:r>
          </a:p>
        </p:txBody>
      </p:sp>
      <p:pic>
        <p:nvPicPr>
          <p:cNvPr id="10" name="Imagem 1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EF571D9-C471-40D8-AA9A-C158F76C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95" y="1349091"/>
            <a:ext cx="7389575" cy="32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854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919764D4FB3D43823BC6672BF0C64E" ma:contentTypeVersion="8" ma:contentTypeDescription="Crie um novo documento." ma:contentTypeScope="" ma:versionID="bdacbf63823549a2566681e88b4da805">
  <xsd:schema xmlns:xsd="http://www.w3.org/2001/XMLSchema" xmlns:xs="http://www.w3.org/2001/XMLSchema" xmlns:p="http://schemas.microsoft.com/office/2006/metadata/properties" xmlns:ns2="572c96fa-2362-4498-8dbc-da63afbaf54c" targetNamespace="http://schemas.microsoft.com/office/2006/metadata/properties" ma:root="true" ma:fieldsID="e575f4c5bbf96c611fca3bb97a8645ce" ns2:_="">
    <xsd:import namespace="572c96fa-2362-4498-8dbc-da63afbaf5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c96fa-2362-4498-8dbc-da63afbaf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A2AB1-2D01-4E60-A68A-556B209114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75B2C5-924E-4BB7-BCF1-92836FD0F126}"/>
</file>

<file path=customXml/itemProps3.xml><?xml version="1.0" encoding="utf-8"?>
<ds:datastoreItem xmlns:ds="http://schemas.openxmlformats.org/officeDocument/2006/customXml" ds:itemID="{B7CC01C3-B8ED-44F3-9F1E-1A8604045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89469</TotalTime>
  <Words>1934</Words>
  <Application>Microsoft Office PowerPoint</Application>
  <PresentationFormat>Custom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Lato</vt:lpstr>
      <vt:lpstr>Lato Black</vt:lpstr>
      <vt:lpstr>Lucida Grande</vt:lpstr>
      <vt:lpstr>Blank Slide</vt:lpstr>
      <vt:lpstr>1_Blank Slide</vt:lpstr>
      <vt:lpstr>2_Blank Slide</vt:lpstr>
      <vt:lpstr>3_Blank Slide</vt:lpstr>
      <vt:lpstr>4_Blank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Hugo Morales Camargo</cp:lastModifiedBy>
  <cp:revision>2409</cp:revision>
  <cp:lastPrinted>2017-01-30T19:00:37Z</cp:lastPrinted>
  <dcterms:created xsi:type="dcterms:W3CDTF">2017-01-30T18:54:37Z</dcterms:created>
  <dcterms:modified xsi:type="dcterms:W3CDTF">2021-12-07T19:53:48Z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0x010100B4919764D4FB3D43823BC6672BF0C64E</vt:lpwstr>
  </property>
</Properties>
</file>