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118792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>
        <p:scale>
          <a:sx n="33" d="100"/>
          <a:sy n="33" d="100"/>
        </p:scale>
        <p:origin x="1844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44130"/>
            <a:ext cx="10097374" cy="4135743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239364"/>
            <a:ext cx="8909447" cy="2868071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32461"/>
            <a:ext cx="2561466" cy="100671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32461"/>
            <a:ext cx="7535907" cy="100671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2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961570"/>
            <a:ext cx="10245864" cy="494144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949760"/>
            <a:ext cx="10245864" cy="259858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3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162304"/>
            <a:ext cx="5048687" cy="7537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162304"/>
            <a:ext cx="5048687" cy="7537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0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32464"/>
            <a:ext cx="10245864" cy="22961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12070"/>
            <a:ext cx="502548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339231"/>
            <a:ext cx="5025484" cy="63823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12070"/>
            <a:ext cx="505023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339231"/>
            <a:ext cx="5050234" cy="63823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10397"/>
            <a:ext cx="6013877" cy="8441976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10397"/>
            <a:ext cx="6013877" cy="8441976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32464"/>
            <a:ext cx="1024586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162304"/>
            <a:ext cx="1024586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8E03-46D7-4847-AB2D-659B3E355BAB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010319"/>
            <a:ext cx="40092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A8EB-47F7-4EA4-A379-353158087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8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7897" rtl="0" eaLnBrk="1" latinLnBrk="1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1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1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1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742E28-86C5-00A3-BC99-8FC5A50A01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4521" y="-576882"/>
            <a:ext cx="17335104" cy="102656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279E25-E4D0-EC65-2A4E-F11AC96B7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3" t="28433" r="44218" b="57227"/>
          <a:stretch/>
        </p:blipFill>
        <p:spPr>
          <a:xfrm>
            <a:off x="603116" y="8501604"/>
            <a:ext cx="4649820" cy="33582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FBA3-70EE-2BEF-976E-22757E82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927" y="-576882"/>
            <a:ext cx="17335103" cy="102656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46FDCC-44B0-06BA-FA60-F3222C2F4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3" t="28741" r="40854" b="62352"/>
          <a:stretch/>
        </p:blipFill>
        <p:spPr>
          <a:xfrm>
            <a:off x="5843552" y="9131163"/>
            <a:ext cx="5847021" cy="27481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281862-1E2B-BDC9-7B2B-1F1CCE8A44D7}"/>
              </a:ext>
            </a:extLst>
          </p:cNvPr>
          <p:cNvSpPr/>
          <p:nvPr/>
        </p:nvSpPr>
        <p:spPr>
          <a:xfrm>
            <a:off x="1828800" y="2334638"/>
            <a:ext cx="2081719" cy="159533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092F3-36AB-C17C-F3BD-76C6B22CEEA8}"/>
              </a:ext>
            </a:extLst>
          </p:cNvPr>
          <p:cNvSpPr/>
          <p:nvPr/>
        </p:nvSpPr>
        <p:spPr>
          <a:xfrm>
            <a:off x="603116" y="8501604"/>
            <a:ext cx="4649820" cy="33582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28DA16-BA00-FB1F-833F-7862C58A66E5}"/>
              </a:ext>
            </a:extLst>
          </p:cNvPr>
          <p:cNvSpPr/>
          <p:nvPr/>
        </p:nvSpPr>
        <p:spPr>
          <a:xfrm>
            <a:off x="7862387" y="2389765"/>
            <a:ext cx="2081719" cy="937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C5E00D-7BFE-6C9A-1A16-AD9B8D5F7864}"/>
              </a:ext>
            </a:extLst>
          </p:cNvPr>
          <p:cNvSpPr/>
          <p:nvPr/>
        </p:nvSpPr>
        <p:spPr>
          <a:xfrm>
            <a:off x="5855013" y="9127922"/>
            <a:ext cx="5847021" cy="2731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FD00F-0B63-BB57-1B6E-47CFF65DD020}"/>
              </a:ext>
            </a:extLst>
          </p:cNvPr>
          <p:cNvSpPr txBox="1"/>
          <p:nvPr/>
        </p:nvSpPr>
        <p:spPr>
          <a:xfrm>
            <a:off x="4821376" y="-127000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lang="ko-KR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3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남자, 실외이(가) 표시된 사진&#10;&#10;자동 생성된 설명">
            <a:extLst>
              <a:ext uri="{FF2B5EF4-FFF2-40B4-BE49-F238E27FC236}">
                <a16:creationId xmlns:a16="http://schemas.microsoft.com/office/drawing/2014/main" id="{0308011C-CB30-1C04-A794-D66E3D0E7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0" t="28746" r="40858" b="62351"/>
          <a:stretch/>
        </p:blipFill>
        <p:spPr>
          <a:xfrm>
            <a:off x="5843552" y="9131163"/>
            <a:ext cx="5846400" cy="2746800"/>
          </a:xfrm>
          <a:prstGeom prst="rect">
            <a:avLst/>
          </a:prstGeom>
        </p:spPr>
      </p:pic>
      <p:pic>
        <p:nvPicPr>
          <p:cNvPr id="13" name="그림 12" descr="남자, 실외이(가) 표시된 사진&#10;&#10;자동 생성된 설명">
            <a:extLst>
              <a:ext uri="{FF2B5EF4-FFF2-40B4-BE49-F238E27FC236}">
                <a16:creationId xmlns:a16="http://schemas.microsoft.com/office/drawing/2014/main" id="{0662325C-1204-D893-412D-164F21CD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927" y="-576882"/>
            <a:ext cx="17335103" cy="10265631"/>
          </a:xfrm>
          <a:prstGeom prst="rect">
            <a:avLst/>
          </a:prstGeom>
        </p:spPr>
      </p:pic>
      <p:pic>
        <p:nvPicPr>
          <p:cNvPr id="14" name="그림 13" descr="작업복이(가) 표시된 사진&#10;&#10;자동 생성된 설명">
            <a:extLst>
              <a:ext uri="{FF2B5EF4-FFF2-40B4-BE49-F238E27FC236}">
                <a16:creationId xmlns:a16="http://schemas.microsoft.com/office/drawing/2014/main" id="{D2A404B9-C7E4-8129-0A69-415002D9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4521" y="-576882"/>
            <a:ext cx="17335103" cy="10265631"/>
          </a:xfrm>
          <a:prstGeom prst="rect">
            <a:avLst/>
          </a:prstGeom>
        </p:spPr>
      </p:pic>
      <p:pic>
        <p:nvPicPr>
          <p:cNvPr id="15" name="그림 14" descr="작업복이(가) 표시된 사진&#10;&#10;자동 생성된 설명">
            <a:extLst>
              <a:ext uri="{FF2B5EF4-FFF2-40B4-BE49-F238E27FC236}">
                <a16:creationId xmlns:a16="http://schemas.microsoft.com/office/drawing/2014/main" id="{D9DF8709-B895-9C53-946D-490CA6686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8" t="28424" r="44219" b="57233"/>
          <a:stretch/>
        </p:blipFill>
        <p:spPr>
          <a:xfrm>
            <a:off x="601736" y="8501604"/>
            <a:ext cx="4651200" cy="33588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AA69E5-FD0E-60BB-912A-0496B0C51A37}"/>
              </a:ext>
            </a:extLst>
          </p:cNvPr>
          <p:cNvSpPr/>
          <p:nvPr/>
        </p:nvSpPr>
        <p:spPr>
          <a:xfrm>
            <a:off x="1828800" y="2334638"/>
            <a:ext cx="2081719" cy="159533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E96C12-E5CB-A05E-5608-904D86819241}"/>
              </a:ext>
            </a:extLst>
          </p:cNvPr>
          <p:cNvSpPr/>
          <p:nvPr/>
        </p:nvSpPr>
        <p:spPr>
          <a:xfrm>
            <a:off x="603116" y="8501604"/>
            <a:ext cx="4649820" cy="33582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FFF836-090D-D472-C008-BB0FBF0B27C8}"/>
              </a:ext>
            </a:extLst>
          </p:cNvPr>
          <p:cNvSpPr/>
          <p:nvPr/>
        </p:nvSpPr>
        <p:spPr>
          <a:xfrm>
            <a:off x="7862387" y="2389765"/>
            <a:ext cx="2081719" cy="937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E4F49-3B8E-32E0-2145-60F132F16CBC}"/>
              </a:ext>
            </a:extLst>
          </p:cNvPr>
          <p:cNvSpPr/>
          <p:nvPr/>
        </p:nvSpPr>
        <p:spPr>
          <a:xfrm>
            <a:off x="5855013" y="9127922"/>
            <a:ext cx="5847021" cy="2731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B99D8-55CA-4063-36E9-EB8588E1B43C}"/>
              </a:ext>
            </a:extLst>
          </p:cNvPr>
          <p:cNvSpPr txBox="1"/>
          <p:nvPr/>
        </p:nvSpPr>
        <p:spPr>
          <a:xfrm>
            <a:off x="4744432" y="-12700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endParaRPr lang="ko-KR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작업복이(가) 표시된 사진&#10;&#10;자동 생성된 설명">
            <a:extLst>
              <a:ext uri="{FF2B5EF4-FFF2-40B4-BE49-F238E27FC236}">
                <a16:creationId xmlns:a16="http://schemas.microsoft.com/office/drawing/2014/main" id="{0093E1CE-C950-AF57-D8EA-9313610A37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4521" y="-576882"/>
            <a:ext cx="17335104" cy="10265631"/>
          </a:xfrm>
          <a:prstGeom prst="rect">
            <a:avLst/>
          </a:prstGeom>
        </p:spPr>
      </p:pic>
      <p:pic>
        <p:nvPicPr>
          <p:cNvPr id="9" name="그림 8" descr="작업복이(가) 표시된 사진&#10;&#10;자동 생성된 설명">
            <a:extLst>
              <a:ext uri="{FF2B5EF4-FFF2-40B4-BE49-F238E27FC236}">
                <a16:creationId xmlns:a16="http://schemas.microsoft.com/office/drawing/2014/main" id="{9D3035FB-61D5-D12A-7F74-0A08B8D85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3" t="28433" r="44218" b="57227"/>
          <a:stretch/>
        </p:blipFill>
        <p:spPr>
          <a:xfrm>
            <a:off x="603116" y="8501604"/>
            <a:ext cx="4649820" cy="3358204"/>
          </a:xfrm>
          <a:prstGeom prst="rect">
            <a:avLst/>
          </a:prstGeom>
        </p:spPr>
      </p:pic>
      <p:pic>
        <p:nvPicPr>
          <p:cNvPr id="10" name="그림 9" descr="남자, 실외이(가) 표시된 사진&#10;&#10;자동 생성된 설명">
            <a:extLst>
              <a:ext uri="{FF2B5EF4-FFF2-40B4-BE49-F238E27FC236}">
                <a16:creationId xmlns:a16="http://schemas.microsoft.com/office/drawing/2014/main" id="{806B9724-6898-5977-6C2C-5A8C5D63B4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927" y="-576882"/>
            <a:ext cx="17335103" cy="10265631"/>
          </a:xfrm>
          <a:prstGeom prst="rect">
            <a:avLst/>
          </a:prstGeom>
        </p:spPr>
      </p:pic>
      <p:pic>
        <p:nvPicPr>
          <p:cNvPr id="11" name="그림 10" descr="남자, 실외이(가) 표시된 사진&#10;&#10;자동 생성된 설명">
            <a:extLst>
              <a:ext uri="{FF2B5EF4-FFF2-40B4-BE49-F238E27FC236}">
                <a16:creationId xmlns:a16="http://schemas.microsoft.com/office/drawing/2014/main" id="{4A5C7C95-9F3D-A1F8-4604-A18342930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2" t="28741" r="40854" b="62352"/>
          <a:stretch/>
        </p:blipFill>
        <p:spPr>
          <a:xfrm>
            <a:off x="5843552" y="9131163"/>
            <a:ext cx="5847021" cy="2748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D4DF51-52E5-6948-E009-6F579D745A71}"/>
              </a:ext>
            </a:extLst>
          </p:cNvPr>
          <p:cNvSpPr/>
          <p:nvPr/>
        </p:nvSpPr>
        <p:spPr>
          <a:xfrm>
            <a:off x="1828800" y="2334638"/>
            <a:ext cx="2081719" cy="159533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86FA35-A7E6-221F-BA65-7B98CEF0BAAF}"/>
              </a:ext>
            </a:extLst>
          </p:cNvPr>
          <p:cNvSpPr/>
          <p:nvPr/>
        </p:nvSpPr>
        <p:spPr>
          <a:xfrm>
            <a:off x="603116" y="8501604"/>
            <a:ext cx="4649820" cy="33582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90AF65-1208-705E-44E6-F10C4AD57201}"/>
              </a:ext>
            </a:extLst>
          </p:cNvPr>
          <p:cNvSpPr/>
          <p:nvPr/>
        </p:nvSpPr>
        <p:spPr>
          <a:xfrm>
            <a:off x="7862387" y="2389765"/>
            <a:ext cx="2081719" cy="937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9ADEF-12B4-0713-0589-BDE786E6095E}"/>
              </a:ext>
            </a:extLst>
          </p:cNvPr>
          <p:cNvSpPr/>
          <p:nvPr/>
        </p:nvSpPr>
        <p:spPr>
          <a:xfrm>
            <a:off x="5855013" y="9127922"/>
            <a:ext cx="5847021" cy="2731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6BC0D-B698-C835-DAC6-B03D42DB7E40}"/>
              </a:ext>
            </a:extLst>
          </p:cNvPr>
          <p:cNvSpPr txBox="1"/>
          <p:nvPr/>
        </p:nvSpPr>
        <p:spPr>
          <a:xfrm>
            <a:off x="4949617" y="-127000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ko-KR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4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</Words>
  <Application>Microsoft Office PowerPoint</Application>
  <PresentationFormat>사용자 지정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김효민</dc:creator>
  <cp:lastModifiedBy>김효민</cp:lastModifiedBy>
  <cp:revision>1</cp:revision>
  <dcterms:created xsi:type="dcterms:W3CDTF">2022-07-13T12:50:57Z</dcterms:created>
  <dcterms:modified xsi:type="dcterms:W3CDTF">2022-07-13T13:26:36Z</dcterms:modified>
</cp:coreProperties>
</file>